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FF"/>
    <a:srgbClr val="FFCC00"/>
    <a:srgbClr val="33CC33"/>
    <a:srgbClr val="66FF66"/>
    <a:srgbClr val="3366FF"/>
    <a:srgbClr val="FFFFFF"/>
    <a:srgbClr val="DAB37A"/>
    <a:srgbClr val="FECC2D"/>
    <a:srgbClr val="D82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62" autoAdjust="0"/>
  </p:normalViewPr>
  <p:slideViewPr>
    <p:cSldViewPr snapToGrid="0">
      <p:cViewPr>
        <p:scale>
          <a:sx n="66" d="100"/>
          <a:sy n="66" d="100"/>
        </p:scale>
        <p:origin x="13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84C1C-0E33-49E6-A7EB-3BFED9E02B8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9D56B-ED2D-46E4-997F-1FA169D2A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1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9D56B-ED2D-46E4-997F-1FA169D2A3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F8A60-F40D-48B9-8D4D-8DBBA90EB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E679A1-D59D-42E8-918C-7A61A55FB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22813-1824-4B08-92E6-E14CAFC8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C6C8A-54E3-4F06-823B-279F3A2F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C1738-4D7E-45A1-88BB-694CE45D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164E3-5F9E-4DB0-AC44-CB18DB9E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7F2475-B463-4B62-87FC-6ADC1CAED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57D88-B88D-4AE9-9114-8224914E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F16BC-9A2F-4985-8AAC-D08BDA05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FC40B-C34D-4D66-97A8-860BC28B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0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231F1-23CF-4D8E-9A87-B5A3D7491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FE6CFA-9DD3-4657-9F6D-A9545B60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9293D-B7FB-483A-9EA1-7E9414E5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5B305-EC0A-423F-A25B-CDAFE50F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C8FC2-EB9F-488D-ACD1-B2528D15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2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E7393-D6AC-4BDB-956F-422CE145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A204C-EA4C-440A-BBFB-B6978E81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C64C6-3195-48A4-9AB3-9959CC04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F55C8-8EFC-4A8E-AFD1-5D245B47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51F7A-11B7-4AF7-AEF9-EF06E32C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0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6CD6F-DF91-4087-976F-5E33BF85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36E41-691A-4724-8D21-7D12308B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1AD6A-8069-46F5-BEEE-D176D046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27077-F870-4E75-A42C-9E9CEE25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E1DBC-7C2D-42C5-86F7-CDEF1908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EC753-2E99-429E-A7E7-3AFB8C7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04431-2495-4630-B824-75695E8BD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9C12E2-6233-41DD-B3BE-9CED868E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855522-E3E7-41E4-9312-CC9D309A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D6D0D-822E-4B1C-A889-CB967672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6F554-7F51-47A9-9CA4-CC5D64DF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337B-4FC4-431E-B21E-63565BD0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3AD01-B88C-4A00-A7DF-BBD1BA36E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3D5C8F-45F7-4D98-B256-DE413C5BC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438D58-BE4C-4F10-9AF6-2E23651D8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423E43-F38E-4D34-9B8E-458B5C324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3BB897-BC43-4146-89D3-3CC35FE5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C96B97-A394-471E-A918-AD65F2A8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02B109-7525-402B-8FE2-5BD226C4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3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3700A-5745-49B4-83E0-8D060981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594B15-6A10-4482-9232-6431A0E1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836BD8-372F-43DA-8B5E-3C17D83D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0737E0-F270-432B-AA37-90366034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FF1BBD-A577-4A5C-852D-66DDBE85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2D064B-787F-4FFA-8A8F-FBD3746A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0AE7F9-CD77-4227-AE83-D5190B69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1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C2AC4-4F7C-4B14-A84A-5019F77F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47EE0-A6FA-4520-92B7-1BCD0706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BA719B-7C8A-4844-8F8D-CCD649D4B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9326B-CA1C-4D2F-A232-31F905E2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F1051-B618-4D5D-AF61-62939F69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0A517-0EAE-4B1B-96AB-4EC5F816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4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C3FAE-3140-44C8-BC2E-36CB908A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787CD0-B4EC-4FB2-8DAC-259CCF248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3FBA97-ED8B-4353-B790-5312B53B0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CC83B-A925-4E55-9A7F-48B9AC74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5C755-6664-4DC6-A61C-FE7DFD22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BE467-6CD8-434A-B533-BBCAF548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E4C788-57B4-489E-BB4D-3F1D122E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F232F-91DA-4160-B0EC-CE8B9530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DCD9D-112D-4426-AB80-2370D2EC6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C9B7-96D9-409F-8E9E-FF2CB095E3C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92B06-3678-4F27-8A95-E230EE910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D9101-0EDC-4669-939C-0B01CFF0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A584-98A2-4182-B466-125187505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5B0EDC9-2DF5-49D4-86B6-4F35FE3BE10F}"/>
              </a:ext>
            </a:extLst>
          </p:cNvPr>
          <p:cNvSpPr/>
          <p:nvPr/>
        </p:nvSpPr>
        <p:spPr>
          <a:xfrm rot="2582871">
            <a:off x="2969903" y="666285"/>
            <a:ext cx="1828800" cy="1828800"/>
          </a:xfrm>
          <a:prstGeom prst="roundRect">
            <a:avLst>
              <a:gd name="adj" fmla="val 309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E48B9C0-B814-4625-BFBE-83DA75BF7DCF}"/>
              </a:ext>
            </a:extLst>
          </p:cNvPr>
          <p:cNvGrpSpPr/>
          <p:nvPr/>
        </p:nvGrpSpPr>
        <p:grpSpPr>
          <a:xfrm>
            <a:off x="3261529" y="1532211"/>
            <a:ext cx="1267328" cy="959045"/>
            <a:chOff x="2534832" y="835499"/>
            <a:chExt cx="1267328" cy="959045"/>
          </a:xfrm>
        </p:grpSpPr>
        <p:cxnSp>
          <p:nvCxnSpPr>
            <p:cNvPr id="4" name="Straight Connector 22">
              <a:extLst>
                <a:ext uri="{FF2B5EF4-FFF2-40B4-BE49-F238E27FC236}">
                  <a16:creationId xmlns:a16="http://schemas.microsoft.com/office/drawing/2014/main" id="{64D81A0C-C93D-4759-B1A3-09622380D98A}"/>
                </a:ext>
              </a:extLst>
            </p:cNvPr>
            <p:cNvCxnSpPr>
              <a:cxnSpLocks/>
            </p:cNvCxnSpPr>
            <p:nvPr/>
          </p:nvCxnSpPr>
          <p:spPr>
            <a:xfrm>
              <a:off x="2534832" y="1117600"/>
              <a:ext cx="1267328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26">
              <a:extLst>
                <a:ext uri="{FF2B5EF4-FFF2-40B4-BE49-F238E27FC236}">
                  <a16:creationId xmlns:a16="http://schemas.microsoft.com/office/drawing/2014/main" id="{5762DD02-A645-4171-9BD9-185B74589465}"/>
                </a:ext>
              </a:extLst>
            </p:cNvPr>
            <p:cNvSpPr/>
            <p:nvPr/>
          </p:nvSpPr>
          <p:spPr>
            <a:xfrm>
              <a:off x="2702186" y="1062180"/>
              <a:ext cx="101600" cy="1016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6" name="Oval 35">
              <a:extLst>
                <a:ext uri="{FF2B5EF4-FFF2-40B4-BE49-F238E27FC236}">
                  <a16:creationId xmlns:a16="http://schemas.microsoft.com/office/drawing/2014/main" id="{C5CD3D10-71A1-4EF6-AE5C-DCBCC216E11F}"/>
                </a:ext>
              </a:extLst>
            </p:cNvPr>
            <p:cNvSpPr/>
            <p:nvPr/>
          </p:nvSpPr>
          <p:spPr>
            <a:xfrm>
              <a:off x="3002367" y="1062180"/>
              <a:ext cx="101600" cy="101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" name="Oval 36">
              <a:extLst>
                <a:ext uri="{FF2B5EF4-FFF2-40B4-BE49-F238E27FC236}">
                  <a16:creationId xmlns:a16="http://schemas.microsoft.com/office/drawing/2014/main" id="{151640CF-9FE8-4566-A2C1-3EBD6AD72FD8}"/>
                </a:ext>
              </a:extLst>
            </p:cNvPr>
            <p:cNvSpPr/>
            <p:nvPr/>
          </p:nvSpPr>
          <p:spPr>
            <a:xfrm>
              <a:off x="3292352" y="1062180"/>
              <a:ext cx="101600" cy="10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9">
              <a:extLst>
                <a:ext uri="{FF2B5EF4-FFF2-40B4-BE49-F238E27FC236}">
                  <a16:creationId xmlns:a16="http://schemas.microsoft.com/office/drawing/2014/main" id="{7555927B-F821-46E4-BBE4-7C94A15CDBEB}"/>
                </a:ext>
              </a:extLst>
            </p:cNvPr>
            <p:cNvSpPr/>
            <p:nvPr/>
          </p:nvSpPr>
          <p:spPr>
            <a:xfrm>
              <a:off x="3554471" y="1062180"/>
              <a:ext cx="101600" cy="101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CCA13C68-11DF-4EB6-A186-A16EE8DFB774}"/>
                </a:ext>
              </a:extLst>
            </p:cNvPr>
            <p:cNvSpPr txBox="1"/>
            <p:nvPr/>
          </p:nvSpPr>
          <p:spPr>
            <a:xfrm>
              <a:off x="2621722" y="835499"/>
              <a:ext cx="11403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32">
              <a:extLst>
                <a:ext uri="{FF2B5EF4-FFF2-40B4-BE49-F238E27FC236}">
                  <a16:creationId xmlns:a16="http://schemas.microsoft.com/office/drawing/2014/main" id="{379B4EE8-54CA-4AA9-9CEA-2F78A5B7EDAD}"/>
                </a:ext>
              </a:extLst>
            </p:cNvPr>
            <p:cNvCxnSpPr>
              <a:cxnSpLocks/>
              <a:stCxn id="6" idx="4"/>
              <a:endCxn id="13" idx="0"/>
            </p:cNvCxnSpPr>
            <p:nvPr/>
          </p:nvCxnSpPr>
          <p:spPr>
            <a:xfrm>
              <a:off x="3053167" y="1163780"/>
              <a:ext cx="0" cy="30755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52">
              <a:extLst>
                <a:ext uri="{FF2B5EF4-FFF2-40B4-BE49-F238E27FC236}">
                  <a16:creationId xmlns:a16="http://schemas.microsoft.com/office/drawing/2014/main" id="{914B4138-4A6B-47F2-8D10-C9D3C0DDD003}"/>
                </a:ext>
              </a:extLst>
            </p:cNvPr>
            <p:cNvSpPr/>
            <p:nvPr/>
          </p:nvSpPr>
          <p:spPr>
            <a:xfrm>
              <a:off x="3002367" y="1471338"/>
              <a:ext cx="101600" cy="1016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5">
              <a:extLst>
                <a:ext uri="{FF2B5EF4-FFF2-40B4-BE49-F238E27FC236}">
                  <a16:creationId xmlns:a16="http://schemas.microsoft.com/office/drawing/2014/main" id="{45E9F402-0B42-4514-B24B-AD90B9484E4A}"/>
                </a:ext>
              </a:extLst>
            </p:cNvPr>
            <p:cNvSpPr/>
            <p:nvPr/>
          </p:nvSpPr>
          <p:spPr>
            <a:xfrm>
              <a:off x="2935186" y="1517545"/>
              <a:ext cx="2359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984DC4CC-6F6F-4FA6-AF4D-36355E0CEA2C}"/>
              </a:ext>
            </a:extLst>
          </p:cNvPr>
          <p:cNvSpPr txBox="1"/>
          <p:nvPr/>
        </p:nvSpPr>
        <p:spPr>
          <a:xfrm>
            <a:off x="3548114" y="927798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635936F-8F0C-4ECD-8D01-983E027AC833}"/>
              </a:ext>
            </a:extLst>
          </p:cNvPr>
          <p:cNvGrpSpPr/>
          <p:nvPr/>
        </p:nvGrpSpPr>
        <p:grpSpPr>
          <a:xfrm>
            <a:off x="3231053" y="1028686"/>
            <a:ext cx="394436" cy="452098"/>
            <a:chOff x="2529868" y="344577"/>
            <a:chExt cx="474019" cy="452098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F9842D2-F39E-4499-845C-9529AF774E37}"/>
                </a:ext>
              </a:extLst>
            </p:cNvPr>
            <p:cNvGrpSpPr/>
            <p:nvPr/>
          </p:nvGrpSpPr>
          <p:grpSpPr>
            <a:xfrm>
              <a:off x="2529868" y="353895"/>
              <a:ext cx="474019" cy="442780"/>
              <a:chOff x="2605562" y="178641"/>
              <a:chExt cx="1173883" cy="676428"/>
            </a:xfrm>
            <a:grpFill/>
          </p:grpSpPr>
          <p:cxnSp>
            <p:nvCxnSpPr>
              <p:cNvPr id="25" name="Straight Connector 22">
                <a:extLst>
                  <a:ext uri="{FF2B5EF4-FFF2-40B4-BE49-F238E27FC236}">
                    <a16:creationId xmlns:a16="http://schemas.microsoft.com/office/drawing/2014/main" id="{64794EEF-A8F3-4A3D-AA57-7EEB75C25D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5562" y="180963"/>
                <a:ext cx="558939" cy="674106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2">
                <a:extLst>
                  <a:ext uri="{FF2B5EF4-FFF2-40B4-BE49-F238E27FC236}">
                    <a16:creationId xmlns:a16="http://schemas.microsoft.com/office/drawing/2014/main" id="{524CD7AD-3973-4B8D-862B-64655BA2E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2171" y="178641"/>
                <a:ext cx="617274" cy="676428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22">
                <a:extLst>
                  <a:ext uri="{FF2B5EF4-FFF2-40B4-BE49-F238E27FC236}">
                    <a16:creationId xmlns:a16="http://schemas.microsoft.com/office/drawing/2014/main" id="{7719A78E-AFE2-4E68-8079-47DC2E1AB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4375" y="411225"/>
                <a:ext cx="382905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22">
                <a:extLst>
                  <a:ext uri="{FF2B5EF4-FFF2-40B4-BE49-F238E27FC236}">
                    <a16:creationId xmlns:a16="http://schemas.microsoft.com/office/drawing/2014/main" id="{C1644AF5-7502-4562-A5DD-BF5D614EE7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2318" y="518016"/>
                <a:ext cx="566814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22">
                <a:extLst>
                  <a:ext uri="{FF2B5EF4-FFF2-40B4-BE49-F238E27FC236}">
                    <a16:creationId xmlns:a16="http://schemas.microsoft.com/office/drawing/2014/main" id="{BFA386AD-DA10-460D-B365-3A4F1C91F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4041" y="626490"/>
                <a:ext cx="786121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22">
                <a:extLst>
                  <a:ext uri="{FF2B5EF4-FFF2-40B4-BE49-F238E27FC236}">
                    <a16:creationId xmlns:a16="http://schemas.microsoft.com/office/drawing/2014/main" id="{F34D3822-1C6E-4475-BB1C-817168C6F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6971" y="735075"/>
                <a:ext cx="961299" cy="0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CF8004A-34CB-4D1E-BA92-0E3F16EDB88F}"/>
                </a:ext>
              </a:extLst>
            </p:cNvPr>
            <p:cNvSpPr/>
            <p:nvPr/>
          </p:nvSpPr>
          <p:spPr>
            <a:xfrm>
              <a:off x="2732149" y="344577"/>
              <a:ext cx="45719" cy="45719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134BFC47-BB34-4A19-9796-6A2996745FFE}"/>
              </a:ext>
            </a:extLst>
          </p:cNvPr>
          <p:cNvGrpSpPr/>
          <p:nvPr/>
        </p:nvGrpSpPr>
        <p:grpSpPr>
          <a:xfrm>
            <a:off x="6487767" y="589410"/>
            <a:ext cx="1662137" cy="1680240"/>
            <a:chOff x="6364263" y="1642080"/>
            <a:chExt cx="1662137" cy="1680240"/>
          </a:xfrm>
        </p:grpSpPr>
        <p:sp>
          <p:nvSpPr>
            <p:cNvPr id="79" name="弦形 78">
              <a:extLst>
                <a:ext uri="{FF2B5EF4-FFF2-40B4-BE49-F238E27FC236}">
                  <a16:creationId xmlns:a16="http://schemas.microsoft.com/office/drawing/2014/main" id="{BBF18595-6730-4053-9343-733301150CB2}"/>
                </a:ext>
              </a:extLst>
            </p:cNvPr>
            <p:cNvSpPr/>
            <p:nvPr/>
          </p:nvSpPr>
          <p:spPr>
            <a:xfrm>
              <a:off x="6364678" y="1656080"/>
              <a:ext cx="1661722" cy="1666240"/>
            </a:xfrm>
            <a:prstGeom prst="chord">
              <a:avLst>
                <a:gd name="adj1" fmla="val 8275321"/>
                <a:gd name="adj2" fmla="val 1899543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0905EBB-57A5-46AA-A073-E9283CD23553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10628" y="2192244"/>
              <a:ext cx="808155" cy="2845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2F53A88-9BAC-4F7B-9203-B321F2527F56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98553" y="2247900"/>
              <a:ext cx="820230" cy="2288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30E4C414-6517-4968-860A-10C8F6C926DE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23660" y="2120516"/>
              <a:ext cx="795123" cy="35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BF40997-EE54-403F-9F91-07C6F4E37322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480810" y="2053690"/>
              <a:ext cx="737973" cy="4230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CA77A405-080C-4355-A125-85A61C8D6920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522720" y="1975768"/>
              <a:ext cx="696063" cy="5009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139DD49B-C6E7-42CD-8888-C3FD08795DDD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586351" y="1893564"/>
              <a:ext cx="632432" cy="583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E30BEE95-D0E5-4BC7-A809-B3E35E4E9594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657917" y="1823152"/>
              <a:ext cx="560597" cy="6404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FEEA379A-A1C3-4520-A0BB-501325EBC1F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760899" y="1774365"/>
              <a:ext cx="457884" cy="702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4F550981-2E2C-42EB-BDAA-A63A1797A865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870751" y="1719382"/>
              <a:ext cx="347763" cy="7442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ED554DC4-7B69-4977-990F-47DF1B2BB9F7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7016281" y="1664210"/>
              <a:ext cx="202502" cy="8125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3561EFF3-AC69-413E-B6D5-103903B8D02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7176684" y="1642080"/>
              <a:ext cx="41830" cy="8215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2CCBBD9F-B8CA-4531-A6A5-EDC1760EBE51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 flipH="1">
              <a:off x="7218783" y="1656080"/>
              <a:ext cx="116132" cy="820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F777BEE9-36C1-4E1D-BC3B-D90AAD1525F6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7218514" y="1705014"/>
              <a:ext cx="287946" cy="7585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C8C47596-E5FB-4998-AE8F-92885FE1A582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7218514" y="1783473"/>
              <a:ext cx="457466" cy="6801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96973FB3-AB59-4C3B-98E2-4579B69596C2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6364263" y="2439510"/>
              <a:ext cx="854251" cy="240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19327657-B0F5-42AF-A5CC-6BA8B7BF02C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64263" y="2350770"/>
              <a:ext cx="854520" cy="1259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49F056C-ED50-4B8A-8B50-DA48125EFD14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>
              <a:off x="6364263" y="2301240"/>
              <a:ext cx="854520" cy="1755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1DE3287-3C28-4B5F-A683-8BC7599FC8C0}"/>
                </a:ext>
              </a:extLst>
            </p:cNvPr>
            <p:cNvCxnSpPr>
              <a:cxnSpLocks/>
            </p:cNvCxnSpPr>
            <p:nvPr/>
          </p:nvCxnSpPr>
          <p:spPr>
            <a:xfrm>
              <a:off x="6364706" y="2397169"/>
              <a:ext cx="880346" cy="728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弦形 75">
              <a:extLst>
                <a:ext uri="{FF2B5EF4-FFF2-40B4-BE49-F238E27FC236}">
                  <a16:creationId xmlns:a16="http://schemas.microsoft.com/office/drawing/2014/main" id="{2CE5CC2D-C2EA-4A49-82C8-D76E552915B4}"/>
                </a:ext>
              </a:extLst>
            </p:cNvPr>
            <p:cNvSpPr/>
            <p:nvPr/>
          </p:nvSpPr>
          <p:spPr>
            <a:xfrm>
              <a:off x="6650329" y="1921572"/>
              <a:ext cx="1136370" cy="1106908"/>
            </a:xfrm>
            <a:prstGeom prst="chord">
              <a:avLst>
                <a:gd name="adj1" fmla="val 8275321"/>
                <a:gd name="adj2" fmla="val 1895710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FE2B7236-0962-49B7-808A-F36C9FB75C15}"/>
                </a:ext>
              </a:extLst>
            </p:cNvPr>
            <p:cNvGrpSpPr/>
            <p:nvPr/>
          </p:nvGrpSpPr>
          <p:grpSpPr>
            <a:xfrm>
              <a:off x="6904225" y="2220252"/>
              <a:ext cx="619089" cy="814619"/>
              <a:chOff x="6017930" y="1949803"/>
              <a:chExt cx="619089" cy="814619"/>
            </a:xfrm>
            <a:solidFill>
              <a:schemeClr val="bg1">
                <a:lumMod val="75000"/>
              </a:schemeClr>
            </a:solidFill>
          </p:grpSpPr>
          <p:sp>
            <p:nvSpPr>
              <p:cNvPr id="64" name="弦形 63">
                <a:extLst>
                  <a:ext uri="{FF2B5EF4-FFF2-40B4-BE49-F238E27FC236}">
                    <a16:creationId xmlns:a16="http://schemas.microsoft.com/office/drawing/2014/main" id="{9C79CD36-0595-418A-B5EF-A9E85182CE7F}"/>
                  </a:ext>
                </a:extLst>
              </p:cNvPr>
              <p:cNvSpPr/>
              <p:nvPr/>
            </p:nvSpPr>
            <p:spPr>
              <a:xfrm rot="5400000">
                <a:off x="6093016" y="1884206"/>
                <a:ext cx="478406" cy="609600"/>
              </a:xfrm>
              <a:prstGeom prst="chord">
                <a:avLst>
                  <a:gd name="adj1" fmla="val 5171697"/>
                  <a:gd name="adj2" fmla="val 16362398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4D743EA-B9BF-40F8-B6DF-159E8F274978}"/>
                  </a:ext>
                </a:extLst>
              </p:cNvPr>
              <p:cNvSpPr/>
              <p:nvPr/>
            </p:nvSpPr>
            <p:spPr>
              <a:xfrm>
                <a:off x="6035007" y="2193146"/>
                <a:ext cx="594423" cy="2698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等腰三角形 62">
                <a:extLst>
                  <a:ext uri="{FF2B5EF4-FFF2-40B4-BE49-F238E27FC236}">
                    <a16:creationId xmlns:a16="http://schemas.microsoft.com/office/drawing/2014/main" id="{ED765A97-7626-4373-AAF4-A1ADCE711D0A}"/>
                  </a:ext>
                </a:extLst>
              </p:cNvPr>
              <p:cNvSpPr/>
              <p:nvPr/>
            </p:nvSpPr>
            <p:spPr>
              <a:xfrm flipH="1" flipV="1">
                <a:off x="6017930" y="2462608"/>
                <a:ext cx="609514" cy="301814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055C57E-250C-4713-A6AF-4F0EF54E2974}"/>
                </a:ext>
              </a:extLst>
            </p:cNvPr>
            <p:cNvSpPr/>
            <p:nvPr/>
          </p:nvSpPr>
          <p:spPr>
            <a:xfrm>
              <a:off x="7354749" y="2469989"/>
              <a:ext cx="158990" cy="48497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3FF1F16C-6A89-4631-8599-BBE1C5D7FCB7}"/>
                </a:ext>
              </a:extLst>
            </p:cNvPr>
            <p:cNvSpPr/>
            <p:nvPr/>
          </p:nvSpPr>
          <p:spPr>
            <a:xfrm flipV="1">
              <a:off x="7153001" y="2469986"/>
              <a:ext cx="360738" cy="137951"/>
            </a:xfrm>
            <a:prstGeom prst="triangle">
              <a:avLst>
                <a:gd name="adj" fmla="val 55995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21F2BE8-B6C1-4EC6-89FF-843C04A68937}"/>
                </a:ext>
              </a:extLst>
            </p:cNvPr>
            <p:cNvSpPr/>
            <p:nvPr/>
          </p:nvSpPr>
          <p:spPr>
            <a:xfrm>
              <a:off x="6364263" y="2491256"/>
              <a:ext cx="549036" cy="700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弧形 160">
              <a:extLst>
                <a:ext uri="{FF2B5EF4-FFF2-40B4-BE49-F238E27FC236}">
                  <a16:creationId xmlns:a16="http://schemas.microsoft.com/office/drawing/2014/main" id="{DF9E70AF-EC07-4E57-B4FE-898498902221}"/>
                </a:ext>
              </a:extLst>
            </p:cNvPr>
            <p:cNvSpPr/>
            <p:nvPr/>
          </p:nvSpPr>
          <p:spPr>
            <a:xfrm rot="16200000">
              <a:off x="6840245" y="2099680"/>
              <a:ext cx="849531" cy="898386"/>
            </a:xfrm>
            <a:prstGeom prst="arc">
              <a:avLst>
                <a:gd name="adj1" fmla="val 17354715"/>
                <a:gd name="adj2" fmla="val 1650107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3" name="Oval 26">
              <a:extLst>
                <a:ext uri="{FF2B5EF4-FFF2-40B4-BE49-F238E27FC236}">
                  <a16:creationId xmlns:a16="http://schemas.microsoft.com/office/drawing/2014/main" id="{635001E9-E224-4206-AFE2-562B769C6F42}"/>
                </a:ext>
              </a:extLst>
            </p:cNvPr>
            <p:cNvSpPr/>
            <p:nvPr/>
          </p:nvSpPr>
          <p:spPr>
            <a:xfrm>
              <a:off x="6835660" y="2258702"/>
              <a:ext cx="101600" cy="1016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7D31"/>
                </a:solidFill>
              </a:endParaRPr>
            </a:p>
          </p:txBody>
        </p:sp>
        <p:sp>
          <p:nvSpPr>
            <p:cNvPr id="165" name="Oval 35">
              <a:extLst>
                <a:ext uri="{FF2B5EF4-FFF2-40B4-BE49-F238E27FC236}">
                  <a16:creationId xmlns:a16="http://schemas.microsoft.com/office/drawing/2014/main" id="{BD80F3B9-9D69-43B9-9BA7-A4BFAF6198E9}"/>
                </a:ext>
              </a:extLst>
            </p:cNvPr>
            <p:cNvSpPr/>
            <p:nvPr/>
          </p:nvSpPr>
          <p:spPr>
            <a:xfrm>
              <a:off x="7284530" y="2078881"/>
              <a:ext cx="101600" cy="101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7" name="Oval 36">
              <a:extLst>
                <a:ext uri="{FF2B5EF4-FFF2-40B4-BE49-F238E27FC236}">
                  <a16:creationId xmlns:a16="http://schemas.microsoft.com/office/drawing/2014/main" id="{6DEEDD98-5724-40F0-8378-4472CAA4D378}"/>
                </a:ext>
              </a:extLst>
            </p:cNvPr>
            <p:cNvSpPr/>
            <p:nvPr/>
          </p:nvSpPr>
          <p:spPr>
            <a:xfrm>
              <a:off x="7120396" y="2082248"/>
              <a:ext cx="101600" cy="10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39">
              <a:extLst>
                <a:ext uri="{FF2B5EF4-FFF2-40B4-BE49-F238E27FC236}">
                  <a16:creationId xmlns:a16="http://schemas.microsoft.com/office/drawing/2014/main" id="{68E4D0EA-90D1-4F10-AD9C-42D94355F3EF}"/>
                </a:ext>
              </a:extLst>
            </p:cNvPr>
            <p:cNvSpPr/>
            <p:nvPr/>
          </p:nvSpPr>
          <p:spPr>
            <a:xfrm>
              <a:off x="6950451" y="2140498"/>
              <a:ext cx="101600" cy="101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52">
              <a:extLst>
                <a:ext uri="{FF2B5EF4-FFF2-40B4-BE49-F238E27FC236}">
                  <a16:creationId xmlns:a16="http://schemas.microsoft.com/office/drawing/2014/main" id="{CCDD2E2D-CBBF-468A-A3AE-EFAAA35245DA}"/>
                </a:ext>
              </a:extLst>
            </p:cNvPr>
            <p:cNvSpPr/>
            <p:nvPr/>
          </p:nvSpPr>
          <p:spPr>
            <a:xfrm>
              <a:off x="7284530" y="2473597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Arrow Connector 32">
              <a:extLst>
                <a:ext uri="{FF2B5EF4-FFF2-40B4-BE49-F238E27FC236}">
                  <a16:creationId xmlns:a16="http://schemas.microsoft.com/office/drawing/2014/main" id="{3DB0D183-C4C4-43F2-AA68-7CB19DF4E0C3}"/>
                </a:ext>
              </a:extLst>
            </p:cNvPr>
            <p:cNvCxnSpPr>
              <a:cxnSpLocks/>
              <a:stCxn id="165" idx="4"/>
              <a:endCxn id="173" idx="0"/>
            </p:cNvCxnSpPr>
            <p:nvPr/>
          </p:nvCxnSpPr>
          <p:spPr>
            <a:xfrm>
              <a:off x="7335330" y="2180481"/>
              <a:ext cx="0" cy="293116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等腰三角形 193">
              <a:extLst>
                <a:ext uri="{FF2B5EF4-FFF2-40B4-BE49-F238E27FC236}">
                  <a16:creationId xmlns:a16="http://schemas.microsoft.com/office/drawing/2014/main" id="{5AC3DA47-93BB-4708-B7D9-6DA07264FB20}"/>
                </a:ext>
              </a:extLst>
            </p:cNvPr>
            <p:cNvSpPr/>
            <p:nvPr/>
          </p:nvSpPr>
          <p:spPr>
            <a:xfrm rot="5400000">
              <a:off x="7356436" y="2811164"/>
              <a:ext cx="215700" cy="219075"/>
            </a:xfrm>
            <a:prstGeom prst="triangle">
              <a:avLst>
                <a:gd name="adj" fmla="val 181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75A7D34-40F2-4723-A2B5-2BA959779AA7}"/>
                </a:ext>
              </a:extLst>
            </p:cNvPr>
            <p:cNvSpPr/>
            <p:nvPr/>
          </p:nvSpPr>
          <p:spPr>
            <a:xfrm>
              <a:off x="7389567" y="2904148"/>
              <a:ext cx="272515" cy="144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A50673-C317-41BE-B46F-5BCD6999EF9E}"/>
                </a:ext>
              </a:extLst>
            </p:cNvPr>
            <p:cNvSpPr/>
            <p:nvPr/>
          </p:nvSpPr>
          <p:spPr>
            <a:xfrm>
              <a:off x="7325265" y="2402071"/>
              <a:ext cx="2279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Rectangle 55">
              <a:extLst>
                <a:ext uri="{FF2B5EF4-FFF2-40B4-BE49-F238E27FC236}">
                  <a16:creationId xmlns:a16="http://schemas.microsoft.com/office/drawing/2014/main" id="{F0ECE0B7-54D0-4575-AA51-03622A1F1EF7}"/>
                </a:ext>
              </a:extLst>
            </p:cNvPr>
            <p:cNvSpPr/>
            <p:nvPr/>
          </p:nvSpPr>
          <p:spPr>
            <a:xfrm>
              <a:off x="7207077" y="1887764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Rectangle 55">
              <a:extLst>
                <a:ext uri="{FF2B5EF4-FFF2-40B4-BE49-F238E27FC236}">
                  <a16:creationId xmlns:a16="http://schemas.microsoft.com/office/drawing/2014/main" id="{C1B2AFE1-C596-427B-8A21-8ECED033A1AD}"/>
                </a:ext>
              </a:extLst>
            </p:cNvPr>
            <p:cNvSpPr/>
            <p:nvPr/>
          </p:nvSpPr>
          <p:spPr>
            <a:xfrm>
              <a:off x="7002103" y="1897879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4472C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04" name="Rectangle 55">
              <a:extLst>
                <a:ext uri="{FF2B5EF4-FFF2-40B4-BE49-F238E27FC236}">
                  <a16:creationId xmlns:a16="http://schemas.microsoft.com/office/drawing/2014/main" id="{AA6652D5-5CEA-400D-84A4-F58985292E91}"/>
                </a:ext>
              </a:extLst>
            </p:cNvPr>
            <p:cNvSpPr/>
            <p:nvPr/>
          </p:nvSpPr>
          <p:spPr>
            <a:xfrm>
              <a:off x="6804714" y="1974355"/>
              <a:ext cx="2776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5482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06" name="Rectangle 55">
              <a:extLst>
                <a:ext uri="{FF2B5EF4-FFF2-40B4-BE49-F238E27FC236}">
                  <a16:creationId xmlns:a16="http://schemas.microsoft.com/office/drawing/2014/main" id="{12E291F6-9DF8-416D-9A81-C25E9810A365}"/>
                </a:ext>
              </a:extLst>
            </p:cNvPr>
            <p:cNvSpPr/>
            <p:nvPr/>
          </p:nvSpPr>
          <p:spPr>
            <a:xfrm>
              <a:off x="6656612" y="2117649"/>
              <a:ext cx="2696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ED7D3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FC92625-593D-4AB9-9B74-DEA02FFB9184}"/>
              </a:ext>
            </a:extLst>
          </p:cNvPr>
          <p:cNvSpPr txBox="1"/>
          <p:nvPr/>
        </p:nvSpPr>
        <p:spPr>
          <a:xfrm>
            <a:off x="6677773" y="1881553"/>
            <a:ext cx="136447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1B7C2B08-53A2-4670-9E18-354DE3B7D316}"/>
              </a:ext>
            </a:extLst>
          </p:cNvPr>
          <p:cNvSpPr/>
          <p:nvPr/>
        </p:nvSpPr>
        <p:spPr>
          <a:xfrm>
            <a:off x="6176043" y="379527"/>
            <a:ext cx="2286000" cy="2286000"/>
          </a:xfrm>
          <a:prstGeom prst="ellipse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弦形 67">
            <a:extLst>
              <a:ext uri="{FF2B5EF4-FFF2-40B4-BE49-F238E27FC236}">
                <a16:creationId xmlns:a16="http://schemas.microsoft.com/office/drawing/2014/main" id="{D1FEEB10-21A7-4B2B-8898-73014C5C3C6B}"/>
              </a:ext>
            </a:extLst>
          </p:cNvPr>
          <p:cNvSpPr/>
          <p:nvPr/>
        </p:nvSpPr>
        <p:spPr>
          <a:xfrm>
            <a:off x="2332432" y="3270103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0E1099F-BC92-4FA0-904C-7BE07E79FEF5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378382" y="3806267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2CF00F2-9CD8-44CE-8D0A-6032A3368D7B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366307" y="3861923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07A9C78-6DCF-4543-960F-548E6B402B7D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391414" y="3734539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6C07359-E1D9-4948-8B77-0ED37903004A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448564" y="3667713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3630DF6-612E-46BE-A7D2-35878AE7979C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490474" y="3589791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EB31343-E505-488E-AF75-AF4A16608F45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554105" y="3507587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7B5E1B2-B4F8-400D-9B7B-267E7C2C5FC4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625671" y="3437175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B22220E-9EC1-4AD1-BC5E-BDB858E5CDAD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728653" y="3388388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9B73520-E01E-40F6-9C5E-3C3003F58C8F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838505" y="3333405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A0A0610-49E4-4441-86C1-34AD478357E0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984035" y="3278233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120B73B-5FAA-4D9F-93EA-F03CD70A15C6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144438" y="3256103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090D685-73BA-4172-8F8D-8A6AEB8EF5B4}"/>
              </a:ext>
            </a:extLst>
          </p:cNvPr>
          <p:cNvCxnSpPr>
            <a:cxnSpLocks/>
            <a:endCxn id="123" idx="2"/>
          </p:cNvCxnSpPr>
          <p:nvPr/>
        </p:nvCxnSpPr>
        <p:spPr>
          <a:xfrm flipH="1">
            <a:off x="3186537" y="3270103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90AE4E1-6413-40A1-B803-755FE6C8A3BA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3169637" y="3319037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DDAB90E-AAFF-4A5D-8840-B5660F5BCD2C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3169637" y="3397496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256E97F-EE31-4929-86F3-762673CFB7FE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332017" y="4053533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4D73C4A-C780-4938-B626-E9A4625ED130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332017" y="3964793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BAB6E20-5984-4E33-8F17-10CF1C4F86A1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332017" y="3915263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846E782-F2AB-4DFE-9FF4-F1E3B85F8586}"/>
              </a:ext>
            </a:extLst>
          </p:cNvPr>
          <p:cNvCxnSpPr>
            <a:cxnSpLocks/>
          </p:cNvCxnSpPr>
          <p:nvPr/>
        </p:nvCxnSpPr>
        <p:spPr>
          <a:xfrm>
            <a:off x="2332460" y="4011192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弦形 97">
            <a:extLst>
              <a:ext uri="{FF2B5EF4-FFF2-40B4-BE49-F238E27FC236}">
                <a16:creationId xmlns:a16="http://schemas.microsoft.com/office/drawing/2014/main" id="{0F5DF21B-1465-470A-A5A8-E2C6D17565A8}"/>
              </a:ext>
            </a:extLst>
          </p:cNvPr>
          <p:cNvSpPr/>
          <p:nvPr/>
        </p:nvSpPr>
        <p:spPr>
          <a:xfrm>
            <a:off x="2618083" y="3535595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3" name="弦形 122">
            <a:extLst>
              <a:ext uri="{FF2B5EF4-FFF2-40B4-BE49-F238E27FC236}">
                <a16:creationId xmlns:a16="http://schemas.microsoft.com/office/drawing/2014/main" id="{3C9032AD-18F4-485C-A134-F0CECB84F563}"/>
              </a:ext>
            </a:extLst>
          </p:cNvPr>
          <p:cNvSpPr/>
          <p:nvPr/>
        </p:nvSpPr>
        <p:spPr>
          <a:xfrm rot="5400000">
            <a:off x="2947065" y="3768678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FC121575-6921-4323-8498-3320D4CCC398}"/>
              </a:ext>
            </a:extLst>
          </p:cNvPr>
          <p:cNvSpPr/>
          <p:nvPr/>
        </p:nvSpPr>
        <p:spPr>
          <a:xfrm>
            <a:off x="2889057" y="4077618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等腰三角形 125">
            <a:extLst>
              <a:ext uri="{FF2B5EF4-FFF2-40B4-BE49-F238E27FC236}">
                <a16:creationId xmlns:a16="http://schemas.microsoft.com/office/drawing/2014/main" id="{00722E4F-C3C1-423E-80D4-2EE341698841}"/>
              </a:ext>
            </a:extLst>
          </p:cNvPr>
          <p:cNvSpPr/>
          <p:nvPr/>
        </p:nvSpPr>
        <p:spPr>
          <a:xfrm flipH="1" flipV="1">
            <a:off x="2871979" y="4347080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8AC43B5-E85E-423D-B11C-BCCD83E653F2}"/>
              </a:ext>
            </a:extLst>
          </p:cNvPr>
          <p:cNvSpPr/>
          <p:nvPr/>
        </p:nvSpPr>
        <p:spPr>
          <a:xfrm>
            <a:off x="3322502" y="4084012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B3709904-D3BF-4E02-85BB-2D5B66A518D0}"/>
              </a:ext>
            </a:extLst>
          </p:cNvPr>
          <p:cNvSpPr/>
          <p:nvPr/>
        </p:nvSpPr>
        <p:spPr>
          <a:xfrm flipV="1">
            <a:off x="3120755" y="4084007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32CD2C2-04B7-4809-B7D4-2E743B444D24}"/>
              </a:ext>
            </a:extLst>
          </p:cNvPr>
          <p:cNvSpPr/>
          <p:nvPr/>
        </p:nvSpPr>
        <p:spPr>
          <a:xfrm>
            <a:off x="2332017" y="4105279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弧形 103">
            <a:extLst>
              <a:ext uri="{FF2B5EF4-FFF2-40B4-BE49-F238E27FC236}">
                <a16:creationId xmlns:a16="http://schemas.microsoft.com/office/drawing/2014/main" id="{F6F1CEF1-308B-4FFD-A64E-55393D80F98B}"/>
              </a:ext>
            </a:extLst>
          </p:cNvPr>
          <p:cNvSpPr/>
          <p:nvPr/>
        </p:nvSpPr>
        <p:spPr>
          <a:xfrm rot="16200000">
            <a:off x="2807999" y="3713703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5" name="Oval 26">
            <a:extLst>
              <a:ext uri="{FF2B5EF4-FFF2-40B4-BE49-F238E27FC236}">
                <a16:creationId xmlns:a16="http://schemas.microsoft.com/office/drawing/2014/main" id="{58B3184F-BEDD-4CBB-BF48-14366F07750D}"/>
              </a:ext>
            </a:extLst>
          </p:cNvPr>
          <p:cNvSpPr/>
          <p:nvPr/>
        </p:nvSpPr>
        <p:spPr>
          <a:xfrm>
            <a:off x="2803414" y="3872725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07" name="Oval 35">
            <a:extLst>
              <a:ext uri="{FF2B5EF4-FFF2-40B4-BE49-F238E27FC236}">
                <a16:creationId xmlns:a16="http://schemas.microsoft.com/office/drawing/2014/main" id="{6C384A0C-EC62-4909-A17A-261AD5117779}"/>
              </a:ext>
            </a:extLst>
          </p:cNvPr>
          <p:cNvSpPr/>
          <p:nvPr/>
        </p:nvSpPr>
        <p:spPr>
          <a:xfrm>
            <a:off x="3252284" y="3692904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8" name="Oval 36">
            <a:extLst>
              <a:ext uri="{FF2B5EF4-FFF2-40B4-BE49-F238E27FC236}">
                <a16:creationId xmlns:a16="http://schemas.microsoft.com/office/drawing/2014/main" id="{AC388E2B-C68B-4810-AF0A-2DC151EE1636}"/>
              </a:ext>
            </a:extLst>
          </p:cNvPr>
          <p:cNvSpPr/>
          <p:nvPr/>
        </p:nvSpPr>
        <p:spPr>
          <a:xfrm>
            <a:off x="3088150" y="3696271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39">
            <a:extLst>
              <a:ext uri="{FF2B5EF4-FFF2-40B4-BE49-F238E27FC236}">
                <a16:creationId xmlns:a16="http://schemas.microsoft.com/office/drawing/2014/main" id="{1AF9F045-FC3A-4FD0-B35B-47E505E2CA55}"/>
              </a:ext>
            </a:extLst>
          </p:cNvPr>
          <p:cNvSpPr/>
          <p:nvPr/>
        </p:nvSpPr>
        <p:spPr>
          <a:xfrm>
            <a:off x="2918205" y="3754521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52">
            <a:extLst>
              <a:ext uri="{FF2B5EF4-FFF2-40B4-BE49-F238E27FC236}">
                <a16:creationId xmlns:a16="http://schemas.microsoft.com/office/drawing/2014/main" id="{994235FB-7509-4A03-B206-4AE33B6AFAC5}"/>
              </a:ext>
            </a:extLst>
          </p:cNvPr>
          <p:cNvSpPr/>
          <p:nvPr/>
        </p:nvSpPr>
        <p:spPr>
          <a:xfrm>
            <a:off x="3252284" y="4087620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32">
            <a:extLst>
              <a:ext uri="{FF2B5EF4-FFF2-40B4-BE49-F238E27FC236}">
                <a16:creationId xmlns:a16="http://schemas.microsoft.com/office/drawing/2014/main" id="{EECD2CC8-0D28-42CE-9CD8-E3A2FCDE1F6E}"/>
              </a:ext>
            </a:extLst>
          </p:cNvPr>
          <p:cNvCxnSpPr>
            <a:cxnSpLocks/>
            <a:stCxn id="107" idx="4"/>
            <a:endCxn id="111" idx="0"/>
          </p:cNvCxnSpPr>
          <p:nvPr/>
        </p:nvCxnSpPr>
        <p:spPr>
          <a:xfrm>
            <a:off x="3303084" y="3794504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F4D54E16-E9B4-471D-B881-ADBB697FDC3A}"/>
              </a:ext>
            </a:extLst>
          </p:cNvPr>
          <p:cNvSpPr/>
          <p:nvPr/>
        </p:nvSpPr>
        <p:spPr>
          <a:xfrm rot="5400000">
            <a:off x="3324190" y="4425187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BBAB7D3-35D9-4DF0-991C-E97A8C6EA6C0}"/>
              </a:ext>
            </a:extLst>
          </p:cNvPr>
          <p:cNvSpPr/>
          <p:nvPr/>
        </p:nvSpPr>
        <p:spPr>
          <a:xfrm>
            <a:off x="3357321" y="4518171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55">
            <a:extLst>
              <a:ext uri="{FF2B5EF4-FFF2-40B4-BE49-F238E27FC236}">
                <a16:creationId xmlns:a16="http://schemas.microsoft.com/office/drawing/2014/main" id="{42D923B5-8E0C-47AA-ABC0-27CA50907313}"/>
              </a:ext>
            </a:extLst>
          </p:cNvPr>
          <p:cNvSpPr/>
          <p:nvPr/>
        </p:nvSpPr>
        <p:spPr>
          <a:xfrm>
            <a:off x="3293019" y="4016094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55">
            <a:extLst>
              <a:ext uri="{FF2B5EF4-FFF2-40B4-BE49-F238E27FC236}">
                <a16:creationId xmlns:a16="http://schemas.microsoft.com/office/drawing/2014/main" id="{7CC3742E-027F-4545-96E7-99D046367B10}"/>
              </a:ext>
            </a:extLst>
          </p:cNvPr>
          <p:cNvSpPr/>
          <p:nvPr/>
        </p:nvSpPr>
        <p:spPr>
          <a:xfrm>
            <a:off x="3169751" y="350178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55">
            <a:extLst>
              <a:ext uri="{FF2B5EF4-FFF2-40B4-BE49-F238E27FC236}">
                <a16:creationId xmlns:a16="http://schemas.microsoft.com/office/drawing/2014/main" id="{23F13F8C-4112-4ECD-A77A-0D5938E7900B}"/>
              </a:ext>
            </a:extLst>
          </p:cNvPr>
          <p:cNvSpPr/>
          <p:nvPr/>
        </p:nvSpPr>
        <p:spPr>
          <a:xfrm>
            <a:off x="2969857" y="3511902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20" name="Rectangle 55">
            <a:extLst>
              <a:ext uri="{FF2B5EF4-FFF2-40B4-BE49-F238E27FC236}">
                <a16:creationId xmlns:a16="http://schemas.microsoft.com/office/drawing/2014/main" id="{CE38EFAC-DBD6-4D65-B741-02D6D48E1673}"/>
              </a:ext>
            </a:extLst>
          </p:cNvPr>
          <p:cNvSpPr/>
          <p:nvPr/>
        </p:nvSpPr>
        <p:spPr>
          <a:xfrm>
            <a:off x="2772468" y="3588378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2" name="Rectangle 55">
            <a:extLst>
              <a:ext uri="{FF2B5EF4-FFF2-40B4-BE49-F238E27FC236}">
                <a16:creationId xmlns:a16="http://schemas.microsoft.com/office/drawing/2014/main" id="{D79984FB-D3F2-4BB6-B13A-E6FDD85F1CB9}"/>
              </a:ext>
            </a:extLst>
          </p:cNvPr>
          <p:cNvSpPr/>
          <p:nvPr/>
        </p:nvSpPr>
        <p:spPr>
          <a:xfrm>
            <a:off x="2624366" y="373167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E75149F-CAB9-409C-8DF4-328713BB8358}"/>
              </a:ext>
            </a:extLst>
          </p:cNvPr>
          <p:cNvSpPr txBox="1"/>
          <p:nvPr/>
        </p:nvSpPr>
        <p:spPr>
          <a:xfrm rot="1647995">
            <a:off x="2820905" y="4249738"/>
            <a:ext cx="593432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sp>
        <p:nvSpPr>
          <p:cNvPr id="12" name="弦形 11">
            <a:extLst>
              <a:ext uri="{FF2B5EF4-FFF2-40B4-BE49-F238E27FC236}">
                <a16:creationId xmlns:a16="http://schemas.microsoft.com/office/drawing/2014/main" id="{43CAEDA4-1BA7-46DC-A198-7F092EC434AC}"/>
              </a:ext>
            </a:extLst>
          </p:cNvPr>
          <p:cNvSpPr/>
          <p:nvPr/>
        </p:nvSpPr>
        <p:spPr>
          <a:xfrm rot="19838953">
            <a:off x="3352042" y="4150459"/>
            <a:ext cx="203960" cy="210595"/>
          </a:xfrm>
          <a:prstGeom prst="chord">
            <a:avLst>
              <a:gd name="adj1" fmla="val 3269547"/>
              <a:gd name="adj2" fmla="val 105309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弦形 128">
            <a:extLst>
              <a:ext uri="{FF2B5EF4-FFF2-40B4-BE49-F238E27FC236}">
                <a16:creationId xmlns:a16="http://schemas.microsoft.com/office/drawing/2014/main" id="{52A90F2F-A1F4-4A78-BF65-E0CA1FFE4E68}"/>
              </a:ext>
            </a:extLst>
          </p:cNvPr>
          <p:cNvSpPr/>
          <p:nvPr/>
        </p:nvSpPr>
        <p:spPr>
          <a:xfrm>
            <a:off x="5092042" y="3174781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8503D18A-16D4-4A4C-8F73-AC163BFFE6F3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137992" y="3710945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14932D80-FBB2-4261-A6EB-4930AB6EBBC6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125917" y="3766601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0BC158E4-FE8D-40C3-A805-52FA21D3A53C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151024" y="3639217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7D6C96A0-5172-4B51-B982-27913778758B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208174" y="3572391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15B4CB27-B589-4C73-873C-5A38E6C2644C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250084" y="3494469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DF2A6AE7-7527-4163-8D79-888CB48333BB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313715" y="3412265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5DB6037D-F871-4A3D-87E5-A07DD33CA868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5385281" y="3341853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E7A29320-F95A-423E-95E3-CAD297749096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488263" y="3293066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99365552-A427-4F3F-9A43-3B426FECF1A1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5598115" y="3238083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3447098-2F3F-4A66-AD92-417D5ED1D5F6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743645" y="3182911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5A11A92C-27DE-4EF8-A01D-411287F418BF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5904048" y="3160781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F29822A9-3767-4D2A-B79C-B12AA7EA524A}"/>
              </a:ext>
            </a:extLst>
          </p:cNvPr>
          <p:cNvCxnSpPr>
            <a:cxnSpLocks/>
            <a:endCxn id="155" idx="2"/>
          </p:cNvCxnSpPr>
          <p:nvPr/>
        </p:nvCxnSpPr>
        <p:spPr>
          <a:xfrm flipH="1">
            <a:off x="5946147" y="3174781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8732188E-313E-4BC4-8D6C-BE29E8E0B2A3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>
            <a:off x="5929247" y="3223715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147B30CD-B5C5-449C-B4FE-8A69F124BB3D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>
            <a:off x="5929247" y="3302174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57DEE4CB-C98A-40F4-8DAF-719B56C5AAF6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5091627" y="3958211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9E505A73-C1C2-4887-BB28-2C528FDD8D17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091627" y="3869471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4299519A-00A8-4F69-B504-9501907D99BE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5091627" y="3819941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2D92AD7F-6C25-487B-B04E-3879C451D44A}"/>
              </a:ext>
            </a:extLst>
          </p:cNvPr>
          <p:cNvCxnSpPr>
            <a:cxnSpLocks/>
          </p:cNvCxnSpPr>
          <p:nvPr/>
        </p:nvCxnSpPr>
        <p:spPr>
          <a:xfrm>
            <a:off x="5092070" y="3915870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弦形 153">
            <a:extLst>
              <a:ext uri="{FF2B5EF4-FFF2-40B4-BE49-F238E27FC236}">
                <a16:creationId xmlns:a16="http://schemas.microsoft.com/office/drawing/2014/main" id="{12B9E05D-0A84-43A9-8865-2740F165502E}"/>
              </a:ext>
            </a:extLst>
          </p:cNvPr>
          <p:cNvSpPr/>
          <p:nvPr/>
        </p:nvSpPr>
        <p:spPr>
          <a:xfrm>
            <a:off x="5377693" y="3440273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5" name="弦形 154">
            <a:extLst>
              <a:ext uri="{FF2B5EF4-FFF2-40B4-BE49-F238E27FC236}">
                <a16:creationId xmlns:a16="http://schemas.microsoft.com/office/drawing/2014/main" id="{DE48B841-D6A2-406B-9D7D-7296B5BFC3BD}"/>
              </a:ext>
            </a:extLst>
          </p:cNvPr>
          <p:cNvSpPr/>
          <p:nvPr/>
        </p:nvSpPr>
        <p:spPr>
          <a:xfrm rot="5400000">
            <a:off x="5706675" y="3673356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7EF4FB23-D5A7-48C0-8809-E28CF09E886C}"/>
              </a:ext>
            </a:extLst>
          </p:cNvPr>
          <p:cNvSpPr/>
          <p:nvPr/>
        </p:nvSpPr>
        <p:spPr>
          <a:xfrm>
            <a:off x="5648667" y="3982296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等腰三角形 156">
            <a:extLst>
              <a:ext uri="{FF2B5EF4-FFF2-40B4-BE49-F238E27FC236}">
                <a16:creationId xmlns:a16="http://schemas.microsoft.com/office/drawing/2014/main" id="{D26DBA28-6874-49F2-ACAD-A7644DB73439}"/>
              </a:ext>
            </a:extLst>
          </p:cNvPr>
          <p:cNvSpPr/>
          <p:nvPr/>
        </p:nvSpPr>
        <p:spPr>
          <a:xfrm flipH="1" flipV="1">
            <a:off x="5631589" y="4251758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71CE4DF-0E0D-4A01-A94C-7E9AF9931B74}"/>
              </a:ext>
            </a:extLst>
          </p:cNvPr>
          <p:cNvSpPr/>
          <p:nvPr/>
        </p:nvSpPr>
        <p:spPr>
          <a:xfrm>
            <a:off x="6082112" y="3988690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等腰三角形 158">
            <a:extLst>
              <a:ext uri="{FF2B5EF4-FFF2-40B4-BE49-F238E27FC236}">
                <a16:creationId xmlns:a16="http://schemas.microsoft.com/office/drawing/2014/main" id="{33725A3A-4FFA-4084-A495-2802AFFFD9D0}"/>
              </a:ext>
            </a:extLst>
          </p:cNvPr>
          <p:cNvSpPr/>
          <p:nvPr/>
        </p:nvSpPr>
        <p:spPr>
          <a:xfrm flipV="1">
            <a:off x="5880365" y="3988685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238791D-595B-4F6D-BBA5-7416715B0193}"/>
              </a:ext>
            </a:extLst>
          </p:cNvPr>
          <p:cNvSpPr/>
          <p:nvPr/>
        </p:nvSpPr>
        <p:spPr>
          <a:xfrm>
            <a:off x="5091627" y="4009957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弧形 161">
            <a:extLst>
              <a:ext uri="{FF2B5EF4-FFF2-40B4-BE49-F238E27FC236}">
                <a16:creationId xmlns:a16="http://schemas.microsoft.com/office/drawing/2014/main" id="{B43F6EF6-B232-42D6-9C12-8C1F35ED1C9B}"/>
              </a:ext>
            </a:extLst>
          </p:cNvPr>
          <p:cNvSpPr/>
          <p:nvPr/>
        </p:nvSpPr>
        <p:spPr>
          <a:xfrm rot="16200000">
            <a:off x="5567609" y="3618381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4" name="Oval 26">
            <a:extLst>
              <a:ext uri="{FF2B5EF4-FFF2-40B4-BE49-F238E27FC236}">
                <a16:creationId xmlns:a16="http://schemas.microsoft.com/office/drawing/2014/main" id="{073F5CE2-EE96-412C-8E20-C601F1EB66DE}"/>
              </a:ext>
            </a:extLst>
          </p:cNvPr>
          <p:cNvSpPr/>
          <p:nvPr/>
        </p:nvSpPr>
        <p:spPr>
          <a:xfrm>
            <a:off x="5563024" y="3777403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166" name="Oval 35">
            <a:extLst>
              <a:ext uri="{FF2B5EF4-FFF2-40B4-BE49-F238E27FC236}">
                <a16:creationId xmlns:a16="http://schemas.microsoft.com/office/drawing/2014/main" id="{20C58BD3-F616-489D-A545-2418F4C205F8}"/>
              </a:ext>
            </a:extLst>
          </p:cNvPr>
          <p:cNvSpPr/>
          <p:nvPr/>
        </p:nvSpPr>
        <p:spPr>
          <a:xfrm>
            <a:off x="6011894" y="3597582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68" name="Oval 36">
            <a:extLst>
              <a:ext uri="{FF2B5EF4-FFF2-40B4-BE49-F238E27FC236}">
                <a16:creationId xmlns:a16="http://schemas.microsoft.com/office/drawing/2014/main" id="{816E4099-744B-4842-AF28-E800CA7C36DC}"/>
              </a:ext>
            </a:extLst>
          </p:cNvPr>
          <p:cNvSpPr/>
          <p:nvPr/>
        </p:nvSpPr>
        <p:spPr>
          <a:xfrm>
            <a:off x="5847760" y="3600949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39">
            <a:extLst>
              <a:ext uri="{FF2B5EF4-FFF2-40B4-BE49-F238E27FC236}">
                <a16:creationId xmlns:a16="http://schemas.microsoft.com/office/drawing/2014/main" id="{78CAE785-AB65-42AF-9ED9-7EFFFEF14038}"/>
              </a:ext>
            </a:extLst>
          </p:cNvPr>
          <p:cNvSpPr/>
          <p:nvPr/>
        </p:nvSpPr>
        <p:spPr>
          <a:xfrm>
            <a:off x="5677815" y="3659199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52">
            <a:extLst>
              <a:ext uri="{FF2B5EF4-FFF2-40B4-BE49-F238E27FC236}">
                <a16:creationId xmlns:a16="http://schemas.microsoft.com/office/drawing/2014/main" id="{FF54BA12-4D7F-4F28-9E3B-164DD8003F35}"/>
              </a:ext>
            </a:extLst>
          </p:cNvPr>
          <p:cNvSpPr/>
          <p:nvPr/>
        </p:nvSpPr>
        <p:spPr>
          <a:xfrm>
            <a:off x="6011894" y="3992298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Arrow Connector 32">
            <a:extLst>
              <a:ext uri="{FF2B5EF4-FFF2-40B4-BE49-F238E27FC236}">
                <a16:creationId xmlns:a16="http://schemas.microsoft.com/office/drawing/2014/main" id="{F6035715-1825-471A-AE6C-04EDBB63A242}"/>
              </a:ext>
            </a:extLst>
          </p:cNvPr>
          <p:cNvCxnSpPr>
            <a:cxnSpLocks/>
            <a:stCxn id="166" idx="4"/>
            <a:endCxn id="171" idx="0"/>
          </p:cNvCxnSpPr>
          <p:nvPr/>
        </p:nvCxnSpPr>
        <p:spPr>
          <a:xfrm>
            <a:off x="6062694" y="3699182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等腰三角形 173">
            <a:extLst>
              <a:ext uri="{FF2B5EF4-FFF2-40B4-BE49-F238E27FC236}">
                <a16:creationId xmlns:a16="http://schemas.microsoft.com/office/drawing/2014/main" id="{B92EF51D-4044-4E02-B66A-9943F4076EA5}"/>
              </a:ext>
            </a:extLst>
          </p:cNvPr>
          <p:cNvSpPr/>
          <p:nvPr/>
        </p:nvSpPr>
        <p:spPr>
          <a:xfrm rot="5400000">
            <a:off x="6083800" y="4329865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A0D5458-148E-4C7B-830E-7CE500E43E6A}"/>
              </a:ext>
            </a:extLst>
          </p:cNvPr>
          <p:cNvSpPr/>
          <p:nvPr/>
        </p:nvSpPr>
        <p:spPr>
          <a:xfrm>
            <a:off x="6116931" y="4422849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55">
            <a:extLst>
              <a:ext uri="{FF2B5EF4-FFF2-40B4-BE49-F238E27FC236}">
                <a16:creationId xmlns:a16="http://schemas.microsoft.com/office/drawing/2014/main" id="{08B48D1B-718A-426F-BF2D-839DB826DD99}"/>
              </a:ext>
            </a:extLst>
          </p:cNvPr>
          <p:cNvSpPr/>
          <p:nvPr/>
        </p:nvSpPr>
        <p:spPr>
          <a:xfrm>
            <a:off x="6052629" y="3920772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55">
            <a:extLst>
              <a:ext uri="{FF2B5EF4-FFF2-40B4-BE49-F238E27FC236}">
                <a16:creationId xmlns:a16="http://schemas.microsoft.com/office/drawing/2014/main" id="{520B6F91-0B20-45E8-A6F3-78D670EA6CE3}"/>
              </a:ext>
            </a:extLst>
          </p:cNvPr>
          <p:cNvSpPr/>
          <p:nvPr/>
        </p:nvSpPr>
        <p:spPr>
          <a:xfrm>
            <a:off x="5929361" y="3406465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E95C0967-860B-424D-8A84-5464C8D99D12}"/>
              </a:ext>
            </a:extLst>
          </p:cNvPr>
          <p:cNvSpPr/>
          <p:nvPr/>
        </p:nvSpPr>
        <p:spPr>
          <a:xfrm>
            <a:off x="5729467" y="3416580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9" name="Rectangle 55">
            <a:extLst>
              <a:ext uri="{FF2B5EF4-FFF2-40B4-BE49-F238E27FC236}">
                <a16:creationId xmlns:a16="http://schemas.microsoft.com/office/drawing/2014/main" id="{E64CA0C4-BA65-4752-8EF0-1BE9A1CDC63C}"/>
              </a:ext>
            </a:extLst>
          </p:cNvPr>
          <p:cNvSpPr/>
          <p:nvPr/>
        </p:nvSpPr>
        <p:spPr>
          <a:xfrm>
            <a:off x="5532078" y="3493056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80" name="Rectangle 55">
            <a:extLst>
              <a:ext uri="{FF2B5EF4-FFF2-40B4-BE49-F238E27FC236}">
                <a16:creationId xmlns:a16="http://schemas.microsoft.com/office/drawing/2014/main" id="{8DCA255B-A75F-4DE8-8062-159F3D157EB8}"/>
              </a:ext>
            </a:extLst>
          </p:cNvPr>
          <p:cNvSpPr/>
          <p:nvPr/>
        </p:nvSpPr>
        <p:spPr>
          <a:xfrm>
            <a:off x="5383976" y="3636350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F9CC96D9-C2F3-426A-B029-9E3B7C78675F}"/>
              </a:ext>
            </a:extLst>
          </p:cNvPr>
          <p:cNvSpPr txBox="1"/>
          <p:nvPr/>
        </p:nvSpPr>
        <p:spPr>
          <a:xfrm rot="1647995">
            <a:off x="5580515" y="4154416"/>
            <a:ext cx="593432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0BB706A-FFEC-4B70-862C-08EAEB20B731}"/>
              </a:ext>
            </a:extLst>
          </p:cNvPr>
          <p:cNvCxnSpPr/>
          <p:nvPr/>
        </p:nvCxnSpPr>
        <p:spPr>
          <a:xfrm>
            <a:off x="6135497" y="4229193"/>
            <a:ext cx="1023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弦形 233">
            <a:extLst>
              <a:ext uri="{FF2B5EF4-FFF2-40B4-BE49-F238E27FC236}">
                <a16:creationId xmlns:a16="http://schemas.microsoft.com/office/drawing/2014/main" id="{A34D7EB7-2733-4343-8B67-651E8F87E2B7}"/>
              </a:ext>
            </a:extLst>
          </p:cNvPr>
          <p:cNvSpPr/>
          <p:nvPr/>
        </p:nvSpPr>
        <p:spPr>
          <a:xfrm>
            <a:off x="8994832" y="3766009"/>
            <a:ext cx="1661722" cy="1666240"/>
          </a:xfrm>
          <a:prstGeom prst="chord">
            <a:avLst>
              <a:gd name="adj1" fmla="val 8275321"/>
              <a:gd name="adj2" fmla="val 1899543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7A3F2D2E-0B2B-49B1-AE2B-557078C323B4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040782" y="4302173"/>
            <a:ext cx="808155" cy="2845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53C8954C-4C0C-4892-8AEA-02F1A8AFD03C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028707" y="4357829"/>
            <a:ext cx="820230" cy="2288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D8C11E02-57A3-4212-A282-5E1D5D4F6C7D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053814" y="4230445"/>
            <a:ext cx="795123" cy="35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C3864A8F-6FA0-467A-9BDF-392C178A964A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110964" y="4163619"/>
            <a:ext cx="737973" cy="4230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C673870C-31A2-467E-B639-FA4EFA36A9E7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152874" y="4085697"/>
            <a:ext cx="696063" cy="50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FA7E8A6E-DEF7-4E40-9C2B-6DEDF9F4EC36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216505" y="4003493"/>
            <a:ext cx="632432" cy="5831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8466C577-3BF7-4F81-AD31-AC9A5CB23DC2}"/>
              </a:ext>
            </a:extLst>
          </p:cNvPr>
          <p:cNvCxnSpPr>
            <a:cxnSpLocks/>
            <a:endCxn id="255" idx="0"/>
          </p:cNvCxnSpPr>
          <p:nvPr/>
        </p:nvCxnSpPr>
        <p:spPr>
          <a:xfrm>
            <a:off x="9288071" y="3933081"/>
            <a:ext cx="543966" cy="6404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9EB03330-11B0-4575-BFD9-18E94B2E4F03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391053" y="3884294"/>
            <a:ext cx="457884" cy="70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1983925C-C3BE-45B4-AD8F-901C64A8AFAE}"/>
              </a:ext>
            </a:extLst>
          </p:cNvPr>
          <p:cNvCxnSpPr>
            <a:cxnSpLocks/>
            <a:endCxn id="255" idx="0"/>
          </p:cNvCxnSpPr>
          <p:nvPr/>
        </p:nvCxnSpPr>
        <p:spPr>
          <a:xfrm>
            <a:off x="9500905" y="3829311"/>
            <a:ext cx="331132" cy="74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B3F83F57-7FEA-4555-BBB2-9F047D55E3D8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9646435" y="3774139"/>
            <a:ext cx="202502" cy="8125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1E54BCCD-BCEA-45A1-B388-090F3B23C19C}"/>
              </a:ext>
            </a:extLst>
          </p:cNvPr>
          <p:cNvCxnSpPr>
            <a:cxnSpLocks/>
            <a:endCxn id="255" idx="0"/>
          </p:cNvCxnSpPr>
          <p:nvPr/>
        </p:nvCxnSpPr>
        <p:spPr>
          <a:xfrm>
            <a:off x="9806838" y="3752009"/>
            <a:ext cx="25199" cy="8215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47901924-4BF9-4623-8E9E-2C3DFD3A1A3C}"/>
              </a:ext>
            </a:extLst>
          </p:cNvPr>
          <p:cNvCxnSpPr>
            <a:cxnSpLocks/>
            <a:endCxn id="254" idx="2"/>
          </p:cNvCxnSpPr>
          <p:nvPr/>
        </p:nvCxnSpPr>
        <p:spPr>
          <a:xfrm flipH="1">
            <a:off x="9848937" y="3766009"/>
            <a:ext cx="116132" cy="820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6D6543E7-9D25-4627-AA2D-9AA1FF1267E3}"/>
              </a:ext>
            </a:extLst>
          </p:cNvPr>
          <p:cNvCxnSpPr>
            <a:cxnSpLocks/>
            <a:endCxn id="255" idx="0"/>
          </p:cNvCxnSpPr>
          <p:nvPr/>
        </p:nvCxnSpPr>
        <p:spPr>
          <a:xfrm flipH="1">
            <a:off x="9832037" y="3814943"/>
            <a:ext cx="304578" cy="758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399BC5E8-9573-4D4E-ADA4-BDFD64986E58}"/>
              </a:ext>
            </a:extLst>
          </p:cNvPr>
          <p:cNvCxnSpPr>
            <a:cxnSpLocks/>
            <a:endCxn id="255" idx="0"/>
          </p:cNvCxnSpPr>
          <p:nvPr/>
        </p:nvCxnSpPr>
        <p:spPr>
          <a:xfrm flipH="1">
            <a:off x="9832037" y="3893402"/>
            <a:ext cx="474098" cy="6801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B1C976A2-9F9C-43CA-B95C-CCBEE0C9AEBE}"/>
              </a:ext>
            </a:extLst>
          </p:cNvPr>
          <p:cNvCxnSpPr>
            <a:cxnSpLocks/>
            <a:endCxn id="255" idx="0"/>
          </p:cNvCxnSpPr>
          <p:nvPr/>
        </p:nvCxnSpPr>
        <p:spPr>
          <a:xfrm>
            <a:off x="8994417" y="4549439"/>
            <a:ext cx="837620" cy="240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CBC61372-9E24-4B02-8558-77BDCA7337EA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8994417" y="4460699"/>
            <a:ext cx="854520" cy="1259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6E622152-421A-4630-AB13-9A9DC5E2EE77}"/>
              </a:ext>
            </a:extLst>
          </p:cNvPr>
          <p:cNvCxnSpPr>
            <a:cxnSpLocks/>
            <a:endCxn id="254" idx="2"/>
          </p:cNvCxnSpPr>
          <p:nvPr/>
        </p:nvCxnSpPr>
        <p:spPr>
          <a:xfrm>
            <a:off x="8994417" y="4411169"/>
            <a:ext cx="854520" cy="1755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88B1B48A-9233-48EE-B486-9B364262E6FF}"/>
              </a:ext>
            </a:extLst>
          </p:cNvPr>
          <p:cNvCxnSpPr>
            <a:cxnSpLocks/>
          </p:cNvCxnSpPr>
          <p:nvPr/>
        </p:nvCxnSpPr>
        <p:spPr>
          <a:xfrm>
            <a:off x="8994860" y="4507098"/>
            <a:ext cx="880346" cy="728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弦形 252">
            <a:extLst>
              <a:ext uri="{FF2B5EF4-FFF2-40B4-BE49-F238E27FC236}">
                <a16:creationId xmlns:a16="http://schemas.microsoft.com/office/drawing/2014/main" id="{340D5269-F118-49EB-87BA-EA32F56083AE}"/>
              </a:ext>
            </a:extLst>
          </p:cNvPr>
          <p:cNvSpPr/>
          <p:nvPr/>
        </p:nvSpPr>
        <p:spPr>
          <a:xfrm>
            <a:off x="9280483" y="4031501"/>
            <a:ext cx="1136370" cy="1106908"/>
          </a:xfrm>
          <a:prstGeom prst="chord">
            <a:avLst>
              <a:gd name="adj1" fmla="val 8275321"/>
              <a:gd name="adj2" fmla="val 1895710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4" name="弦形 253">
            <a:extLst>
              <a:ext uri="{FF2B5EF4-FFF2-40B4-BE49-F238E27FC236}">
                <a16:creationId xmlns:a16="http://schemas.microsoft.com/office/drawing/2014/main" id="{480E346A-9029-44EB-A2DD-5DBD97924880}"/>
              </a:ext>
            </a:extLst>
          </p:cNvPr>
          <p:cNvSpPr/>
          <p:nvPr/>
        </p:nvSpPr>
        <p:spPr>
          <a:xfrm rot="5400000">
            <a:off x="9609465" y="4264584"/>
            <a:ext cx="478406" cy="609600"/>
          </a:xfrm>
          <a:prstGeom prst="chord">
            <a:avLst>
              <a:gd name="adj1" fmla="val 5171697"/>
              <a:gd name="adj2" fmla="val 1636239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A68FC087-478F-4AF2-A0C3-87887901CE03}"/>
              </a:ext>
            </a:extLst>
          </p:cNvPr>
          <p:cNvSpPr/>
          <p:nvPr/>
        </p:nvSpPr>
        <p:spPr>
          <a:xfrm>
            <a:off x="9551457" y="4573524"/>
            <a:ext cx="561159" cy="269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等腰三角形 255">
            <a:extLst>
              <a:ext uri="{FF2B5EF4-FFF2-40B4-BE49-F238E27FC236}">
                <a16:creationId xmlns:a16="http://schemas.microsoft.com/office/drawing/2014/main" id="{11AF43BD-A38C-403C-9725-CCBAF3BAF5E1}"/>
              </a:ext>
            </a:extLst>
          </p:cNvPr>
          <p:cNvSpPr/>
          <p:nvPr/>
        </p:nvSpPr>
        <p:spPr>
          <a:xfrm flipH="1" flipV="1">
            <a:off x="9534379" y="4842986"/>
            <a:ext cx="578237" cy="301814"/>
          </a:xfrm>
          <a:prstGeom prst="triangl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4E924B2-54A0-4B54-8B8B-9E95B6E8FFC5}"/>
              </a:ext>
            </a:extLst>
          </p:cNvPr>
          <p:cNvSpPr/>
          <p:nvPr/>
        </p:nvSpPr>
        <p:spPr>
          <a:xfrm>
            <a:off x="9984902" y="4579918"/>
            <a:ext cx="127714" cy="484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等腰三角形 257">
            <a:extLst>
              <a:ext uri="{FF2B5EF4-FFF2-40B4-BE49-F238E27FC236}">
                <a16:creationId xmlns:a16="http://schemas.microsoft.com/office/drawing/2014/main" id="{1F3E4E9E-C3E7-4D69-A2D8-42947F69A058}"/>
              </a:ext>
            </a:extLst>
          </p:cNvPr>
          <p:cNvSpPr/>
          <p:nvPr/>
        </p:nvSpPr>
        <p:spPr>
          <a:xfrm flipV="1">
            <a:off x="9783155" y="4579913"/>
            <a:ext cx="329461" cy="137951"/>
          </a:xfrm>
          <a:prstGeom prst="triangle">
            <a:avLst>
              <a:gd name="adj" fmla="val 6169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3D0B498F-6D4A-4DBA-91AC-AE2F8C1397F2}"/>
              </a:ext>
            </a:extLst>
          </p:cNvPr>
          <p:cNvSpPr/>
          <p:nvPr/>
        </p:nvSpPr>
        <p:spPr>
          <a:xfrm>
            <a:off x="8994417" y="4601185"/>
            <a:ext cx="549036" cy="57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弧形 259">
            <a:extLst>
              <a:ext uri="{FF2B5EF4-FFF2-40B4-BE49-F238E27FC236}">
                <a16:creationId xmlns:a16="http://schemas.microsoft.com/office/drawing/2014/main" id="{1ACFAC3E-2846-42EE-9FC2-43CE7A664FC5}"/>
              </a:ext>
            </a:extLst>
          </p:cNvPr>
          <p:cNvSpPr/>
          <p:nvPr/>
        </p:nvSpPr>
        <p:spPr>
          <a:xfrm rot="16200000">
            <a:off x="9470399" y="4209609"/>
            <a:ext cx="849531" cy="898386"/>
          </a:xfrm>
          <a:prstGeom prst="arc">
            <a:avLst>
              <a:gd name="adj1" fmla="val 17354715"/>
              <a:gd name="adj2" fmla="val 16501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1" name="Oval 26">
            <a:extLst>
              <a:ext uri="{FF2B5EF4-FFF2-40B4-BE49-F238E27FC236}">
                <a16:creationId xmlns:a16="http://schemas.microsoft.com/office/drawing/2014/main" id="{42C20B85-2A04-4860-B43B-AAB42276C37E}"/>
              </a:ext>
            </a:extLst>
          </p:cNvPr>
          <p:cNvSpPr/>
          <p:nvPr/>
        </p:nvSpPr>
        <p:spPr>
          <a:xfrm>
            <a:off x="9465814" y="4368631"/>
            <a:ext cx="101600" cy="10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D7D31"/>
              </a:solidFill>
            </a:endParaRPr>
          </a:p>
        </p:txBody>
      </p:sp>
      <p:sp>
        <p:nvSpPr>
          <p:cNvPr id="262" name="Oval 35">
            <a:extLst>
              <a:ext uri="{FF2B5EF4-FFF2-40B4-BE49-F238E27FC236}">
                <a16:creationId xmlns:a16="http://schemas.microsoft.com/office/drawing/2014/main" id="{D33A3DC4-A2DA-46E8-A8B0-687F4E0D942F}"/>
              </a:ext>
            </a:extLst>
          </p:cNvPr>
          <p:cNvSpPr/>
          <p:nvPr/>
        </p:nvSpPr>
        <p:spPr>
          <a:xfrm>
            <a:off x="9914684" y="4188810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63" name="Oval 36">
            <a:extLst>
              <a:ext uri="{FF2B5EF4-FFF2-40B4-BE49-F238E27FC236}">
                <a16:creationId xmlns:a16="http://schemas.microsoft.com/office/drawing/2014/main" id="{359EF0EA-FFA8-4E39-8FEC-280F897D1CF7}"/>
              </a:ext>
            </a:extLst>
          </p:cNvPr>
          <p:cNvSpPr/>
          <p:nvPr/>
        </p:nvSpPr>
        <p:spPr>
          <a:xfrm>
            <a:off x="9750550" y="4192177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39">
            <a:extLst>
              <a:ext uri="{FF2B5EF4-FFF2-40B4-BE49-F238E27FC236}">
                <a16:creationId xmlns:a16="http://schemas.microsoft.com/office/drawing/2014/main" id="{D29D000D-6E40-450F-934B-F0B27589E4A2}"/>
              </a:ext>
            </a:extLst>
          </p:cNvPr>
          <p:cNvSpPr/>
          <p:nvPr/>
        </p:nvSpPr>
        <p:spPr>
          <a:xfrm>
            <a:off x="9580605" y="4250427"/>
            <a:ext cx="101600" cy="10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52">
            <a:extLst>
              <a:ext uri="{FF2B5EF4-FFF2-40B4-BE49-F238E27FC236}">
                <a16:creationId xmlns:a16="http://schemas.microsoft.com/office/drawing/2014/main" id="{E233D41C-4FE4-4D8D-918B-B5AD1B265AC3}"/>
              </a:ext>
            </a:extLst>
          </p:cNvPr>
          <p:cNvSpPr/>
          <p:nvPr/>
        </p:nvSpPr>
        <p:spPr>
          <a:xfrm>
            <a:off x="9914684" y="4583526"/>
            <a:ext cx="101600" cy="10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Arrow Connector 32">
            <a:extLst>
              <a:ext uri="{FF2B5EF4-FFF2-40B4-BE49-F238E27FC236}">
                <a16:creationId xmlns:a16="http://schemas.microsoft.com/office/drawing/2014/main" id="{E2D4FE7E-0587-4776-A43B-07E25A1F16BE}"/>
              </a:ext>
            </a:extLst>
          </p:cNvPr>
          <p:cNvCxnSpPr>
            <a:cxnSpLocks/>
            <a:stCxn id="262" idx="4"/>
            <a:endCxn id="265" idx="0"/>
          </p:cNvCxnSpPr>
          <p:nvPr/>
        </p:nvCxnSpPr>
        <p:spPr>
          <a:xfrm>
            <a:off x="9965484" y="4290410"/>
            <a:ext cx="0" cy="29311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等腰三角形 266">
            <a:extLst>
              <a:ext uri="{FF2B5EF4-FFF2-40B4-BE49-F238E27FC236}">
                <a16:creationId xmlns:a16="http://schemas.microsoft.com/office/drawing/2014/main" id="{660F86AE-5EB9-48CC-8484-FD45EEBF9104}"/>
              </a:ext>
            </a:extLst>
          </p:cNvPr>
          <p:cNvSpPr/>
          <p:nvPr/>
        </p:nvSpPr>
        <p:spPr>
          <a:xfrm rot="5400000">
            <a:off x="9986590" y="4921093"/>
            <a:ext cx="215700" cy="219075"/>
          </a:xfrm>
          <a:prstGeom prst="triangle">
            <a:avLst>
              <a:gd name="adj" fmla="val 18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3E990444-D49A-46A9-848C-E30782BC1315}"/>
              </a:ext>
            </a:extLst>
          </p:cNvPr>
          <p:cNvSpPr/>
          <p:nvPr/>
        </p:nvSpPr>
        <p:spPr>
          <a:xfrm>
            <a:off x="10019721" y="5014077"/>
            <a:ext cx="272515" cy="14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55">
            <a:extLst>
              <a:ext uri="{FF2B5EF4-FFF2-40B4-BE49-F238E27FC236}">
                <a16:creationId xmlns:a16="http://schemas.microsoft.com/office/drawing/2014/main" id="{0AB18E91-865A-4932-AC61-8494CA789F85}"/>
              </a:ext>
            </a:extLst>
          </p:cNvPr>
          <p:cNvSpPr/>
          <p:nvPr/>
        </p:nvSpPr>
        <p:spPr>
          <a:xfrm>
            <a:off x="9955419" y="4512000"/>
            <a:ext cx="234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Rectangle 55">
            <a:extLst>
              <a:ext uri="{FF2B5EF4-FFF2-40B4-BE49-F238E27FC236}">
                <a16:creationId xmlns:a16="http://schemas.microsoft.com/office/drawing/2014/main" id="{762228B6-C8C9-40A4-B091-0CC9B4E4410A}"/>
              </a:ext>
            </a:extLst>
          </p:cNvPr>
          <p:cNvSpPr/>
          <p:nvPr/>
        </p:nvSpPr>
        <p:spPr>
          <a:xfrm>
            <a:off x="9832151" y="3997693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Rectangle 55">
            <a:extLst>
              <a:ext uri="{FF2B5EF4-FFF2-40B4-BE49-F238E27FC236}">
                <a16:creationId xmlns:a16="http://schemas.microsoft.com/office/drawing/2014/main" id="{4BFFA34B-A9E4-4C2B-AEA6-89F01298681F}"/>
              </a:ext>
            </a:extLst>
          </p:cNvPr>
          <p:cNvSpPr/>
          <p:nvPr/>
        </p:nvSpPr>
        <p:spPr>
          <a:xfrm>
            <a:off x="9632257" y="4007808"/>
            <a:ext cx="2840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72" name="Rectangle 55">
            <a:extLst>
              <a:ext uri="{FF2B5EF4-FFF2-40B4-BE49-F238E27FC236}">
                <a16:creationId xmlns:a16="http://schemas.microsoft.com/office/drawing/2014/main" id="{C3417078-9A64-464C-9282-1157876B0CDB}"/>
              </a:ext>
            </a:extLst>
          </p:cNvPr>
          <p:cNvSpPr/>
          <p:nvPr/>
        </p:nvSpPr>
        <p:spPr>
          <a:xfrm>
            <a:off x="9434868" y="408428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73" name="Rectangle 55">
            <a:extLst>
              <a:ext uri="{FF2B5EF4-FFF2-40B4-BE49-F238E27FC236}">
                <a16:creationId xmlns:a16="http://schemas.microsoft.com/office/drawing/2014/main" id="{E17BB63D-25FD-4C80-A6EF-36D5A491EB7D}"/>
              </a:ext>
            </a:extLst>
          </p:cNvPr>
          <p:cNvSpPr/>
          <p:nvPr/>
        </p:nvSpPr>
        <p:spPr>
          <a:xfrm>
            <a:off x="9286766" y="4227578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984C00F8-20CD-4070-B1EC-811E067415E1}"/>
              </a:ext>
            </a:extLst>
          </p:cNvPr>
          <p:cNvSpPr txBox="1"/>
          <p:nvPr/>
        </p:nvSpPr>
        <p:spPr>
          <a:xfrm>
            <a:off x="7674929" y="4416976"/>
            <a:ext cx="2441694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</a:t>
            </a:r>
          </a:p>
        </p:txBody>
      </p: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0129C288-D748-44AF-B174-54AF3C7ABD61}"/>
              </a:ext>
            </a:extLst>
          </p:cNvPr>
          <p:cNvCxnSpPr/>
          <p:nvPr/>
        </p:nvCxnSpPr>
        <p:spPr>
          <a:xfrm>
            <a:off x="10038287" y="4820421"/>
            <a:ext cx="10233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2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7D3959F1-4F21-44EA-BA4F-65123D00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03" y="1519360"/>
            <a:ext cx="3176434" cy="31764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E9313B-C71F-4974-AAFC-C3E4E40B6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763" y="1519360"/>
            <a:ext cx="3226473" cy="29508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AFD913-4ABE-4B62-9C08-FD48806C6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854" y="2028642"/>
            <a:ext cx="3226473" cy="18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8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31</Words>
  <Application>Microsoft Office PowerPoint</Application>
  <PresentationFormat>宽屏</PresentationFormat>
  <Paragraphs>28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Zhang</dc:creator>
  <cp:lastModifiedBy>Feng Zhang</cp:lastModifiedBy>
  <cp:revision>43</cp:revision>
  <dcterms:created xsi:type="dcterms:W3CDTF">2020-09-27T07:31:22Z</dcterms:created>
  <dcterms:modified xsi:type="dcterms:W3CDTF">2020-09-27T12:19:15Z</dcterms:modified>
</cp:coreProperties>
</file>