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74"/>
  </p:normalViewPr>
  <p:slideViewPr>
    <p:cSldViewPr snapToGrid="0" snapToObjects="1">
      <p:cViewPr>
        <p:scale>
          <a:sx n="400" d="100"/>
          <a:sy n="400" d="100"/>
        </p:scale>
        <p:origin x="-7336" y="-4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F88A-72CE-F741-BEB1-A8E276360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B025E-3FB6-6D45-891C-5861502C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DBA7-7993-8945-BA01-6C3F122C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7ADD-7B92-BD4C-B89B-69F6E635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8CEB7-CECF-BF45-92BA-F72539AF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6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6800-E0C6-4F45-B99B-428BB65A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0FA2F-0AD0-B342-8664-754AEB5D8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6260-E3BC-4E49-84F9-C153C7D3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90194-EE52-F443-8704-BA93DC33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CD7DE-4982-FF46-B7D8-51D7348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4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8FF34-80E8-2E40-8D9B-C7FBD3C91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97328-F32B-A645-9FAC-BA86A3310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E1A9F-761B-514A-A10B-486192EF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CEF6-0AFB-F344-90AF-5AE333B5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0934A-07B0-D349-9DF5-4644E3B1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2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2045-B32D-4D4A-9F78-A404BA24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9A75-C7CC-C84B-8317-2936C752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2002D-AAA5-E04B-B67C-B6C0CE90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A259-FD36-A641-A0FC-FA2DD560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1251-3C30-324A-B3EF-FD98EF39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0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1523-74BC-C04B-98BA-1B027238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ECF1A-09E8-6048-8DB6-879775DA3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E515-609C-CA44-AD3D-54EEB8A9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B642B-7F62-D749-A9B6-F70F01FB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54973-D09B-E844-B475-F325BC1D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8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A220-7BE5-244A-ACA4-6072FE1D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BAC23-7122-2A43-ACC4-2F5E5BC34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B6E40-1813-E348-BE6A-46F5B6CC2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FCA49-76D1-2643-B964-EDE7CE3C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63333-A7CE-E94F-98D3-633A1BE4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2CBE0-6506-204F-A614-2E47D4A9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86BA-F74A-854A-B69B-6A6316A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877EE-91FA-8241-A163-D25B58136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61223-AD1C-5F45-8EDA-5AE8A4DEA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2E616-BA2A-2F42-8A15-731957597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36826-D975-A44F-BA55-B7437955D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272CC-37F4-1742-A5BC-1EE1F395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51922-6533-E940-950F-CE3A55DE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76DDA-03B4-7B44-AE1B-A2D413B3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EF5A-1DE9-7149-94E9-0FF31E51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05560-4971-374F-8897-FD58AD78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9A84C-A656-5049-B88C-458E048C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C8E5E-70E6-2C4C-AA1F-736C92BB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6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7A4AF-40BB-9246-BBDE-D77B1DA4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F24E7-5EB4-D147-B741-4ED3E260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5937-F324-4B41-BD71-946311B0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1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52CF-7E10-034D-BF9F-BE6593C7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F855E-B9F0-FA44-87F4-0AFB9BD1D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AE5AE-4122-004F-B17D-A63DC1971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242D5-53A7-F74B-88AE-B0AB280B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8BBA1-C237-FE47-89B1-85C756AA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86D76-A1DF-AA47-8DD5-2007D412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8DC2-8F5A-AD49-B2FC-678F239D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5F5BF-B40D-8442-9B62-E2DAC35A7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BE2EA-DEA5-5749-8EE6-8539326BE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A84E3-FE62-2240-BC73-C6C95E87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58702-9259-BD44-9233-D67F12F9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CAB95-65FE-964F-8C41-DF9AEBD6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8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E8058-C44E-B540-8A3D-7218AF92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F2FA1-7A85-BA46-AB54-67DACCCB7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B000-0F05-FE49-8D8A-E4D179F6C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2CB0-1BE6-3F47-AD89-DEA7CD3F203F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72DB9-2D34-4644-9A5E-DE4A82319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6C73-A8DB-DF49-A475-8F9608FA8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un 126">
            <a:extLst>
              <a:ext uri="{FF2B5EF4-FFF2-40B4-BE49-F238E27FC236}">
                <a16:creationId xmlns:a16="http://schemas.microsoft.com/office/drawing/2014/main" id="{7C0AB03F-76B6-C74D-858C-F776981A1341}"/>
              </a:ext>
            </a:extLst>
          </p:cNvPr>
          <p:cNvSpPr/>
          <p:nvPr/>
        </p:nvSpPr>
        <p:spPr>
          <a:xfrm>
            <a:off x="3966519" y="2334081"/>
            <a:ext cx="1495167" cy="1447087"/>
          </a:xfrm>
          <a:prstGeom prst="su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138540B-5557-F940-8E48-647E53790B54}"/>
              </a:ext>
            </a:extLst>
          </p:cNvPr>
          <p:cNvSpPr/>
          <p:nvPr/>
        </p:nvSpPr>
        <p:spPr>
          <a:xfrm>
            <a:off x="4367678" y="2719669"/>
            <a:ext cx="686922" cy="678158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1C369A1-04CE-AF46-A77E-7CDFA2D5D210}"/>
              </a:ext>
            </a:extLst>
          </p:cNvPr>
          <p:cNvSpPr/>
          <p:nvPr/>
        </p:nvSpPr>
        <p:spPr>
          <a:xfrm>
            <a:off x="4333557" y="2834028"/>
            <a:ext cx="7617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/>
                </a:solidFill>
              </a:rPr>
              <a:t>Delia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30" name="Triangle 129">
            <a:extLst>
              <a:ext uri="{FF2B5EF4-FFF2-40B4-BE49-F238E27FC236}">
                <a16:creationId xmlns:a16="http://schemas.microsoft.com/office/drawing/2014/main" id="{4EB74BFB-D8E2-AA42-B9F0-E65BEDF67FBE}"/>
              </a:ext>
            </a:extLst>
          </p:cNvPr>
          <p:cNvSpPr/>
          <p:nvPr/>
        </p:nvSpPr>
        <p:spPr>
          <a:xfrm>
            <a:off x="4639713" y="2382780"/>
            <a:ext cx="149207" cy="21244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riangle 130">
            <a:extLst>
              <a:ext uri="{FF2B5EF4-FFF2-40B4-BE49-F238E27FC236}">
                <a16:creationId xmlns:a16="http://schemas.microsoft.com/office/drawing/2014/main" id="{98079CAC-411D-E14D-AA16-56858F76453E}"/>
              </a:ext>
            </a:extLst>
          </p:cNvPr>
          <p:cNvSpPr/>
          <p:nvPr/>
        </p:nvSpPr>
        <p:spPr>
          <a:xfrm rot="16200000">
            <a:off x="4063585" y="2957534"/>
            <a:ext cx="149207" cy="21244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riangle 131">
            <a:extLst>
              <a:ext uri="{FF2B5EF4-FFF2-40B4-BE49-F238E27FC236}">
                <a16:creationId xmlns:a16="http://schemas.microsoft.com/office/drawing/2014/main" id="{0D732779-B98E-2F46-9FFC-1CBEEF902A8F}"/>
              </a:ext>
            </a:extLst>
          </p:cNvPr>
          <p:cNvSpPr/>
          <p:nvPr/>
        </p:nvSpPr>
        <p:spPr>
          <a:xfrm rot="18884546">
            <a:off x="4231849" y="2555396"/>
            <a:ext cx="149207" cy="212440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riangle 132">
            <a:extLst>
              <a:ext uri="{FF2B5EF4-FFF2-40B4-BE49-F238E27FC236}">
                <a16:creationId xmlns:a16="http://schemas.microsoft.com/office/drawing/2014/main" id="{E3DAFAF9-9F6E-394C-A80E-AC52F975A2C4}"/>
              </a:ext>
            </a:extLst>
          </p:cNvPr>
          <p:cNvSpPr/>
          <p:nvPr/>
        </p:nvSpPr>
        <p:spPr>
          <a:xfrm rot="13589565">
            <a:off x="4235036" y="3346889"/>
            <a:ext cx="149207" cy="21244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riangle 133">
            <a:extLst>
              <a:ext uri="{FF2B5EF4-FFF2-40B4-BE49-F238E27FC236}">
                <a16:creationId xmlns:a16="http://schemas.microsoft.com/office/drawing/2014/main" id="{CACFD340-57E9-D944-8C7C-425B46715364}"/>
              </a:ext>
            </a:extLst>
          </p:cNvPr>
          <p:cNvSpPr/>
          <p:nvPr/>
        </p:nvSpPr>
        <p:spPr>
          <a:xfrm rot="10800000">
            <a:off x="4639497" y="3512855"/>
            <a:ext cx="149207" cy="21244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riangle 134">
            <a:extLst>
              <a:ext uri="{FF2B5EF4-FFF2-40B4-BE49-F238E27FC236}">
                <a16:creationId xmlns:a16="http://schemas.microsoft.com/office/drawing/2014/main" id="{C88FC9BC-8190-7640-ADBB-BAB8A8E5B62A}"/>
              </a:ext>
            </a:extLst>
          </p:cNvPr>
          <p:cNvSpPr/>
          <p:nvPr/>
        </p:nvSpPr>
        <p:spPr>
          <a:xfrm rot="8103438">
            <a:off x="5050592" y="3351254"/>
            <a:ext cx="149207" cy="212440"/>
          </a:xfrm>
          <a:prstGeom prst="triangle">
            <a:avLst/>
          </a:prstGeom>
          <a:solidFill>
            <a:srgbClr val="7030A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riangle 135">
            <a:extLst>
              <a:ext uri="{FF2B5EF4-FFF2-40B4-BE49-F238E27FC236}">
                <a16:creationId xmlns:a16="http://schemas.microsoft.com/office/drawing/2014/main" id="{72A6232F-E73D-1B41-9BC4-DAE6D5DDE00A}"/>
              </a:ext>
            </a:extLst>
          </p:cNvPr>
          <p:cNvSpPr/>
          <p:nvPr/>
        </p:nvSpPr>
        <p:spPr>
          <a:xfrm rot="5400000">
            <a:off x="5215410" y="2954435"/>
            <a:ext cx="149207" cy="21244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riangle 136">
            <a:extLst>
              <a:ext uri="{FF2B5EF4-FFF2-40B4-BE49-F238E27FC236}">
                <a16:creationId xmlns:a16="http://schemas.microsoft.com/office/drawing/2014/main" id="{BB7E1356-B101-C74E-BA2A-F78346E43658}"/>
              </a:ext>
            </a:extLst>
          </p:cNvPr>
          <p:cNvSpPr/>
          <p:nvPr/>
        </p:nvSpPr>
        <p:spPr>
          <a:xfrm rot="2636067">
            <a:off x="5047743" y="2556152"/>
            <a:ext cx="149207" cy="21244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5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2019-03-07T18:12:38Z</dcterms:created>
  <dcterms:modified xsi:type="dcterms:W3CDTF">2019-07-03T21:23:57Z</dcterms:modified>
</cp:coreProperties>
</file>