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62" r:id="rId2"/>
    <p:sldId id="363" r:id="rId3"/>
  </p:sldIdLst>
  <p:sldSz cx="9144000" cy="50974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DEADA"/>
    <a:srgbClr val="EBF1DE"/>
    <a:srgbClr val="E5ECF5"/>
    <a:srgbClr val="FFEAEA"/>
    <a:srgbClr val="FF9898"/>
    <a:srgbClr val="FFFF00"/>
    <a:srgbClr val="8E5BB4"/>
    <a:srgbClr val="FFC8C8"/>
    <a:srgbClr val="FF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9855" autoAdjust="0"/>
  </p:normalViewPr>
  <p:slideViewPr>
    <p:cSldViewPr>
      <p:cViewPr>
        <p:scale>
          <a:sx n="75" d="100"/>
          <a:sy n="75" d="100"/>
        </p:scale>
        <p:origin x="1842" y="1344"/>
      </p:cViewPr>
      <p:guideLst>
        <p:guide orient="horz" pos="160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5880B-47BD-4F82-8A9C-4748969A6DD7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4013" y="685800"/>
            <a:ext cx="6149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FF502-07E7-48DE-B495-488F0FCCC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82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83519"/>
            <a:ext cx="7772400" cy="10926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88562"/>
            <a:ext cx="6400800" cy="13026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49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99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48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98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48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97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947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796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4135"/>
            <a:ext cx="2057400" cy="43493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4135"/>
            <a:ext cx="6019800" cy="43493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2" y="3275596"/>
            <a:ext cx="7772400" cy="1012414"/>
          </a:xfrm>
        </p:spPr>
        <p:txBody>
          <a:bodyPr anchor="t"/>
          <a:lstStyle>
            <a:lvl1pPr algn="l">
              <a:defRPr sz="74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2" y="2160522"/>
            <a:ext cx="7772400" cy="1115070"/>
          </a:xfrm>
        </p:spPr>
        <p:txBody>
          <a:bodyPr anchor="b"/>
          <a:lstStyle>
            <a:lvl1pPr marL="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1pPr>
            <a:lvl2pPr marL="849618" indent="0">
              <a:buNone/>
              <a:defRPr sz="3345">
                <a:solidFill>
                  <a:schemeClr val="tx1">
                    <a:tint val="75000"/>
                  </a:schemeClr>
                </a:solidFill>
              </a:defRPr>
            </a:lvl2pPr>
            <a:lvl3pPr marL="1699235" indent="0">
              <a:buNone/>
              <a:defRPr sz="2973">
                <a:solidFill>
                  <a:schemeClr val="tx1">
                    <a:tint val="75000"/>
                  </a:schemeClr>
                </a:solidFill>
              </a:defRPr>
            </a:lvl3pPr>
            <a:lvl4pPr marL="2548853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4pPr>
            <a:lvl5pPr marL="3398471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5pPr>
            <a:lvl6pPr marL="4248088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6pPr>
            <a:lvl7pPr marL="5097704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7pPr>
            <a:lvl8pPr marL="5947323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8pPr>
            <a:lvl9pPr marL="6796940" indent="0">
              <a:buNone/>
              <a:defRPr sz="26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89413"/>
            <a:ext cx="4038600" cy="3364090"/>
          </a:xfrm>
        </p:spPr>
        <p:txBody>
          <a:bodyPr/>
          <a:lstStyle>
            <a:lvl1pPr>
              <a:defRPr sz="5203"/>
            </a:lvl1pPr>
            <a:lvl2pPr>
              <a:defRPr sz="4460"/>
            </a:lvl2pPr>
            <a:lvl3pPr>
              <a:defRPr sz="3717"/>
            </a:lvl3pPr>
            <a:lvl4pPr>
              <a:defRPr sz="3345"/>
            </a:lvl4pPr>
            <a:lvl5pPr>
              <a:defRPr sz="3345"/>
            </a:lvl5pPr>
            <a:lvl6pPr>
              <a:defRPr sz="3345"/>
            </a:lvl6pPr>
            <a:lvl7pPr>
              <a:defRPr sz="3345"/>
            </a:lvl7pPr>
            <a:lvl8pPr>
              <a:defRPr sz="3345"/>
            </a:lvl8pPr>
            <a:lvl9pPr>
              <a:defRPr sz="33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89413"/>
            <a:ext cx="4038600" cy="3364090"/>
          </a:xfrm>
        </p:spPr>
        <p:txBody>
          <a:bodyPr/>
          <a:lstStyle>
            <a:lvl1pPr>
              <a:defRPr sz="5203"/>
            </a:lvl1pPr>
            <a:lvl2pPr>
              <a:defRPr sz="4460"/>
            </a:lvl2pPr>
            <a:lvl3pPr>
              <a:defRPr sz="3717"/>
            </a:lvl3pPr>
            <a:lvl4pPr>
              <a:defRPr sz="3345"/>
            </a:lvl4pPr>
            <a:lvl5pPr>
              <a:defRPr sz="3345"/>
            </a:lvl5pPr>
            <a:lvl6pPr>
              <a:defRPr sz="3345"/>
            </a:lvl6pPr>
            <a:lvl7pPr>
              <a:defRPr sz="3345"/>
            </a:lvl7pPr>
            <a:lvl8pPr>
              <a:defRPr sz="3345"/>
            </a:lvl8pPr>
            <a:lvl9pPr>
              <a:defRPr sz="33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41030"/>
            <a:ext cx="4040188" cy="475526"/>
          </a:xfrm>
        </p:spPr>
        <p:txBody>
          <a:bodyPr anchor="b"/>
          <a:lstStyle>
            <a:lvl1pPr marL="0" indent="0">
              <a:buNone/>
              <a:defRPr sz="4460" b="1"/>
            </a:lvl1pPr>
            <a:lvl2pPr marL="849618" indent="0">
              <a:buNone/>
              <a:defRPr sz="3717" b="1"/>
            </a:lvl2pPr>
            <a:lvl3pPr marL="1699235" indent="0">
              <a:buNone/>
              <a:defRPr sz="3345" b="1"/>
            </a:lvl3pPr>
            <a:lvl4pPr marL="2548853" indent="0">
              <a:buNone/>
              <a:defRPr sz="2973" b="1"/>
            </a:lvl4pPr>
            <a:lvl5pPr marL="3398471" indent="0">
              <a:buNone/>
              <a:defRPr sz="2973" b="1"/>
            </a:lvl5pPr>
            <a:lvl6pPr marL="4248088" indent="0">
              <a:buNone/>
              <a:defRPr sz="2973" b="1"/>
            </a:lvl6pPr>
            <a:lvl7pPr marL="5097704" indent="0">
              <a:buNone/>
              <a:defRPr sz="2973" b="1"/>
            </a:lvl7pPr>
            <a:lvl8pPr marL="5947323" indent="0">
              <a:buNone/>
              <a:defRPr sz="2973" b="1"/>
            </a:lvl8pPr>
            <a:lvl9pPr marL="6796940" indent="0">
              <a:buNone/>
              <a:defRPr sz="297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16556"/>
            <a:ext cx="4040188" cy="2936942"/>
          </a:xfrm>
        </p:spPr>
        <p:txBody>
          <a:bodyPr/>
          <a:lstStyle>
            <a:lvl1pPr>
              <a:defRPr sz="4460"/>
            </a:lvl1pPr>
            <a:lvl2pPr>
              <a:defRPr sz="3717"/>
            </a:lvl2pPr>
            <a:lvl3pPr>
              <a:defRPr sz="3345"/>
            </a:lvl3pPr>
            <a:lvl4pPr>
              <a:defRPr sz="2973"/>
            </a:lvl4pPr>
            <a:lvl5pPr>
              <a:defRPr sz="2973"/>
            </a:lvl5pPr>
            <a:lvl6pPr>
              <a:defRPr sz="2973"/>
            </a:lvl6pPr>
            <a:lvl7pPr>
              <a:defRPr sz="2973"/>
            </a:lvl7pPr>
            <a:lvl8pPr>
              <a:defRPr sz="2973"/>
            </a:lvl8pPr>
            <a:lvl9pPr>
              <a:defRPr sz="297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41030"/>
            <a:ext cx="4041776" cy="475526"/>
          </a:xfrm>
        </p:spPr>
        <p:txBody>
          <a:bodyPr anchor="b"/>
          <a:lstStyle>
            <a:lvl1pPr marL="0" indent="0">
              <a:buNone/>
              <a:defRPr sz="4460" b="1"/>
            </a:lvl1pPr>
            <a:lvl2pPr marL="849618" indent="0">
              <a:buNone/>
              <a:defRPr sz="3717" b="1"/>
            </a:lvl2pPr>
            <a:lvl3pPr marL="1699235" indent="0">
              <a:buNone/>
              <a:defRPr sz="3345" b="1"/>
            </a:lvl3pPr>
            <a:lvl4pPr marL="2548853" indent="0">
              <a:buNone/>
              <a:defRPr sz="2973" b="1"/>
            </a:lvl4pPr>
            <a:lvl5pPr marL="3398471" indent="0">
              <a:buNone/>
              <a:defRPr sz="2973" b="1"/>
            </a:lvl5pPr>
            <a:lvl6pPr marL="4248088" indent="0">
              <a:buNone/>
              <a:defRPr sz="2973" b="1"/>
            </a:lvl6pPr>
            <a:lvl7pPr marL="5097704" indent="0">
              <a:buNone/>
              <a:defRPr sz="2973" b="1"/>
            </a:lvl7pPr>
            <a:lvl8pPr marL="5947323" indent="0">
              <a:buNone/>
              <a:defRPr sz="2973" b="1"/>
            </a:lvl8pPr>
            <a:lvl9pPr marL="6796940" indent="0">
              <a:buNone/>
              <a:defRPr sz="297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16556"/>
            <a:ext cx="4041776" cy="2936942"/>
          </a:xfrm>
        </p:spPr>
        <p:txBody>
          <a:bodyPr/>
          <a:lstStyle>
            <a:lvl1pPr>
              <a:defRPr sz="4460"/>
            </a:lvl1pPr>
            <a:lvl2pPr>
              <a:defRPr sz="3717"/>
            </a:lvl2pPr>
            <a:lvl3pPr>
              <a:defRPr sz="3345"/>
            </a:lvl3pPr>
            <a:lvl4pPr>
              <a:defRPr sz="2973"/>
            </a:lvl4pPr>
            <a:lvl5pPr>
              <a:defRPr sz="2973"/>
            </a:lvl5pPr>
            <a:lvl6pPr>
              <a:defRPr sz="2973"/>
            </a:lvl6pPr>
            <a:lvl7pPr>
              <a:defRPr sz="2973"/>
            </a:lvl7pPr>
            <a:lvl8pPr>
              <a:defRPr sz="2973"/>
            </a:lvl8pPr>
            <a:lvl9pPr>
              <a:defRPr sz="297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2955"/>
            <a:ext cx="3008312" cy="863737"/>
          </a:xfrm>
        </p:spPr>
        <p:txBody>
          <a:bodyPr anchor="b"/>
          <a:lstStyle>
            <a:lvl1pPr algn="l">
              <a:defRPr sz="371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02960"/>
            <a:ext cx="5111750" cy="4350544"/>
          </a:xfrm>
        </p:spPr>
        <p:txBody>
          <a:bodyPr/>
          <a:lstStyle>
            <a:lvl1pPr>
              <a:defRPr sz="5947"/>
            </a:lvl1pPr>
            <a:lvl2pPr>
              <a:defRPr sz="5203"/>
            </a:lvl2pPr>
            <a:lvl3pPr>
              <a:defRPr sz="4460"/>
            </a:lvl3pPr>
            <a:lvl4pPr>
              <a:defRPr sz="3717"/>
            </a:lvl4pPr>
            <a:lvl5pPr>
              <a:defRPr sz="3717"/>
            </a:lvl5pPr>
            <a:lvl6pPr>
              <a:defRPr sz="3717"/>
            </a:lvl6pPr>
            <a:lvl7pPr>
              <a:defRPr sz="3717"/>
            </a:lvl7pPr>
            <a:lvl8pPr>
              <a:defRPr sz="3717"/>
            </a:lvl8pPr>
            <a:lvl9pPr>
              <a:defRPr sz="371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66697"/>
            <a:ext cx="3008312" cy="3486808"/>
          </a:xfrm>
        </p:spPr>
        <p:txBody>
          <a:bodyPr/>
          <a:lstStyle>
            <a:lvl1pPr marL="0" indent="0">
              <a:buNone/>
              <a:defRPr sz="2602"/>
            </a:lvl1pPr>
            <a:lvl2pPr marL="849618" indent="0">
              <a:buNone/>
              <a:defRPr sz="2230"/>
            </a:lvl2pPr>
            <a:lvl3pPr marL="1699235" indent="0">
              <a:buNone/>
              <a:defRPr sz="1858"/>
            </a:lvl3pPr>
            <a:lvl4pPr marL="2548853" indent="0">
              <a:buNone/>
              <a:defRPr sz="1672"/>
            </a:lvl4pPr>
            <a:lvl5pPr marL="3398471" indent="0">
              <a:buNone/>
              <a:defRPr sz="1672"/>
            </a:lvl5pPr>
            <a:lvl6pPr marL="4248088" indent="0">
              <a:buNone/>
              <a:defRPr sz="1672"/>
            </a:lvl6pPr>
            <a:lvl7pPr marL="5097704" indent="0">
              <a:buNone/>
              <a:defRPr sz="1672"/>
            </a:lvl7pPr>
            <a:lvl8pPr marL="5947323" indent="0">
              <a:buNone/>
              <a:defRPr sz="1672"/>
            </a:lvl8pPr>
            <a:lvl9pPr marL="6796940" indent="0">
              <a:buNone/>
              <a:defRPr sz="16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68225"/>
            <a:ext cx="5486400" cy="421249"/>
          </a:xfrm>
        </p:spPr>
        <p:txBody>
          <a:bodyPr anchor="b"/>
          <a:lstStyle>
            <a:lvl1pPr algn="l">
              <a:defRPr sz="371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5469"/>
            <a:ext cx="5486400" cy="3058478"/>
          </a:xfrm>
        </p:spPr>
        <p:txBody>
          <a:bodyPr/>
          <a:lstStyle>
            <a:lvl1pPr marL="0" indent="0">
              <a:buNone/>
              <a:defRPr sz="5947"/>
            </a:lvl1pPr>
            <a:lvl2pPr marL="849618" indent="0">
              <a:buNone/>
              <a:defRPr sz="5203"/>
            </a:lvl2pPr>
            <a:lvl3pPr marL="1699235" indent="0">
              <a:buNone/>
              <a:defRPr sz="4460"/>
            </a:lvl3pPr>
            <a:lvl4pPr marL="2548853" indent="0">
              <a:buNone/>
              <a:defRPr sz="3717"/>
            </a:lvl4pPr>
            <a:lvl5pPr marL="3398471" indent="0">
              <a:buNone/>
              <a:defRPr sz="3717"/>
            </a:lvl5pPr>
            <a:lvl6pPr marL="4248088" indent="0">
              <a:buNone/>
              <a:defRPr sz="3717"/>
            </a:lvl6pPr>
            <a:lvl7pPr marL="5097704" indent="0">
              <a:buNone/>
              <a:defRPr sz="3717"/>
            </a:lvl7pPr>
            <a:lvl8pPr marL="5947323" indent="0">
              <a:buNone/>
              <a:defRPr sz="3717"/>
            </a:lvl8pPr>
            <a:lvl9pPr marL="6796940" indent="0">
              <a:buNone/>
              <a:defRPr sz="371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3989474"/>
            <a:ext cx="5486400" cy="598244"/>
          </a:xfrm>
        </p:spPr>
        <p:txBody>
          <a:bodyPr/>
          <a:lstStyle>
            <a:lvl1pPr marL="0" indent="0">
              <a:buNone/>
              <a:defRPr sz="2602"/>
            </a:lvl1pPr>
            <a:lvl2pPr marL="849618" indent="0">
              <a:buNone/>
              <a:defRPr sz="2230"/>
            </a:lvl2pPr>
            <a:lvl3pPr marL="1699235" indent="0">
              <a:buNone/>
              <a:defRPr sz="1858"/>
            </a:lvl3pPr>
            <a:lvl4pPr marL="2548853" indent="0">
              <a:buNone/>
              <a:defRPr sz="1672"/>
            </a:lvl4pPr>
            <a:lvl5pPr marL="3398471" indent="0">
              <a:buNone/>
              <a:defRPr sz="1672"/>
            </a:lvl5pPr>
            <a:lvl6pPr marL="4248088" indent="0">
              <a:buNone/>
              <a:defRPr sz="1672"/>
            </a:lvl6pPr>
            <a:lvl7pPr marL="5097704" indent="0">
              <a:buNone/>
              <a:defRPr sz="1672"/>
            </a:lvl7pPr>
            <a:lvl8pPr marL="5947323" indent="0">
              <a:buNone/>
              <a:defRPr sz="1672"/>
            </a:lvl8pPr>
            <a:lvl9pPr marL="6796940" indent="0">
              <a:buNone/>
              <a:defRPr sz="16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4136"/>
            <a:ext cx="8229600" cy="849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89413"/>
            <a:ext cx="8229600" cy="3364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24594"/>
            <a:ext cx="2133600" cy="271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24594"/>
            <a:ext cx="2895600" cy="271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24594"/>
            <a:ext cx="2133600" cy="271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99235" rtl="0" eaLnBrk="1" latinLnBrk="0" hangingPunct="1">
        <a:spcBef>
          <a:spcPct val="0"/>
        </a:spcBef>
        <a:buNone/>
        <a:defRPr sz="81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7212" indent="-637212" algn="l" defTabSz="1699235" rtl="0" eaLnBrk="1" latinLnBrk="0" hangingPunct="1">
        <a:spcBef>
          <a:spcPct val="20000"/>
        </a:spcBef>
        <a:buFont typeface="Arial" pitchFamily="34" charset="0"/>
        <a:buChar char="•"/>
        <a:defRPr sz="5947" kern="1200">
          <a:solidFill>
            <a:schemeClr val="tx1"/>
          </a:solidFill>
          <a:latin typeface="+mn-lt"/>
          <a:ea typeface="+mn-ea"/>
          <a:cs typeface="+mn-cs"/>
        </a:defRPr>
      </a:lvl1pPr>
      <a:lvl2pPr marL="1380628" indent="-531011" algn="l" defTabSz="1699235" rtl="0" eaLnBrk="1" latinLnBrk="0" hangingPunct="1">
        <a:spcBef>
          <a:spcPct val="20000"/>
        </a:spcBef>
        <a:buFont typeface="Arial" pitchFamily="34" charset="0"/>
        <a:buChar char="–"/>
        <a:defRPr sz="5203" kern="1200">
          <a:solidFill>
            <a:schemeClr val="tx1"/>
          </a:solidFill>
          <a:latin typeface="+mn-lt"/>
          <a:ea typeface="+mn-ea"/>
          <a:cs typeface="+mn-cs"/>
        </a:defRPr>
      </a:lvl2pPr>
      <a:lvl3pPr marL="2124045" indent="-424810" algn="l" defTabSz="1699235" rtl="0" eaLnBrk="1" latinLnBrk="0" hangingPunct="1">
        <a:spcBef>
          <a:spcPct val="20000"/>
        </a:spcBef>
        <a:buFont typeface="Arial" pitchFamily="34" charset="0"/>
        <a:buChar char="•"/>
        <a:defRPr sz="4460" kern="1200">
          <a:solidFill>
            <a:schemeClr val="tx1"/>
          </a:solidFill>
          <a:latin typeface="+mn-lt"/>
          <a:ea typeface="+mn-ea"/>
          <a:cs typeface="+mn-cs"/>
        </a:defRPr>
      </a:lvl3pPr>
      <a:lvl4pPr marL="2973661" indent="-424810" algn="l" defTabSz="1699235" rtl="0" eaLnBrk="1" latinLnBrk="0" hangingPunct="1">
        <a:spcBef>
          <a:spcPct val="20000"/>
        </a:spcBef>
        <a:buFont typeface="Arial" pitchFamily="34" charset="0"/>
        <a:buChar char="–"/>
        <a:defRPr sz="3717" kern="1200">
          <a:solidFill>
            <a:schemeClr val="tx1"/>
          </a:solidFill>
          <a:latin typeface="+mn-lt"/>
          <a:ea typeface="+mn-ea"/>
          <a:cs typeface="+mn-cs"/>
        </a:defRPr>
      </a:lvl4pPr>
      <a:lvl5pPr marL="3823280" indent="-424810" algn="l" defTabSz="1699235" rtl="0" eaLnBrk="1" latinLnBrk="0" hangingPunct="1">
        <a:spcBef>
          <a:spcPct val="20000"/>
        </a:spcBef>
        <a:buFont typeface="Arial" pitchFamily="34" charset="0"/>
        <a:buChar char="»"/>
        <a:defRPr sz="3717" kern="1200">
          <a:solidFill>
            <a:schemeClr val="tx1"/>
          </a:solidFill>
          <a:latin typeface="+mn-lt"/>
          <a:ea typeface="+mn-ea"/>
          <a:cs typeface="+mn-cs"/>
        </a:defRPr>
      </a:lvl5pPr>
      <a:lvl6pPr marL="4672898" indent="-424810" algn="l" defTabSz="1699235" rtl="0" eaLnBrk="1" latinLnBrk="0" hangingPunct="1">
        <a:spcBef>
          <a:spcPct val="20000"/>
        </a:spcBef>
        <a:buFont typeface="Arial" pitchFamily="34" charset="0"/>
        <a:buChar char="•"/>
        <a:defRPr sz="3717" kern="1200">
          <a:solidFill>
            <a:schemeClr val="tx1"/>
          </a:solidFill>
          <a:latin typeface="+mn-lt"/>
          <a:ea typeface="+mn-ea"/>
          <a:cs typeface="+mn-cs"/>
        </a:defRPr>
      </a:lvl6pPr>
      <a:lvl7pPr marL="5522514" indent="-424810" algn="l" defTabSz="1699235" rtl="0" eaLnBrk="1" latinLnBrk="0" hangingPunct="1">
        <a:spcBef>
          <a:spcPct val="20000"/>
        </a:spcBef>
        <a:buFont typeface="Arial" pitchFamily="34" charset="0"/>
        <a:buChar char="•"/>
        <a:defRPr sz="3717" kern="1200">
          <a:solidFill>
            <a:schemeClr val="tx1"/>
          </a:solidFill>
          <a:latin typeface="+mn-lt"/>
          <a:ea typeface="+mn-ea"/>
          <a:cs typeface="+mn-cs"/>
        </a:defRPr>
      </a:lvl7pPr>
      <a:lvl8pPr marL="6372132" indent="-424810" algn="l" defTabSz="1699235" rtl="0" eaLnBrk="1" latinLnBrk="0" hangingPunct="1">
        <a:spcBef>
          <a:spcPct val="20000"/>
        </a:spcBef>
        <a:buFont typeface="Arial" pitchFamily="34" charset="0"/>
        <a:buChar char="•"/>
        <a:defRPr sz="3717" kern="1200">
          <a:solidFill>
            <a:schemeClr val="tx1"/>
          </a:solidFill>
          <a:latin typeface="+mn-lt"/>
          <a:ea typeface="+mn-ea"/>
          <a:cs typeface="+mn-cs"/>
        </a:defRPr>
      </a:lvl8pPr>
      <a:lvl9pPr marL="7221749" indent="-424810" algn="l" defTabSz="1699235" rtl="0" eaLnBrk="1" latinLnBrk="0" hangingPunct="1">
        <a:spcBef>
          <a:spcPct val="20000"/>
        </a:spcBef>
        <a:buFont typeface="Arial" pitchFamily="34" charset="0"/>
        <a:buChar char="•"/>
        <a:defRPr sz="37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99235" rtl="0" eaLnBrk="1" latinLnBrk="0" hangingPunct="1">
        <a:defRPr sz="3345" kern="1200">
          <a:solidFill>
            <a:schemeClr val="tx1"/>
          </a:solidFill>
          <a:latin typeface="+mn-lt"/>
          <a:ea typeface="+mn-ea"/>
          <a:cs typeface="+mn-cs"/>
        </a:defRPr>
      </a:lvl1pPr>
      <a:lvl2pPr marL="849618" algn="l" defTabSz="1699235" rtl="0" eaLnBrk="1" latinLnBrk="0" hangingPunct="1">
        <a:defRPr sz="3345" kern="1200">
          <a:solidFill>
            <a:schemeClr val="tx1"/>
          </a:solidFill>
          <a:latin typeface="+mn-lt"/>
          <a:ea typeface="+mn-ea"/>
          <a:cs typeface="+mn-cs"/>
        </a:defRPr>
      </a:lvl2pPr>
      <a:lvl3pPr marL="1699235" algn="l" defTabSz="1699235" rtl="0" eaLnBrk="1" latinLnBrk="0" hangingPunct="1">
        <a:defRPr sz="3345" kern="1200">
          <a:solidFill>
            <a:schemeClr val="tx1"/>
          </a:solidFill>
          <a:latin typeface="+mn-lt"/>
          <a:ea typeface="+mn-ea"/>
          <a:cs typeface="+mn-cs"/>
        </a:defRPr>
      </a:lvl3pPr>
      <a:lvl4pPr marL="2548853" algn="l" defTabSz="1699235" rtl="0" eaLnBrk="1" latinLnBrk="0" hangingPunct="1">
        <a:defRPr sz="3345" kern="1200">
          <a:solidFill>
            <a:schemeClr val="tx1"/>
          </a:solidFill>
          <a:latin typeface="+mn-lt"/>
          <a:ea typeface="+mn-ea"/>
          <a:cs typeface="+mn-cs"/>
        </a:defRPr>
      </a:lvl4pPr>
      <a:lvl5pPr marL="3398471" algn="l" defTabSz="1699235" rtl="0" eaLnBrk="1" latinLnBrk="0" hangingPunct="1">
        <a:defRPr sz="3345" kern="1200">
          <a:solidFill>
            <a:schemeClr val="tx1"/>
          </a:solidFill>
          <a:latin typeface="+mn-lt"/>
          <a:ea typeface="+mn-ea"/>
          <a:cs typeface="+mn-cs"/>
        </a:defRPr>
      </a:lvl5pPr>
      <a:lvl6pPr marL="4248088" algn="l" defTabSz="1699235" rtl="0" eaLnBrk="1" latinLnBrk="0" hangingPunct="1">
        <a:defRPr sz="3345" kern="1200">
          <a:solidFill>
            <a:schemeClr val="tx1"/>
          </a:solidFill>
          <a:latin typeface="+mn-lt"/>
          <a:ea typeface="+mn-ea"/>
          <a:cs typeface="+mn-cs"/>
        </a:defRPr>
      </a:lvl6pPr>
      <a:lvl7pPr marL="5097704" algn="l" defTabSz="1699235" rtl="0" eaLnBrk="1" latinLnBrk="0" hangingPunct="1">
        <a:defRPr sz="3345" kern="1200">
          <a:solidFill>
            <a:schemeClr val="tx1"/>
          </a:solidFill>
          <a:latin typeface="+mn-lt"/>
          <a:ea typeface="+mn-ea"/>
          <a:cs typeface="+mn-cs"/>
        </a:defRPr>
      </a:lvl7pPr>
      <a:lvl8pPr marL="5947323" algn="l" defTabSz="1699235" rtl="0" eaLnBrk="1" latinLnBrk="0" hangingPunct="1">
        <a:defRPr sz="3345" kern="1200">
          <a:solidFill>
            <a:schemeClr val="tx1"/>
          </a:solidFill>
          <a:latin typeface="+mn-lt"/>
          <a:ea typeface="+mn-ea"/>
          <a:cs typeface="+mn-cs"/>
        </a:defRPr>
      </a:lvl8pPr>
      <a:lvl9pPr marL="6796940" algn="l" defTabSz="1699235" rtl="0" eaLnBrk="1" latinLnBrk="0" hangingPunct="1">
        <a:defRPr sz="33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57455612-566E-4BF4-BC98-6F56E41F363A}"/>
              </a:ext>
            </a:extLst>
          </p:cNvPr>
          <p:cNvSpPr/>
          <p:nvPr/>
        </p:nvSpPr>
        <p:spPr>
          <a:xfrm>
            <a:off x="2051719" y="28451"/>
            <a:ext cx="5040560" cy="504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BF48885-3C26-4414-B80F-1D2EEE392707}"/>
              </a:ext>
            </a:extLst>
          </p:cNvPr>
          <p:cNvGrpSpPr/>
          <p:nvPr/>
        </p:nvGrpSpPr>
        <p:grpSpPr>
          <a:xfrm>
            <a:off x="3545078" y="3486865"/>
            <a:ext cx="2053845" cy="1222106"/>
            <a:chOff x="3545078" y="3124795"/>
            <a:chExt cx="2053845" cy="12221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EA45E3-FC3B-4412-A8CD-B9DDC8734CA0}"/>
                </a:ext>
              </a:extLst>
            </p:cNvPr>
            <p:cNvSpPr/>
            <p:nvPr/>
          </p:nvSpPr>
          <p:spPr>
            <a:xfrm>
              <a:off x="3923928" y="3124795"/>
              <a:ext cx="1296144" cy="1008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72EB5BEC-68B5-4A1F-99E4-FEDDDA623425}"/>
                </a:ext>
              </a:extLst>
            </p:cNvPr>
            <p:cNvSpPr/>
            <p:nvPr/>
          </p:nvSpPr>
          <p:spPr>
            <a:xfrm>
              <a:off x="4076329" y="3275165"/>
              <a:ext cx="999728" cy="7073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D60C3A89-0FC7-43BB-81D5-6263E25A77F6}"/>
                </a:ext>
              </a:extLst>
            </p:cNvPr>
            <p:cNvSpPr/>
            <p:nvPr/>
          </p:nvSpPr>
          <p:spPr>
            <a:xfrm flipV="1">
              <a:off x="4175957" y="4134937"/>
              <a:ext cx="792088" cy="1483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57930656-D42E-4987-BDA8-735FAB241C88}"/>
                </a:ext>
              </a:extLst>
            </p:cNvPr>
            <p:cNvSpPr/>
            <p:nvPr/>
          </p:nvSpPr>
          <p:spPr>
            <a:xfrm flipV="1">
              <a:off x="3545078" y="4283277"/>
              <a:ext cx="2053845" cy="63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2D6769C-5840-4D44-BBB5-B9435A471FBE}"/>
              </a:ext>
            </a:extLst>
          </p:cNvPr>
          <p:cNvSpPr txBox="1"/>
          <p:nvPr/>
        </p:nvSpPr>
        <p:spPr>
          <a:xfrm>
            <a:off x="2948672" y="677352"/>
            <a:ext cx="33906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 err="1"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FitDevo</a:t>
            </a:r>
            <a:endParaRPr lang="zh-CN" altLang="en-US" sz="6600" b="1" dirty="0">
              <a:latin typeface="Yu Gothic" panose="020B0400000000000000" pitchFamily="34" charset="-128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53" name="图形 52">
            <a:extLst>
              <a:ext uri="{FF2B5EF4-FFF2-40B4-BE49-F238E27FC236}">
                <a16:creationId xmlns:a16="http://schemas.microsoft.com/office/drawing/2014/main" id="{FBC1B102-4D96-4426-943A-ABED9744F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5881" y="3692144"/>
            <a:ext cx="431928" cy="379255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FD204C8-D05B-4EC9-B669-BF3C0CACB741}"/>
              </a:ext>
            </a:extLst>
          </p:cNvPr>
          <p:cNvGrpSpPr/>
          <p:nvPr/>
        </p:nvGrpSpPr>
        <p:grpSpPr>
          <a:xfrm>
            <a:off x="3203848" y="3384292"/>
            <a:ext cx="3096345" cy="892631"/>
            <a:chOff x="3203848" y="3164187"/>
            <a:chExt cx="3096345" cy="892631"/>
          </a:xfrm>
        </p:grpSpPr>
        <p:sp>
          <p:nvSpPr>
            <p:cNvPr id="8" name="箭头: 左弧形 7">
              <a:extLst>
                <a:ext uri="{FF2B5EF4-FFF2-40B4-BE49-F238E27FC236}">
                  <a16:creationId xmlns:a16="http://schemas.microsoft.com/office/drawing/2014/main" id="{D5EC7D73-22A1-444F-BD42-CC81FF937000}"/>
                </a:ext>
              </a:extLst>
            </p:cNvPr>
            <p:cNvSpPr/>
            <p:nvPr/>
          </p:nvSpPr>
          <p:spPr>
            <a:xfrm rot="16200000">
              <a:off x="4430628" y="1937407"/>
              <a:ext cx="642785" cy="3096345"/>
            </a:xfrm>
            <a:prstGeom prst="curvedRightArrow">
              <a:avLst>
                <a:gd name="adj1" fmla="val 50000"/>
                <a:gd name="adj2" fmla="val 122253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0F7A38C-1FD3-4FE3-879A-91EFD4C80B36}"/>
                </a:ext>
              </a:extLst>
            </p:cNvPr>
            <p:cNvSpPr/>
            <p:nvPr/>
          </p:nvSpPr>
          <p:spPr>
            <a:xfrm>
              <a:off x="4644009" y="3700859"/>
              <a:ext cx="43204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B7EE3A0B-31DE-469A-82A9-1087CE6FA8FA}"/>
                </a:ext>
              </a:extLst>
            </p:cNvPr>
            <p:cNvSpPr/>
            <p:nvPr/>
          </p:nvSpPr>
          <p:spPr>
            <a:xfrm>
              <a:off x="5071765" y="3628851"/>
              <a:ext cx="148307" cy="216024"/>
            </a:xfrm>
            <a:prstGeom prst="rect">
              <a:avLst/>
            </a:prstGeom>
            <a:solidFill>
              <a:srgbClr val="FDE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42447A7-F84F-4624-B9D5-352B93DD1DF9}"/>
                </a:ext>
              </a:extLst>
            </p:cNvPr>
            <p:cNvCxnSpPr>
              <a:cxnSpLocks/>
            </p:cNvCxnSpPr>
            <p:nvPr/>
          </p:nvCxnSpPr>
          <p:spPr>
            <a:xfrm>
              <a:off x="5076056" y="3551879"/>
              <a:ext cx="0" cy="5049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41F69879-E40B-4B28-B294-A31C678894FD}"/>
                </a:ext>
              </a:extLst>
            </p:cNvPr>
            <p:cNvCxnSpPr>
              <a:cxnSpLocks/>
            </p:cNvCxnSpPr>
            <p:nvPr/>
          </p:nvCxnSpPr>
          <p:spPr>
            <a:xfrm>
              <a:off x="5220072" y="3493219"/>
              <a:ext cx="0" cy="5049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形 12">
            <a:extLst>
              <a:ext uri="{FF2B5EF4-FFF2-40B4-BE49-F238E27FC236}">
                <a16:creationId xmlns:a16="http://schemas.microsoft.com/office/drawing/2014/main" id="{DE832366-8DFB-447D-AEC4-8F140584A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9135" y="1933688"/>
            <a:ext cx="1476801" cy="1270735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4D2FDB98-2FF6-428B-BA07-B9CB5F89F8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122" y="3826412"/>
            <a:ext cx="646879" cy="646879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86F8D934-2339-458F-A369-C00BE59B35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92889" y="1499423"/>
            <a:ext cx="1983367" cy="17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3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2463D89-C726-47DD-AA97-79B5CD3666FE}"/>
              </a:ext>
            </a:extLst>
          </p:cNvPr>
          <p:cNvGrpSpPr/>
          <p:nvPr/>
        </p:nvGrpSpPr>
        <p:grpSpPr>
          <a:xfrm rot="11579717">
            <a:off x="7238892" y="3239783"/>
            <a:ext cx="434280" cy="289015"/>
            <a:chOff x="6190844" y="1559992"/>
            <a:chExt cx="541127" cy="354144"/>
          </a:xfrm>
          <a:solidFill>
            <a:schemeClr val="bg1">
              <a:lumMod val="50000"/>
            </a:schemeClr>
          </a:solidFill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BF6AFD1-E6DC-4FB1-AE20-9623E44B07AA}"/>
                </a:ext>
              </a:extLst>
            </p:cNvPr>
            <p:cNvSpPr/>
            <p:nvPr/>
          </p:nvSpPr>
          <p:spPr>
            <a:xfrm>
              <a:off x="6257198" y="1561368"/>
              <a:ext cx="75632" cy="739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A70E6D9-4F98-410F-B448-CAA3737D4D0B}"/>
                </a:ext>
              </a:extLst>
            </p:cNvPr>
            <p:cNvSpPr/>
            <p:nvPr/>
          </p:nvSpPr>
          <p:spPr>
            <a:xfrm>
              <a:off x="6466875" y="1635278"/>
              <a:ext cx="75632" cy="739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BE075BF-18F6-44F7-8A08-F3667AA47352}"/>
                </a:ext>
              </a:extLst>
            </p:cNvPr>
            <p:cNvSpPr/>
            <p:nvPr/>
          </p:nvSpPr>
          <p:spPr>
            <a:xfrm>
              <a:off x="6391243" y="1559992"/>
              <a:ext cx="75632" cy="739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F741D28-F48C-44AC-BE0B-A5C931DA38D0}"/>
                </a:ext>
              </a:extLst>
            </p:cNvPr>
            <p:cNvSpPr/>
            <p:nvPr/>
          </p:nvSpPr>
          <p:spPr>
            <a:xfrm>
              <a:off x="6303834" y="1660848"/>
              <a:ext cx="75632" cy="739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3A2A678-50FF-4C12-8B27-787E6D1199BC}"/>
                </a:ext>
              </a:extLst>
            </p:cNvPr>
            <p:cNvSpPr/>
            <p:nvPr/>
          </p:nvSpPr>
          <p:spPr>
            <a:xfrm>
              <a:off x="6190844" y="1642353"/>
              <a:ext cx="75632" cy="739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8DEDCBD-DA74-44C1-BD77-52FA0F84CF21}"/>
                </a:ext>
              </a:extLst>
            </p:cNvPr>
            <p:cNvSpPr/>
            <p:nvPr/>
          </p:nvSpPr>
          <p:spPr>
            <a:xfrm>
              <a:off x="6400854" y="1710850"/>
              <a:ext cx="75632" cy="739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96DE791-E2A5-40FD-B371-A44DAE5CCD9B}"/>
                </a:ext>
              </a:extLst>
            </p:cNvPr>
            <p:cNvSpPr/>
            <p:nvPr/>
          </p:nvSpPr>
          <p:spPr>
            <a:xfrm>
              <a:off x="6533498" y="1719302"/>
              <a:ext cx="75632" cy="739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2EB249F-A5B8-4525-BB2C-5B9F322E515A}"/>
                </a:ext>
              </a:extLst>
            </p:cNvPr>
            <p:cNvSpPr/>
            <p:nvPr/>
          </p:nvSpPr>
          <p:spPr>
            <a:xfrm>
              <a:off x="6219382" y="1752808"/>
              <a:ext cx="75632" cy="739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2676A3C-1DBE-4B03-B0E8-D338CF818FF4}"/>
                </a:ext>
              </a:extLst>
            </p:cNvPr>
            <p:cNvSpPr/>
            <p:nvPr/>
          </p:nvSpPr>
          <p:spPr>
            <a:xfrm>
              <a:off x="6656339" y="1766316"/>
              <a:ext cx="75632" cy="739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40BB837-29AD-4463-A077-276C944487E4}"/>
                </a:ext>
              </a:extLst>
            </p:cNvPr>
            <p:cNvSpPr/>
            <p:nvPr/>
          </p:nvSpPr>
          <p:spPr>
            <a:xfrm>
              <a:off x="6447079" y="1803271"/>
              <a:ext cx="75632" cy="739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5398133-4D8B-4AD8-A1CA-D80A75F65077}"/>
                </a:ext>
              </a:extLst>
            </p:cNvPr>
            <p:cNvSpPr/>
            <p:nvPr/>
          </p:nvSpPr>
          <p:spPr>
            <a:xfrm>
              <a:off x="6328766" y="1807700"/>
              <a:ext cx="75632" cy="739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CB75F6C-CC1C-4D9F-A0F6-84085668F88D}"/>
                </a:ext>
              </a:extLst>
            </p:cNvPr>
            <p:cNvSpPr/>
            <p:nvPr/>
          </p:nvSpPr>
          <p:spPr>
            <a:xfrm>
              <a:off x="6573822" y="1840226"/>
              <a:ext cx="75632" cy="739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63BEFDD-149A-4E19-9000-4ED2C08A4047}"/>
              </a:ext>
            </a:extLst>
          </p:cNvPr>
          <p:cNvGrpSpPr/>
          <p:nvPr/>
        </p:nvGrpSpPr>
        <p:grpSpPr>
          <a:xfrm rot="11579717">
            <a:off x="6895752" y="4252022"/>
            <a:ext cx="547023" cy="404230"/>
            <a:chOff x="6043433" y="1756179"/>
            <a:chExt cx="547023" cy="40423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2C489D4-95E9-48AF-92D8-DF0B879F02FD}"/>
                </a:ext>
              </a:extLst>
            </p:cNvPr>
            <p:cNvGrpSpPr/>
            <p:nvPr/>
          </p:nvGrpSpPr>
          <p:grpSpPr>
            <a:xfrm>
              <a:off x="6156176" y="1756179"/>
              <a:ext cx="434280" cy="289015"/>
              <a:chOff x="6190844" y="1559992"/>
              <a:chExt cx="541127" cy="354144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9877FFE-C0B3-4A19-B158-C4270BF6A4F6}"/>
                  </a:ext>
                </a:extLst>
              </p:cNvPr>
              <p:cNvSpPr/>
              <p:nvPr/>
            </p:nvSpPr>
            <p:spPr>
              <a:xfrm>
                <a:off x="6257198" y="1561368"/>
                <a:ext cx="75632" cy="7391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1BCC8AFD-8734-41B1-A365-3E247EBF58EF}"/>
                  </a:ext>
                </a:extLst>
              </p:cNvPr>
              <p:cNvSpPr/>
              <p:nvPr/>
            </p:nvSpPr>
            <p:spPr>
              <a:xfrm>
                <a:off x="6466875" y="1635278"/>
                <a:ext cx="75632" cy="739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2E304481-EADF-4878-84A5-905EA99F5E57}"/>
                  </a:ext>
                </a:extLst>
              </p:cNvPr>
              <p:cNvSpPr/>
              <p:nvPr/>
            </p:nvSpPr>
            <p:spPr>
              <a:xfrm>
                <a:off x="6391243" y="1559992"/>
                <a:ext cx="75632" cy="7391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D8F3235-92F5-40B0-9C96-A77F02194C57}"/>
                  </a:ext>
                </a:extLst>
              </p:cNvPr>
              <p:cNvSpPr/>
              <p:nvPr/>
            </p:nvSpPr>
            <p:spPr>
              <a:xfrm>
                <a:off x="6303834" y="1660848"/>
                <a:ext cx="75632" cy="7391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D39BD698-7D66-43FD-9E88-D5CADC5C47A8}"/>
                  </a:ext>
                </a:extLst>
              </p:cNvPr>
              <p:cNvSpPr/>
              <p:nvPr/>
            </p:nvSpPr>
            <p:spPr>
              <a:xfrm>
                <a:off x="6190844" y="1642353"/>
                <a:ext cx="75632" cy="7391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BDA0F041-B30A-4BAC-8358-83F9D3D57BE5}"/>
                  </a:ext>
                </a:extLst>
              </p:cNvPr>
              <p:cNvSpPr/>
              <p:nvPr/>
            </p:nvSpPr>
            <p:spPr>
              <a:xfrm>
                <a:off x="6400854" y="1710850"/>
                <a:ext cx="75632" cy="739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4240459C-9DC7-4753-8F87-A9C38FC1B98E}"/>
                  </a:ext>
                </a:extLst>
              </p:cNvPr>
              <p:cNvSpPr/>
              <p:nvPr/>
            </p:nvSpPr>
            <p:spPr>
              <a:xfrm>
                <a:off x="6533498" y="1719302"/>
                <a:ext cx="75632" cy="7391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53E14626-2D86-470E-A17C-19AFAAB55261}"/>
                  </a:ext>
                </a:extLst>
              </p:cNvPr>
              <p:cNvSpPr/>
              <p:nvPr/>
            </p:nvSpPr>
            <p:spPr>
              <a:xfrm>
                <a:off x="6219382" y="1752808"/>
                <a:ext cx="75632" cy="7391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3361D0C-A1B7-4BEC-B665-E9429AA088FB}"/>
                  </a:ext>
                </a:extLst>
              </p:cNvPr>
              <p:cNvSpPr/>
              <p:nvPr/>
            </p:nvSpPr>
            <p:spPr>
              <a:xfrm>
                <a:off x="6656339" y="1766316"/>
                <a:ext cx="75632" cy="739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867C233-6159-4102-8E78-F28BB9C029DA}"/>
                  </a:ext>
                </a:extLst>
              </p:cNvPr>
              <p:cNvSpPr/>
              <p:nvPr/>
            </p:nvSpPr>
            <p:spPr>
              <a:xfrm>
                <a:off x="6447079" y="1803271"/>
                <a:ext cx="75632" cy="7391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008153B7-9279-43F6-BC3F-111F16E70B15}"/>
                  </a:ext>
                </a:extLst>
              </p:cNvPr>
              <p:cNvSpPr/>
              <p:nvPr/>
            </p:nvSpPr>
            <p:spPr>
              <a:xfrm>
                <a:off x="6328766" y="1807700"/>
                <a:ext cx="75632" cy="7391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45C0D78C-BCD8-4BD0-AC96-534D66645FD5}"/>
                  </a:ext>
                </a:extLst>
              </p:cNvPr>
              <p:cNvSpPr/>
              <p:nvPr/>
            </p:nvSpPr>
            <p:spPr>
              <a:xfrm>
                <a:off x="6573822" y="1840226"/>
                <a:ext cx="75632" cy="739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EC02A50-0213-4A71-BD38-6D49753AA2A7}"/>
                </a:ext>
              </a:extLst>
            </p:cNvPr>
            <p:cNvGrpSpPr/>
            <p:nvPr/>
          </p:nvGrpSpPr>
          <p:grpSpPr>
            <a:xfrm>
              <a:off x="6043433" y="1895219"/>
              <a:ext cx="517691" cy="265190"/>
              <a:chOff x="6205561" y="3881680"/>
              <a:chExt cx="517691" cy="265190"/>
            </a:xfrm>
          </p:grpSpPr>
          <p:cxnSp>
            <p:nvCxnSpPr>
              <p:cNvPr id="20" name="连接符: 曲线 19">
                <a:extLst>
                  <a:ext uri="{FF2B5EF4-FFF2-40B4-BE49-F238E27FC236}">
                    <a16:creationId xmlns:a16="http://schemas.microsoft.com/office/drawing/2014/main" id="{0C00B4A1-EC7D-4EEE-8D39-C558693D67B5}"/>
                  </a:ext>
                </a:extLst>
              </p:cNvPr>
              <p:cNvCxnSpPr>
                <a:cxnSpLocks/>
                <a:stCxn id="22" idx="2"/>
                <a:endCxn id="21" idx="5"/>
              </p:cNvCxnSpPr>
              <p:nvPr/>
            </p:nvCxnSpPr>
            <p:spPr>
              <a:xfrm rot="10020283">
                <a:off x="6308442" y="3938672"/>
                <a:ext cx="267905" cy="171259"/>
              </a:xfrm>
              <a:prstGeom prst="curvedConnector2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B915DB66-7661-42F7-B083-D3963EEE0060}"/>
                  </a:ext>
                </a:extLst>
              </p:cNvPr>
              <p:cNvSpPr/>
              <p:nvPr/>
            </p:nvSpPr>
            <p:spPr>
              <a:xfrm>
                <a:off x="6205561" y="3881680"/>
                <a:ext cx="101993" cy="10463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07308D7-0152-4E1B-9639-ED1636C49492}"/>
                  </a:ext>
                </a:extLst>
              </p:cNvPr>
              <p:cNvSpPr/>
              <p:nvPr/>
            </p:nvSpPr>
            <p:spPr>
              <a:xfrm>
                <a:off x="6592172" y="4008359"/>
                <a:ext cx="131080" cy="138511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4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20651</TotalTime>
  <Words>1</Words>
  <Application>Microsoft Office PowerPoint</Application>
  <PresentationFormat>自定义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Yu Gothic</vt:lpstr>
      <vt:lpstr>Arial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Feng Zhang</cp:lastModifiedBy>
  <cp:revision>3949</cp:revision>
  <dcterms:created xsi:type="dcterms:W3CDTF">2021-12-02T01:44:15Z</dcterms:created>
  <dcterms:modified xsi:type="dcterms:W3CDTF">2022-04-25T12:14:41Z</dcterms:modified>
</cp:coreProperties>
</file>