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74"/>
  </p:normalViewPr>
  <p:slideViewPr>
    <p:cSldViewPr snapToGrid="0" snapToObjects="1">
      <p:cViewPr>
        <p:scale>
          <a:sx n="295" d="100"/>
          <a:sy n="295" d="100"/>
        </p:scale>
        <p:origin x="-4368" y="-7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B7BB-1BCF-4344-B7DB-CD5372CB5E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29B-E8FF-144F-A615-245C9FB3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B29B-E8FF-144F-A615-245C9FB3D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DA50080F-8C5E-A948-A151-321F1E51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37" y="2369206"/>
            <a:ext cx="557725" cy="540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6B92B-354C-5D46-A0E0-E939B116F0A8}"/>
              </a:ext>
            </a:extLst>
          </p:cNvPr>
          <p:cNvSpPr txBox="1"/>
          <p:nvPr/>
        </p:nvSpPr>
        <p:spPr>
          <a:xfrm>
            <a:off x="543133" y="45819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/>
              <a:t>Normalized</a:t>
            </a:r>
            <a:r>
              <a:rPr lang="zh-Hans" altLang="en-US" sz="1000" dirty="0"/>
              <a:t> </a:t>
            </a:r>
            <a:r>
              <a:rPr lang="en-US" altLang="zh-Hans" sz="1000" dirty="0"/>
              <a:t>Expression</a:t>
            </a:r>
            <a:r>
              <a:rPr lang="zh-Hans" altLang="en-US" sz="1000" dirty="0"/>
              <a:t> </a:t>
            </a:r>
            <a:r>
              <a:rPr lang="en-US" altLang="zh-Hans" sz="1000" dirty="0"/>
              <a:t>Matrix</a:t>
            </a:r>
            <a:r>
              <a:rPr lang="zh-Hans" altLang="en-US" sz="1000" dirty="0"/>
              <a:t> </a:t>
            </a:r>
            <a:endParaRPr lang="en-US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135AE-75B6-F44B-853F-584AA7F7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12423"/>
              </p:ext>
            </p:extLst>
          </p:nvPr>
        </p:nvGraphicFramePr>
        <p:xfrm>
          <a:off x="716280" y="727286"/>
          <a:ext cx="1455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1751141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218AF1-4972-2040-882D-993D13A7F042}"/>
              </a:ext>
            </a:extLst>
          </p:cNvPr>
          <p:cNvSpPr txBox="1"/>
          <p:nvPr/>
        </p:nvSpPr>
        <p:spPr>
          <a:xfrm>
            <a:off x="3940195" y="458191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/>
              <a:t>Z-value</a:t>
            </a:r>
            <a:r>
              <a:rPr lang="zh-Hans" altLang="en-US" sz="1000" dirty="0"/>
              <a:t> </a:t>
            </a:r>
            <a:r>
              <a:rPr lang="en-US" altLang="zh-Hans" sz="1000" dirty="0"/>
              <a:t>Matrix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92299-3D0E-BD48-A80D-55CEC4AA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03904"/>
              </p:ext>
            </p:extLst>
          </p:nvPr>
        </p:nvGraphicFramePr>
        <p:xfrm>
          <a:off x="3720500" y="727640"/>
          <a:ext cx="1427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36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304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Cell1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Gene1.And.Gene2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/>
              <p:nvPr/>
            </p:nvSpPr>
            <p:spPr>
              <a:xfrm>
                <a:off x="2228022" y="1262705"/>
                <a:ext cx="1341099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8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8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2" y="1262705"/>
                <a:ext cx="1341099" cy="265073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48EE3D0-2264-4E49-BF89-C92B2CB7DF97}"/>
              </a:ext>
            </a:extLst>
          </p:cNvPr>
          <p:cNvSpPr/>
          <p:nvPr/>
        </p:nvSpPr>
        <p:spPr>
          <a:xfrm>
            <a:off x="2760770" y="580248"/>
            <a:ext cx="119586" cy="11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444B3-388F-264B-9CF2-99EF46EA0ED9}"/>
              </a:ext>
            </a:extLst>
          </p:cNvPr>
          <p:cNvSpPr/>
          <p:nvPr/>
        </p:nvSpPr>
        <p:spPr>
          <a:xfrm>
            <a:off x="2987290" y="641432"/>
            <a:ext cx="119586" cy="1170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71F0E0-D893-6A4F-A9A4-4F5009355177}"/>
              </a:ext>
            </a:extLst>
          </p:cNvPr>
          <p:cNvSpPr/>
          <p:nvPr/>
        </p:nvSpPr>
        <p:spPr>
          <a:xfrm>
            <a:off x="2822263" y="809482"/>
            <a:ext cx="119586" cy="1170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8C3B8B-8E86-524D-9553-B168A1CE3FB3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2820563" y="697277"/>
            <a:ext cx="61492" cy="1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DA6A0E-5162-AA41-AF57-8DDD68DDF29D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924335" y="741323"/>
            <a:ext cx="80468" cy="8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F649D06-A35B-CB4E-98CC-4204918EC2CA}"/>
              </a:ext>
            </a:extLst>
          </p:cNvPr>
          <p:cNvSpPr/>
          <p:nvPr/>
        </p:nvSpPr>
        <p:spPr>
          <a:xfrm>
            <a:off x="2536852" y="725457"/>
            <a:ext cx="119586" cy="11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AC6819-ED54-2E4E-81A9-0ECBF8D0580C}"/>
              </a:ext>
            </a:extLst>
          </p:cNvPr>
          <p:cNvSpPr/>
          <p:nvPr/>
        </p:nvSpPr>
        <p:spPr>
          <a:xfrm>
            <a:off x="2804750" y="1036094"/>
            <a:ext cx="119586" cy="11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EB0807-C827-6543-B369-4E80BD530F45}"/>
              </a:ext>
            </a:extLst>
          </p:cNvPr>
          <p:cNvCxnSpPr>
            <a:stCxn id="17" idx="0"/>
            <a:endCxn id="13" idx="4"/>
          </p:cNvCxnSpPr>
          <p:nvPr/>
        </p:nvCxnSpPr>
        <p:spPr>
          <a:xfrm flipV="1">
            <a:off x="2864543" y="926512"/>
            <a:ext cx="17513" cy="10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F684B9-63FA-484C-872A-F7EE20FA2467}"/>
              </a:ext>
            </a:extLst>
          </p:cNvPr>
          <p:cNvCxnSpPr>
            <a:stCxn id="16" idx="7"/>
            <a:endCxn id="11" idx="3"/>
          </p:cNvCxnSpPr>
          <p:nvPr/>
        </p:nvCxnSpPr>
        <p:spPr>
          <a:xfrm flipV="1">
            <a:off x="2638925" y="680139"/>
            <a:ext cx="139359" cy="6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4249FA-2A39-A448-9BAD-71BA0C5B68E2}"/>
              </a:ext>
            </a:extLst>
          </p:cNvPr>
          <p:cNvSpPr txBox="1"/>
          <p:nvPr/>
        </p:nvSpPr>
        <p:spPr>
          <a:xfrm>
            <a:off x="2433011" y="288258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/>
              <a:t>Gene</a:t>
            </a:r>
            <a:r>
              <a:rPr lang="zh-Hans" altLang="en-US" sz="1000" dirty="0"/>
              <a:t> </a:t>
            </a:r>
            <a:r>
              <a:rPr lang="en-US" altLang="zh-Hans" sz="1000" dirty="0"/>
              <a:t>Network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39ACB1-A99E-2348-B9F2-DF10180A5588}"/>
              </a:ext>
            </a:extLst>
          </p:cNvPr>
          <p:cNvSpPr/>
          <p:nvPr/>
        </p:nvSpPr>
        <p:spPr>
          <a:xfrm>
            <a:off x="2854910" y="832165"/>
            <a:ext cx="5437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Gene1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21B030-F482-C543-A5EE-160AF211E1DB}"/>
              </a:ext>
            </a:extLst>
          </p:cNvPr>
          <p:cNvSpPr/>
          <p:nvPr/>
        </p:nvSpPr>
        <p:spPr>
          <a:xfrm>
            <a:off x="3036715" y="573631"/>
            <a:ext cx="526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Gene2</a:t>
            </a:r>
            <a:endParaRPr lang="en-US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796BF-5DAA-CC44-B9B9-CAC2A77B8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633" y="437800"/>
            <a:ext cx="1363456" cy="11767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071527-5BD1-F947-A319-0D0E894F974A}"/>
              </a:ext>
            </a:extLst>
          </p:cNvPr>
          <p:cNvSpPr/>
          <p:nvPr/>
        </p:nvSpPr>
        <p:spPr>
          <a:xfrm>
            <a:off x="5675348" y="1618645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84083D-7464-494E-A1D1-8B9BAF01F7DA}"/>
              </a:ext>
            </a:extLst>
          </p:cNvPr>
          <p:cNvSpPr/>
          <p:nvPr/>
        </p:nvSpPr>
        <p:spPr>
          <a:xfrm rot="16200000">
            <a:off x="4792989" y="878803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DECBF-1691-2246-B53A-A524564A2B48}"/>
              </a:ext>
            </a:extLst>
          </p:cNvPr>
          <p:cNvSpPr/>
          <p:nvPr/>
        </p:nvSpPr>
        <p:spPr>
          <a:xfrm rot="16200000">
            <a:off x="6856011" y="934362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9F65A-9D68-7E47-953F-3D9B9C84FE83}"/>
              </a:ext>
            </a:extLst>
          </p:cNvPr>
          <p:cNvSpPr txBox="1"/>
          <p:nvPr/>
        </p:nvSpPr>
        <p:spPr>
          <a:xfrm rot="5400000">
            <a:off x="7056311" y="878686"/>
            <a:ext cx="7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Z-value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E3896-EEA7-A04A-BE5F-3607A15CD8D4}"/>
              </a:ext>
            </a:extLst>
          </p:cNvPr>
          <p:cNvSpPr/>
          <p:nvPr/>
        </p:nvSpPr>
        <p:spPr>
          <a:xfrm>
            <a:off x="7054286" y="37724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+2</a:t>
            </a:r>
            <a:endParaRPr 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8B9B-9C50-D64D-A370-550239FADBE1}"/>
              </a:ext>
            </a:extLst>
          </p:cNvPr>
          <p:cNvSpPr/>
          <p:nvPr/>
        </p:nvSpPr>
        <p:spPr>
          <a:xfrm>
            <a:off x="7063606" y="133413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-2</a:t>
            </a:r>
            <a:endParaRPr lang="en-US" sz="10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AF08F06-611B-C749-9F38-FF3546498E77}"/>
              </a:ext>
            </a:extLst>
          </p:cNvPr>
          <p:cNvSpPr/>
          <p:nvPr/>
        </p:nvSpPr>
        <p:spPr>
          <a:xfrm>
            <a:off x="2221350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2E23248-72E9-EC40-95F0-532195EE7365}"/>
              </a:ext>
            </a:extLst>
          </p:cNvPr>
          <p:cNvSpPr/>
          <p:nvPr/>
        </p:nvSpPr>
        <p:spPr>
          <a:xfrm>
            <a:off x="3486607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917E4B-B4EF-8F4B-AE8D-588CEBE8A8E1}"/>
              </a:ext>
            </a:extLst>
          </p:cNvPr>
          <p:cNvSpPr/>
          <p:nvPr/>
        </p:nvSpPr>
        <p:spPr>
          <a:xfrm>
            <a:off x="5258535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8683CD-0EB0-AF44-A50E-A2A23BADA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" y="2203047"/>
            <a:ext cx="1314138" cy="1233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B5D735-9AF8-9948-A159-67CC7CD97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544" y="2203047"/>
            <a:ext cx="1314514" cy="1233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1F4982-F6E0-F04B-970B-12A83B90C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423" y="2203047"/>
            <a:ext cx="1332998" cy="12337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0BF6CA-AB47-6246-BB41-3109DA5CB0F5}"/>
              </a:ext>
            </a:extLst>
          </p:cNvPr>
          <p:cNvSpPr/>
          <p:nvPr/>
        </p:nvSpPr>
        <p:spPr>
          <a:xfrm>
            <a:off x="655679" y="1947840"/>
            <a:ext cx="11978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dirty="0"/>
              <a:t>Z-value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F6D02-2646-7A4E-AC9E-50AA2FF1A4CB}"/>
              </a:ext>
            </a:extLst>
          </p:cNvPr>
          <p:cNvSpPr txBox="1"/>
          <p:nvPr/>
        </p:nvSpPr>
        <p:spPr>
          <a:xfrm>
            <a:off x="3486607" y="198797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000" dirty="0">
                <a:solidFill>
                  <a:schemeClr val="accent6"/>
                </a:solidFill>
              </a:rPr>
              <a:t>(64%)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0777B-31DD-0740-8A03-5698A2F733DE}"/>
              </a:ext>
            </a:extLst>
          </p:cNvPr>
          <p:cNvSpPr txBox="1"/>
          <p:nvPr/>
        </p:nvSpPr>
        <p:spPr>
          <a:xfrm>
            <a:off x="4510738" y="2358467"/>
            <a:ext cx="788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The largest 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sub-group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F72179-1315-4047-B1DB-31B2BEFF64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85114" y="2388086"/>
            <a:ext cx="55081" cy="3231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2D488-EA92-744C-9DC7-42482BCC09B0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366260" y="2635466"/>
            <a:ext cx="144478" cy="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F8DDAF4-1DEE-5F4C-A575-A33550575482}"/>
              </a:ext>
            </a:extLst>
          </p:cNvPr>
          <p:cNvSpPr/>
          <p:nvPr/>
        </p:nvSpPr>
        <p:spPr>
          <a:xfrm>
            <a:off x="957002" y="4352365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EA23E-C7AA-104C-A588-8329359589B1}"/>
              </a:ext>
            </a:extLst>
          </p:cNvPr>
          <p:cNvSpPr/>
          <p:nvPr/>
        </p:nvSpPr>
        <p:spPr>
          <a:xfrm>
            <a:off x="1288958" y="4445386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87CCA9-105F-5049-9C90-79082862D95D}"/>
              </a:ext>
            </a:extLst>
          </p:cNvPr>
          <p:cNvSpPr/>
          <p:nvPr/>
        </p:nvSpPr>
        <p:spPr>
          <a:xfrm>
            <a:off x="1047117" y="4700882"/>
            <a:ext cx="175248" cy="1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FD77-A107-634E-B2DA-22A0594FE32F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044626" y="4530291"/>
            <a:ext cx="90115" cy="1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68A66F-8763-2142-B86B-DF8B8845A9BB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1196699" y="4597256"/>
            <a:ext cx="117923" cy="12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E348380-FD6E-9748-85F3-CCC3CE5010DA}"/>
              </a:ext>
            </a:extLst>
          </p:cNvPr>
          <p:cNvSpPr/>
          <p:nvPr/>
        </p:nvSpPr>
        <p:spPr>
          <a:xfrm>
            <a:off x="1021452" y="5045413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7499C-CD9E-B94F-8762-D5B3646A09CD}"/>
              </a:ext>
            </a:extLst>
          </p:cNvPr>
          <p:cNvCxnSpPr>
            <a:stCxn id="57" idx="0"/>
            <a:endCxn id="54" idx="4"/>
          </p:cNvCxnSpPr>
          <p:nvPr/>
        </p:nvCxnSpPr>
        <p:spPr>
          <a:xfrm flipV="1">
            <a:off x="1109076" y="4878809"/>
            <a:ext cx="25665" cy="16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CF291-26DD-E748-9E60-8BC2F8EB1D22}"/>
              </a:ext>
            </a:extLst>
          </p:cNvPr>
          <p:cNvSpPr/>
          <p:nvPr/>
        </p:nvSpPr>
        <p:spPr>
          <a:xfrm>
            <a:off x="592504" y="4700347"/>
            <a:ext cx="571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dirty="0">
                <a:solidFill>
                  <a:srgbClr val="FF0000"/>
                </a:solidFill>
              </a:rPr>
              <a:t>Gene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D914B-B301-894B-8148-A51630ADF632}"/>
              </a:ext>
            </a:extLst>
          </p:cNvPr>
          <p:cNvSpPr/>
          <p:nvPr/>
        </p:nvSpPr>
        <p:spPr>
          <a:xfrm>
            <a:off x="1183988" y="4574832"/>
            <a:ext cx="55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dirty="0"/>
              <a:t>Score1</a:t>
            </a:r>
            <a:endParaRPr lang="en-US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97C9-F70A-AC43-BA5A-2234DFD855DC}"/>
              </a:ext>
            </a:extLst>
          </p:cNvPr>
          <p:cNvSpPr/>
          <p:nvPr/>
        </p:nvSpPr>
        <p:spPr>
          <a:xfrm>
            <a:off x="582146" y="4500201"/>
            <a:ext cx="606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dirty="0"/>
              <a:t>Score2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C0BC1-6257-3B47-B2B6-6A526D9A3A0C}"/>
              </a:ext>
            </a:extLst>
          </p:cNvPr>
          <p:cNvSpPr/>
          <p:nvPr/>
        </p:nvSpPr>
        <p:spPr>
          <a:xfrm>
            <a:off x="1031382" y="4839000"/>
            <a:ext cx="566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dirty="0"/>
              <a:t>Score3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6D61BF-398E-974A-80CA-684A970C4376}"/>
              </a:ext>
            </a:extLst>
          </p:cNvPr>
          <p:cNvSpPr txBox="1"/>
          <p:nvPr/>
        </p:nvSpPr>
        <p:spPr>
          <a:xfrm>
            <a:off x="677884" y="4060156"/>
            <a:ext cx="112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000" dirty="0"/>
              <a:t>Gene</a:t>
            </a:r>
            <a:r>
              <a:rPr lang="zh-Hans" altLang="en-US" sz="1000" dirty="0"/>
              <a:t> </a:t>
            </a:r>
            <a:r>
              <a:rPr lang="en-US" altLang="zh-Hans" sz="1000" dirty="0"/>
              <a:t>Network</a:t>
            </a:r>
            <a:endParaRPr lang="en-US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B73CF-049B-FB41-AAA0-37CA0928E3F0}"/>
              </a:ext>
            </a:extLst>
          </p:cNvPr>
          <p:cNvSpPr/>
          <p:nvPr/>
        </p:nvSpPr>
        <p:spPr>
          <a:xfrm>
            <a:off x="3206597" y="4121977"/>
            <a:ext cx="208108" cy="12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88328A-0236-5745-9CCC-691744A3364E}"/>
              </a:ext>
            </a:extLst>
          </p:cNvPr>
          <p:cNvCxnSpPr>
            <a:cxnSpLocks/>
          </p:cNvCxnSpPr>
          <p:nvPr/>
        </p:nvCxnSpPr>
        <p:spPr>
          <a:xfrm>
            <a:off x="3206596" y="4305801"/>
            <a:ext cx="2081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5ABDE5-42E2-CC43-BB7B-77EE62689D19}"/>
              </a:ext>
            </a:extLst>
          </p:cNvPr>
          <p:cNvCxnSpPr>
            <a:cxnSpLocks/>
          </p:cNvCxnSpPr>
          <p:nvPr/>
        </p:nvCxnSpPr>
        <p:spPr>
          <a:xfrm>
            <a:off x="3206595" y="4461315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61C53D-2DE4-CE4B-B2E6-7D710C5EDFEE}"/>
              </a:ext>
            </a:extLst>
          </p:cNvPr>
          <p:cNvCxnSpPr>
            <a:cxnSpLocks/>
          </p:cNvCxnSpPr>
          <p:nvPr/>
        </p:nvCxnSpPr>
        <p:spPr>
          <a:xfrm>
            <a:off x="3206595" y="4941467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69C02D-90C6-AD4C-9957-38D20C60A479}"/>
              </a:ext>
            </a:extLst>
          </p:cNvPr>
          <p:cNvSpPr/>
          <p:nvPr/>
        </p:nvSpPr>
        <p:spPr>
          <a:xfrm>
            <a:off x="2646841" y="4161615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Score1</a:t>
            </a:r>
            <a:endParaRPr lang="en-US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4B1ADE-4929-B648-92FA-13A68F9C21C6}"/>
              </a:ext>
            </a:extLst>
          </p:cNvPr>
          <p:cNvSpPr/>
          <p:nvPr/>
        </p:nvSpPr>
        <p:spPr>
          <a:xfrm>
            <a:off x="2646979" y="4326986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Score2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5EBED6-A8B2-5644-81D8-98E51E08173B}"/>
              </a:ext>
            </a:extLst>
          </p:cNvPr>
          <p:cNvSpPr/>
          <p:nvPr/>
        </p:nvSpPr>
        <p:spPr>
          <a:xfrm>
            <a:off x="2646840" y="4817547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Score3</a:t>
            </a:r>
            <a:endParaRPr lang="en-US" sz="10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00472FDB-4A05-F146-A5F6-E96352F15306}"/>
              </a:ext>
            </a:extLst>
          </p:cNvPr>
          <p:cNvSpPr/>
          <p:nvPr/>
        </p:nvSpPr>
        <p:spPr>
          <a:xfrm rot="10800000">
            <a:off x="3520412" y="4117389"/>
            <a:ext cx="108509" cy="1279814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F41E34-6838-4141-BE27-D3A9B6EB5E8C}"/>
              </a:ext>
            </a:extLst>
          </p:cNvPr>
          <p:cNvSpPr/>
          <p:nvPr/>
        </p:nvSpPr>
        <p:spPr>
          <a:xfrm>
            <a:off x="2100332" y="449863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dirty="0"/>
              <a:t>Gene</a:t>
            </a:r>
            <a:endParaRPr lang="en-US" sz="10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21FF59-2AFB-C541-840E-AD3A988605A6}"/>
              </a:ext>
            </a:extLst>
          </p:cNvPr>
          <p:cNvCxnSpPr>
            <a:stCxn id="73" idx="3"/>
            <a:endCxn id="70" idx="1"/>
          </p:cNvCxnSpPr>
          <p:nvPr/>
        </p:nvCxnSpPr>
        <p:spPr>
          <a:xfrm flipV="1">
            <a:off x="2560714" y="4450097"/>
            <a:ext cx="86265" cy="17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4A5CB7-5415-B744-93A0-0A91C96D6D1D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560714" y="4284726"/>
            <a:ext cx="86127" cy="33701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81BFDB-F9C7-814F-B346-5CC27E281A08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>
            <a:off x="2560714" y="4621743"/>
            <a:ext cx="86126" cy="31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D30861C1-347C-384C-8FEE-6FC57FBB3566}"/>
              </a:ext>
            </a:extLst>
          </p:cNvPr>
          <p:cNvSpPr/>
          <p:nvPr/>
        </p:nvSpPr>
        <p:spPr>
          <a:xfrm>
            <a:off x="1863088" y="4541994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/>
              <p:nvPr/>
            </p:nvSpPr>
            <p:spPr>
              <a:xfrm>
                <a:off x="6226473" y="2465142"/>
                <a:ext cx="7570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73" y="2465142"/>
                <a:ext cx="757002" cy="153888"/>
              </a:xfrm>
              <a:prstGeom prst="rect">
                <a:avLst/>
              </a:prstGeom>
              <a:blipFill>
                <a:blip r:embed="rId9"/>
                <a:stretch>
                  <a:fillRect l="-3279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3657B3BA-03E1-644B-8EBE-01D801B2519A}"/>
              </a:ext>
            </a:extLst>
          </p:cNvPr>
          <p:cNvSpPr txBox="1"/>
          <p:nvPr/>
        </p:nvSpPr>
        <p:spPr>
          <a:xfrm>
            <a:off x="2336934" y="3842666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One-side K-S test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CDBB540-2737-4E45-9358-206714D6C557}"/>
              </a:ext>
            </a:extLst>
          </p:cNvPr>
          <p:cNvSpPr/>
          <p:nvPr/>
        </p:nvSpPr>
        <p:spPr>
          <a:xfrm>
            <a:off x="3785149" y="453458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30F6F3B-534D-2440-B894-799B39AFBDF9}"/>
              </a:ext>
            </a:extLst>
          </p:cNvPr>
          <p:cNvSpPr/>
          <p:nvPr/>
        </p:nvSpPr>
        <p:spPr>
          <a:xfrm>
            <a:off x="5310832" y="253198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A3273C-261E-6949-A981-B74660368671}"/>
              </a:ext>
            </a:extLst>
          </p:cNvPr>
          <p:cNvSpPr txBox="1"/>
          <p:nvPr/>
        </p:nvSpPr>
        <p:spPr>
          <a:xfrm>
            <a:off x="5264935" y="191540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C8DE996-EC36-AA49-91B0-516E6AF8CC3E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5911800" y="2257435"/>
            <a:ext cx="28614" cy="11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2E6C8-CC08-BA49-B29B-1FE7FD1201C6}"/>
              </a:ext>
            </a:extLst>
          </p:cNvPr>
          <p:cNvSpPr/>
          <p:nvPr/>
        </p:nvSpPr>
        <p:spPr>
          <a:xfrm>
            <a:off x="5656736" y="2654067"/>
            <a:ext cx="349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NAs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F4F9381-0459-3245-891B-8E49409D8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533" y="4474970"/>
            <a:ext cx="1361402" cy="857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12A3C0-9461-B241-8385-AA9BE47C5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758" y="4430373"/>
            <a:ext cx="1112786" cy="101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1FCF260-C6F7-DB48-969F-F2A976F41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0935" y="3841520"/>
            <a:ext cx="1406819" cy="1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A9E57-FA67-9443-868E-7E9A1C1D2686}"/>
              </a:ext>
            </a:extLst>
          </p:cNvPr>
          <p:cNvSpPr/>
          <p:nvPr/>
        </p:nvSpPr>
        <p:spPr>
          <a:xfrm>
            <a:off x="3919762" y="4010205"/>
            <a:ext cx="1194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Analysis report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46D8208F-4F30-4843-8F1E-5F5F044E92FE}"/>
              </a:ext>
            </a:extLst>
          </p:cNvPr>
          <p:cNvSpPr/>
          <p:nvPr/>
        </p:nvSpPr>
        <p:spPr>
          <a:xfrm>
            <a:off x="5310832" y="3174043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6B83B5-361B-5948-B106-3032C1E3F8B4}"/>
              </a:ext>
            </a:extLst>
          </p:cNvPr>
          <p:cNvSpPr txBox="1"/>
          <p:nvPr/>
        </p:nvSpPr>
        <p:spPr>
          <a:xfrm>
            <a:off x="366642" y="10547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ACFF8C-5247-F047-9324-FA8B76950BFD}"/>
              </a:ext>
            </a:extLst>
          </p:cNvPr>
          <p:cNvSpPr txBox="1"/>
          <p:nvPr/>
        </p:nvSpPr>
        <p:spPr>
          <a:xfrm>
            <a:off x="366642" y="16027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2DDA3F-0060-7C42-8FC7-C71D1A897496}"/>
              </a:ext>
            </a:extLst>
          </p:cNvPr>
          <p:cNvSpPr txBox="1"/>
          <p:nvPr/>
        </p:nvSpPr>
        <p:spPr>
          <a:xfrm>
            <a:off x="366642" y="35741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6FCD838-5522-F64D-863A-59C97EA742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7838" y="2801288"/>
            <a:ext cx="1054630" cy="90745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7658D76-6E67-AA4A-B87B-36970D25B738}"/>
              </a:ext>
            </a:extLst>
          </p:cNvPr>
          <p:cNvSpPr txBox="1"/>
          <p:nvPr/>
        </p:nvSpPr>
        <p:spPr>
          <a:xfrm>
            <a:off x="5534239" y="304814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/>
              <a:t>Get cells in </a:t>
            </a:r>
          </a:p>
          <a:p>
            <a:r>
              <a:rPr lang="en-US" altLang="zh-Hans" sz="1000" dirty="0"/>
              <a:t>each group</a:t>
            </a:r>
            <a:endParaRPr lang="en-US" sz="1000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54138A-3F80-4749-A853-3DF5B0EF7D59}"/>
              </a:ext>
            </a:extLst>
          </p:cNvPr>
          <p:cNvCxnSpPr/>
          <p:nvPr/>
        </p:nvCxnSpPr>
        <p:spPr>
          <a:xfrm>
            <a:off x="8055402" y="0"/>
            <a:ext cx="0" cy="649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236</Words>
  <Application>Microsoft Macintosh PowerPoint</Application>
  <PresentationFormat>Widescreen</PresentationFormat>
  <Paragraphs>131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157</cp:revision>
  <dcterms:created xsi:type="dcterms:W3CDTF">2018-06-14T20:03:50Z</dcterms:created>
  <dcterms:modified xsi:type="dcterms:W3CDTF">2018-06-15T15:02:42Z</dcterms:modified>
</cp:coreProperties>
</file>