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CB97E4-18F3-8D4D-BC50-9E534C44887B}"/>
              </a:ext>
            </a:extLst>
          </p:cNvPr>
          <p:cNvSpPr/>
          <p:nvPr/>
        </p:nvSpPr>
        <p:spPr>
          <a:xfrm>
            <a:off x="3805383" y="1819564"/>
            <a:ext cx="1219200" cy="895927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13DF91-702C-8D4F-9A27-2C1776573490}"/>
              </a:ext>
            </a:extLst>
          </p:cNvPr>
          <p:cNvSpPr/>
          <p:nvPr/>
        </p:nvSpPr>
        <p:spPr>
          <a:xfrm>
            <a:off x="3957784" y="2036618"/>
            <a:ext cx="374073" cy="18010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55EA2D-2E43-C84F-9709-E2F52FF151F9}"/>
              </a:ext>
            </a:extLst>
          </p:cNvPr>
          <p:cNvSpPr/>
          <p:nvPr/>
        </p:nvSpPr>
        <p:spPr>
          <a:xfrm>
            <a:off x="4516580" y="2036617"/>
            <a:ext cx="374073" cy="180109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C31D2-7E0C-AC45-99F0-ED1FC049D809}"/>
              </a:ext>
            </a:extLst>
          </p:cNvPr>
          <p:cNvCxnSpPr/>
          <p:nvPr/>
        </p:nvCxnSpPr>
        <p:spPr>
          <a:xfrm>
            <a:off x="4294911" y="2558472"/>
            <a:ext cx="24938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1AE718-2AD6-264E-97D7-299854AC698F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4331857" y="2126672"/>
            <a:ext cx="184723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>
            <a:extLst>
              <a:ext uri="{FF2B5EF4-FFF2-40B4-BE49-F238E27FC236}">
                <a16:creationId xmlns:a16="http://schemas.microsoft.com/office/drawing/2014/main" id="{B264221F-70F7-4F4F-9824-AF58257D5F37}"/>
              </a:ext>
            </a:extLst>
          </p:cNvPr>
          <p:cNvSpPr/>
          <p:nvPr/>
        </p:nvSpPr>
        <p:spPr>
          <a:xfrm flipV="1">
            <a:off x="3953165" y="1436064"/>
            <a:ext cx="909780" cy="383301"/>
          </a:xfrm>
          <a:prstGeom prst="trapezoid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47D67CD0-960A-4A48-8F76-BA6082BEB178}"/>
              </a:ext>
            </a:extLst>
          </p:cNvPr>
          <p:cNvSpPr/>
          <p:nvPr/>
        </p:nvSpPr>
        <p:spPr>
          <a:xfrm>
            <a:off x="4294911" y="1537852"/>
            <a:ext cx="249381" cy="198584"/>
          </a:xfrm>
          <a:prstGeom prst="plus">
            <a:avLst>
              <a:gd name="adj" fmla="val 298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DE69CC-7571-5649-98A2-E94D0B7D17EA}"/>
              </a:ext>
            </a:extLst>
          </p:cNvPr>
          <p:cNvSpPr/>
          <p:nvPr/>
        </p:nvSpPr>
        <p:spPr>
          <a:xfrm>
            <a:off x="4075041" y="2714762"/>
            <a:ext cx="679837" cy="11987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65220100-8F7C-8349-BF13-652A01A2E8E7}"/>
              </a:ext>
            </a:extLst>
          </p:cNvPr>
          <p:cNvSpPr/>
          <p:nvPr/>
        </p:nvSpPr>
        <p:spPr>
          <a:xfrm>
            <a:off x="3653342" y="2832223"/>
            <a:ext cx="1528316" cy="761340"/>
          </a:xfrm>
          <a:prstGeom prst="trapezoid">
            <a:avLst>
              <a:gd name="adj" fmla="val 19675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75DD662D-64C6-564F-B14B-BBEBB679F174}"/>
              </a:ext>
            </a:extLst>
          </p:cNvPr>
          <p:cNvSpPr/>
          <p:nvPr/>
        </p:nvSpPr>
        <p:spPr>
          <a:xfrm flipV="1">
            <a:off x="4075041" y="2836620"/>
            <a:ext cx="687789" cy="31066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751BDC-78A3-EB4E-9A8D-D0402AA29C1D}"/>
              </a:ext>
            </a:extLst>
          </p:cNvPr>
          <p:cNvGrpSpPr/>
          <p:nvPr/>
        </p:nvGrpSpPr>
        <p:grpSpPr>
          <a:xfrm>
            <a:off x="4289366" y="3344739"/>
            <a:ext cx="251186" cy="215253"/>
            <a:chOff x="4663441" y="3395207"/>
            <a:chExt cx="99390" cy="1033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190A80-1C60-224A-989B-22A9924C3493}"/>
                </a:ext>
              </a:extLst>
            </p:cNvPr>
            <p:cNvSpPr/>
            <p:nvPr/>
          </p:nvSpPr>
          <p:spPr>
            <a:xfrm>
              <a:off x="4663441" y="3395207"/>
              <a:ext cx="99390" cy="103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9AB464-2945-1D4C-97D3-EA5C527F5826}"/>
                </a:ext>
              </a:extLst>
            </p:cNvPr>
            <p:cNvSpPr/>
            <p:nvPr/>
          </p:nvSpPr>
          <p:spPr>
            <a:xfrm>
              <a:off x="4688658" y="3425024"/>
              <a:ext cx="47104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8D9A748-46FB-F146-940D-6DC49BF1F289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5400000">
            <a:off x="4201613" y="3235042"/>
            <a:ext cx="305077" cy="129570"/>
          </a:xfrm>
          <a:prstGeom prst="curvedConnector4">
            <a:avLst>
              <a:gd name="adj1" fmla="val 32361"/>
              <a:gd name="adj2" fmla="val 2764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D06BFB-267A-794A-ACA8-ED8918EF5834}"/>
              </a:ext>
            </a:extLst>
          </p:cNvPr>
          <p:cNvSpPr txBox="1"/>
          <p:nvPr/>
        </p:nvSpPr>
        <p:spPr>
          <a:xfrm>
            <a:off x="3499221" y="3593563"/>
            <a:ext cx="184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PhenoPro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2019-03-07T18:12:38Z</dcterms:created>
  <dcterms:modified xsi:type="dcterms:W3CDTF">2019-03-13T17:49:37Z</dcterms:modified>
</cp:coreProperties>
</file>