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4"/>
  </p:normalViewPr>
  <p:slideViewPr>
    <p:cSldViewPr snapToGrid="0" snapToObjects="1">
      <p:cViewPr>
        <p:scale>
          <a:sx n="314" d="100"/>
          <a:sy n="314" d="100"/>
        </p:scale>
        <p:origin x="-8576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D517-34DA-1541-9976-65CE1DA01ED5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CCFC-83C8-264A-87C4-1A363E74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CCFC-83C8-264A-87C4-1A363E74E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83D55A6-4EDD-194F-AC0F-A05584EC3FD8}"/>
              </a:ext>
            </a:extLst>
          </p:cNvPr>
          <p:cNvSpPr/>
          <p:nvPr/>
        </p:nvSpPr>
        <p:spPr>
          <a:xfrm rot="18286414" flipH="1">
            <a:off x="2785475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410011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693048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F4C523B-3C8C-9847-A034-EBF22C0E78B6}"/>
              </a:ext>
            </a:extLst>
          </p:cNvPr>
          <p:cNvSpPr/>
          <p:nvPr/>
        </p:nvSpPr>
        <p:spPr>
          <a:xfrm rot="3030456">
            <a:off x="3149818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C7F67F9-AAE6-D84C-A97D-1410D1E50448}"/>
              </a:ext>
            </a:extLst>
          </p:cNvPr>
          <p:cNvSpPr/>
          <p:nvPr/>
        </p:nvSpPr>
        <p:spPr>
          <a:xfrm rot="18286414" flipH="1">
            <a:off x="5658514" y="2870216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79AC5A-ED32-6846-9FD6-47665420ED88}"/>
              </a:ext>
            </a:extLst>
          </p:cNvPr>
          <p:cNvSpPr/>
          <p:nvPr/>
        </p:nvSpPr>
        <p:spPr>
          <a:xfrm>
            <a:off x="5719907" y="234741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EEFB2B-9044-7A41-B874-7986C38C0229}"/>
              </a:ext>
            </a:extLst>
          </p:cNvPr>
          <p:cNvSpPr/>
          <p:nvPr/>
        </p:nvSpPr>
        <p:spPr>
          <a:xfrm>
            <a:off x="6506615" y="231422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C228FA-60FA-9745-A4B4-B07337162CDE}"/>
              </a:ext>
            </a:extLst>
          </p:cNvPr>
          <p:cNvSpPr/>
          <p:nvPr/>
        </p:nvSpPr>
        <p:spPr>
          <a:xfrm>
            <a:off x="6102755" y="2580836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9F4145-B305-E047-8697-9B4F80B8ED4E}"/>
              </a:ext>
            </a:extLst>
          </p:cNvPr>
          <p:cNvSpPr/>
          <p:nvPr/>
        </p:nvSpPr>
        <p:spPr>
          <a:xfrm>
            <a:off x="6902243" y="128762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054B71-8FCE-204D-8B6F-061D4795ACD4}"/>
              </a:ext>
            </a:extLst>
          </p:cNvPr>
          <p:cNvSpPr/>
          <p:nvPr/>
        </p:nvSpPr>
        <p:spPr>
          <a:xfrm>
            <a:off x="5283050" y="128998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100460-44E5-D146-B22E-C2C640E3728F}"/>
              </a:ext>
            </a:extLst>
          </p:cNvPr>
          <p:cNvSpPr/>
          <p:nvPr/>
        </p:nvSpPr>
        <p:spPr>
          <a:xfrm>
            <a:off x="5452303" y="1287625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32CF58-9BD1-9C40-B3A8-32C790C148EB}"/>
              </a:ext>
            </a:extLst>
          </p:cNvPr>
          <p:cNvSpPr/>
          <p:nvPr/>
        </p:nvSpPr>
        <p:spPr>
          <a:xfrm>
            <a:off x="6246836" y="2248444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E2F9BB-19D0-6748-B243-52058A5CC914}"/>
              </a:ext>
            </a:extLst>
          </p:cNvPr>
          <p:cNvSpPr/>
          <p:nvPr/>
        </p:nvSpPr>
        <p:spPr>
          <a:xfrm rot="2164208">
            <a:off x="6469118" y="1683302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210CF56-F642-B34C-B1F2-50DCF641BA76}"/>
              </a:ext>
            </a:extLst>
          </p:cNvPr>
          <p:cNvSpPr/>
          <p:nvPr/>
        </p:nvSpPr>
        <p:spPr>
          <a:xfrm rot="18844437">
            <a:off x="5676497" y="1684198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B21E01-244F-9640-9387-6171238774E2}"/>
              </a:ext>
            </a:extLst>
          </p:cNvPr>
          <p:cNvSpPr/>
          <p:nvPr/>
        </p:nvSpPr>
        <p:spPr>
          <a:xfrm>
            <a:off x="5962812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7517B1-8D4D-CA4C-A99C-61DAE22D7B49}"/>
              </a:ext>
            </a:extLst>
          </p:cNvPr>
          <p:cNvSpPr/>
          <p:nvPr/>
        </p:nvSpPr>
        <p:spPr>
          <a:xfrm>
            <a:off x="6608271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2B81E8-76DC-784D-97FE-80597CD56B22}"/>
              </a:ext>
            </a:extLst>
          </p:cNvPr>
          <p:cNvSpPr/>
          <p:nvPr/>
        </p:nvSpPr>
        <p:spPr>
          <a:xfrm>
            <a:off x="5632389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C3A95E-FB7B-4F44-B480-D31BA92BA969}"/>
              </a:ext>
            </a:extLst>
          </p:cNvPr>
          <p:cNvSpPr/>
          <p:nvPr/>
        </p:nvSpPr>
        <p:spPr>
          <a:xfrm>
            <a:off x="6566087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A5208A-A9F0-EA47-818C-E2251B6FF7FF}"/>
              </a:ext>
            </a:extLst>
          </p:cNvPr>
          <p:cNvSpPr/>
          <p:nvPr/>
        </p:nvSpPr>
        <p:spPr>
          <a:xfrm>
            <a:off x="6301498" y="3011431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0ED874-38A9-DC48-AB4C-9EF51EA62D9D}"/>
              </a:ext>
            </a:extLst>
          </p:cNvPr>
          <p:cNvSpPr/>
          <p:nvPr/>
        </p:nvSpPr>
        <p:spPr>
          <a:xfrm>
            <a:off x="6366848" y="2996682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56188F8-65E3-8340-87E2-0207712296E0}"/>
              </a:ext>
            </a:extLst>
          </p:cNvPr>
          <p:cNvSpPr/>
          <p:nvPr/>
        </p:nvSpPr>
        <p:spPr>
          <a:xfrm rot="10800000">
            <a:off x="6343217" y="3119902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4D7BC243-554F-8F4E-879C-DBBC3BB67C1B}"/>
              </a:ext>
            </a:extLst>
          </p:cNvPr>
          <p:cNvSpPr/>
          <p:nvPr/>
        </p:nvSpPr>
        <p:spPr>
          <a:xfrm rot="10800000">
            <a:off x="6309147" y="3119902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7264DA06-8906-E145-87E3-F1494B7FE6C7}"/>
              </a:ext>
            </a:extLst>
          </p:cNvPr>
          <p:cNvSpPr/>
          <p:nvPr/>
        </p:nvSpPr>
        <p:spPr>
          <a:xfrm rot="10800000">
            <a:off x="6293686" y="3054419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1F241656-2592-784F-AB25-63F312742790}"/>
              </a:ext>
            </a:extLst>
          </p:cNvPr>
          <p:cNvSpPr/>
          <p:nvPr/>
        </p:nvSpPr>
        <p:spPr>
          <a:xfrm rot="7537723">
            <a:off x="6205293" y="2662595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DB2AED0-3704-4B49-94C5-739CAFBA76B9}"/>
              </a:ext>
            </a:extLst>
          </p:cNvPr>
          <p:cNvSpPr/>
          <p:nvPr/>
        </p:nvSpPr>
        <p:spPr>
          <a:xfrm rot="11430463">
            <a:off x="6106187" y="2663070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B7231-A92F-1346-89D4-56A6608897F0}"/>
              </a:ext>
            </a:extLst>
          </p:cNvPr>
          <p:cNvCxnSpPr>
            <a:cxnSpLocks/>
            <a:stCxn id="79" idx="4"/>
            <a:endCxn id="78" idx="0"/>
          </p:cNvCxnSpPr>
          <p:nvPr/>
        </p:nvCxnSpPr>
        <p:spPr>
          <a:xfrm>
            <a:off x="6309147" y="3119902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6C5E73-D611-3A45-853C-8BF161F310B4}"/>
              </a:ext>
            </a:extLst>
          </p:cNvPr>
          <p:cNvCxnSpPr>
            <a:cxnSpLocks/>
          </p:cNvCxnSpPr>
          <p:nvPr/>
        </p:nvCxnSpPr>
        <p:spPr>
          <a:xfrm flipH="1">
            <a:off x="6406674" y="3123555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AE3087-C2F0-9145-B426-8936BDF7E7E0}"/>
              </a:ext>
            </a:extLst>
          </p:cNvPr>
          <p:cNvCxnSpPr>
            <a:cxnSpLocks/>
          </p:cNvCxnSpPr>
          <p:nvPr/>
        </p:nvCxnSpPr>
        <p:spPr>
          <a:xfrm>
            <a:off x="6308745" y="3127536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346ED4-5D45-3242-BED2-B94B43E76258}"/>
              </a:ext>
            </a:extLst>
          </p:cNvPr>
          <p:cNvCxnSpPr>
            <a:cxnSpLocks/>
          </p:cNvCxnSpPr>
          <p:nvPr/>
        </p:nvCxnSpPr>
        <p:spPr>
          <a:xfrm flipH="1">
            <a:off x="6356449" y="3486935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579510-CD99-1C4D-82EC-6C62918ABC36}"/>
              </a:ext>
            </a:extLst>
          </p:cNvPr>
          <p:cNvGrpSpPr/>
          <p:nvPr/>
        </p:nvGrpSpPr>
        <p:grpSpPr>
          <a:xfrm rot="19181437">
            <a:off x="5058989" y="2028228"/>
            <a:ext cx="1112170" cy="1398785"/>
            <a:chOff x="4594458" y="2746336"/>
            <a:chExt cx="1112170" cy="139878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58E3D2-650B-524E-B324-BCCD29B0E2B6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7BF0027-9F6D-B942-B7F6-5007281CE54D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F22D10-47EF-DE45-B635-660FFF71FD4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C0505D-7939-CD4E-8377-7D692B7614FA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B2C42E-362E-4D42-8E20-F4C05ABF2954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15F01CF-2D06-5D47-BBC4-EDA304B64376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89241B-AEA4-EA47-BF7C-6791C5DA3636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7E9D00-6DF3-894E-9DCC-8C8DE0CC1F7B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6F766D-238E-3744-A9CC-4263E7862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32EC3CC-01F3-BA43-BEEA-463486B42C6F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5D45F85-8EC1-AF47-9DFF-B02C548FD188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BA0269D-0D31-994E-96CA-08975837348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45D6492-2E72-FE40-B6E6-6A6702750FDA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4C88EF-242C-E942-881C-6136B0AAF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c 101">
            <a:extLst>
              <a:ext uri="{FF2B5EF4-FFF2-40B4-BE49-F238E27FC236}">
                <a16:creationId xmlns:a16="http://schemas.microsoft.com/office/drawing/2014/main" id="{012AC0B9-69B6-7748-B810-F6FAC2C93AEB}"/>
              </a:ext>
            </a:extLst>
          </p:cNvPr>
          <p:cNvSpPr/>
          <p:nvPr/>
        </p:nvSpPr>
        <p:spPr>
          <a:xfrm rot="3030456">
            <a:off x="6022857" y="2867857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D015F42-B4A9-0E45-9E33-DB57949C7BF2}"/>
              </a:ext>
            </a:extLst>
          </p:cNvPr>
          <p:cNvSpPr/>
          <p:nvPr/>
        </p:nvSpPr>
        <p:spPr>
          <a:xfrm rot="8206540">
            <a:off x="6363239" y="2208912"/>
            <a:ext cx="341259" cy="340252"/>
          </a:xfrm>
          <a:prstGeom prst="arc">
            <a:avLst>
              <a:gd name="adj1" fmla="val 16200000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99B6AC4-7354-004C-8C83-15F0E597384A}"/>
              </a:ext>
            </a:extLst>
          </p:cNvPr>
          <p:cNvSpPr/>
          <p:nvPr/>
        </p:nvSpPr>
        <p:spPr>
          <a:xfrm rot="6987695">
            <a:off x="6027888" y="2215590"/>
            <a:ext cx="341259" cy="340252"/>
          </a:xfrm>
          <a:prstGeom prst="arc">
            <a:avLst>
              <a:gd name="adj1" fmla="val 14364527"/>
              <a:gd name="adj2" fmla="val 291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55">
            <a:extLst>
              <a:ext uri="{FF2B5EF4-FFF2-40B4-BE49-F238E27FC236}">
                <a16:creationId xmlns:a16="http://schemas.microsoft.com/office/drawing/2014/main" id="{45700871-C0A8-41E0-8B4D-8CAFD1F890C9}"/>
              </a:ext>
            </a:extLst>
          </p:cNvPr>
          <p:cNvSpPr/>
          <p:nvPr/>
        </p:nvSpPr>
        <p:spPr>
          <a:xfrm rot="17385196" flipH="1">
            <a:off x="9689953" y="2759088"/>
            <a:ext cx="1102831" cy="812584"/>
          </a:xfrm>
          <a:prstGeom prst="arc">
            <a:avLst>
              <a:gd name="adj1" fmla="val 16200000"/>
              <a:gd name="adj2" fmla="val 193723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59">
            <a:extLst>
              <a:ext uri="{FF2B5EF4-FFF2-40B4-BE49-F238E27FC236}">
                <a16:creationId xmlns:a16="http://schemas.microsoft.com/office/drawing/2014/main" id="{9F77C048-776D-41AC-97D9-CDD9A4AD9E89}"/>
              </a:ext>
            </a:extLst>
          </p:cNvPr>
          <p:cNvSpPr/>
          <p:nvPr/>
        </p:nvSpPr>
        <p:spPr>
          <a:xfrm>
            <a:off x="9964759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60">
            <a:extLst>
              <a:ext uri="{FF2B5EF4-FFF2-40B4-BE49-F238E27FC236}">
                <a16:creationId xmlns:a16="http://schemas.microsoft.com/office/drawing/2014/main" id="{925118A9-CACF-4B8D-B567-9C0D120435F4}"/>
              </a:ext>
            </a:extLst>
          </p:cNvPr>
          <p:cNvSpPr/>
          <p:nvPr/>
        </p:nvSpPr>
        <p:spPr>
          <a:xfrm>
            <a:off x="10722043" y="1330918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61">
            <a:extLst>
              <a:ext uri="{FF2B5EF4-FFF2-40B4-BE49-F238E27FC236}">
                <a16:creationId xmlns:a16="http://schemas.microsoft.com/office/drawing/2014/main" id="{3E34ABB5-9133-491B-9067-A66D45000857}"/>
              </a:ext>
            </a:extLst>
          </p:cNvPr>
          <p:cNvSpPr/>
          <p:nvPr/>
        </p:nvSpPr>
        <p:spPr>
          <a:xfrm>
            <a:off x="9201326" y="136141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62">
            <a:extLst>
              <a:ext uri="{FF2B5EF4-FFF2-40B4-BE49-F238E27FC236}">
                <a16:creationId xmlns:a16="http://schemas.microsoft.com/office/drawing/2014/main" id="{4CCEDA23-CD0B-46D6-881D-FE0E16A3CA8A}"/>
              </a:ext>
            </a:extLst>
          </p:cNvPr>
          <p:cNvSpPr/>
          <p:nvPr/>
        </p:nvSpPr>
        <p:spPr>
          <a:xfrm>
            <a:off x="9314307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63">
            <a:extLst>
              <a:ext uri="{FF2B5EF4-FFF2-40B4-BE49-F238E27FC236}">
                <a16:creationId xmlns:a16="http://schemas.microsoft.com/office/drawing/2014/main" id="{35722ED6-C2AA-4D63-8D6C-97790E791D54}"/>
              </a:ext>
            </a:extLst>
          </p:cNvPr>
          <p:cNvSpPr/>
          <p:nvPr/>
        </p:nvSpPr>
        <p:spPr>
          <a:xfrm>
            <a:off x="10155026" y="2254063"/>
            <a:ext cx="154421" cy="1331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68">
            <a:extLst>
              <a:ext uri="{FF2B5EF4-FFF2-40B4-BE49-F238E27FC236}">
                <a16:creationId xmlns:a16="http://schemas.microsoft.com/office/drawing/2014/main" id="{641513E2-8F5F-440F-B25B-94ABA74C974C}"/>
              </a:ext>
            </a:extLst>
          </p:cNvPr>
          <p:cNvSpPr/>
          <p:nvPr/>
        </p:nvSpPr>
        <p:spPr>
          <a:xfrm rot="2164208">
            <a:off x="10445997" y="1671950"/>
            <a:ext cx="498084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71">
            <a:extLst>
              <a:ext uri="{FF2B5EF4-FFF2-40B4-BE49-F238E27FC236}">
                <a16:creationId xmlns:a16="http://schemas.microsoft.com/office/drawing/2014/main" id="{DDF2DFB5-9BCB-40B1-AB28-E80D3BB61F28}"/>
              </a:ext>
            </a:extLst>
          </p:cNvPr>
          <p:cNvSpPr/>
          <p:nvPr/>
        </p:nvSpPr>
        <p:spPr>
          <a:xfrm>
            <a:off x="10549665" y="1800292"/>
            <a:ext cx="216903" cy="2023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72">
            <a:extLst>
              <a:ext uri="{FF2B5EF4-FFF2-40B4-BE49-F238E27FC236}">
                <a16:creationId xmlns:a16="http://schemas.microsoft.com/office/drawing/2014/main" id="{61446C34-9129-47AE-BDA3-5D1CEB9B74D3}"/>
              </a:ext>
            </a:extLst>
          </p:cNvPr>
          <p:cNvSpPr/>
          <p:nvPr/>
        </p:nvSpPr>
        <p:spPr>
          <a:xfrm rot="21067383">
            <a:off x="9621613" y="2835796"/>
            <a:ext cx="402194" cy="312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73">
            <a:extLst>
              <a:ext uri="{FF2B5EF4-FFF2-40B4-BE49-F238E27FC236}">
                <a16:creationId xmlns:a16="http://schemas.microsoft.com/office/drawing/2014/main" id="{07C4F213-B6E0-464E-AB6D-A438FFC691B3}"/>
              </a:ext>
            </a:extLst>
          </p:cNvPr>
          <p:cNvSpPr/>
          <p:nvPr/>
        </p:nvSpPr>
        <p:spPr>
          <a:xfrm>
            <a:off x="10452970" y="2831413"/>
            <a:ext cx="349769" cy="3062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75">
            <a:extLst>
              <a:ext uri="{FF2B5EF4-FFF2-40B4-BE49-F238E27FC236}">
                <a16:creationId xmlns:a16="http://schemas.microsoft.com/office/drawing/2014/main" id="{581B658A-E54D-4832-B776-986E4079BEFC}"/>
              </a:ext>
            </a:extLst>
          </p:cNvPr>
          <p:cNvSpPr/>
          <p:nvPr/>
        </p:nvSpPr>
        <p:spPr>
          <a:xfrm>
            <a:off x="10163502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6">
            <a:extLst>
              <a:ext uri="{FF2B5EF4-FFF2-40B4-BE49-F238E27FC236}">
                <a16:creationId xmlns:a16="http://schemas.microsoft.com/office/drawing/2014/main" id="{3195722D-C0D7-4898-9734-E41E1BE7F3E0}"/>
              </a:ext>
            </a:extLst>
          </p:cNvPr>
          <p:cNvSpPr/>
          <p:nvPr/>
        </p:nvSpPr>
        <p:spPr>
          <a:xfrm>
            <a:off x="10228852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77">
            <a:extLst>
              <a:ext uri="{FF2B5EF4-FFF2-40B4-BE49-F238E27FC236}">
                <a16:creationId xmlns:a16="http://schemas.microsoft.com/office/drawing/2014/main" id="{AF84F8DD-A720-47B7-9A13-F9CF011DC233}"/>
              </a:ext>
            </a:extLst>
          </p:cNvPr>
          <p:cNvSpPr/>
          <p:nvPr/>
        </p:nvSpPr>
        <p:spPr>
          <a:xfrm rot="10800000">
            <a:off x="10205221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78">
            <a:extLst>
              <a:ext uri="{FF2B5EF4-FFF2-40B4-BE49-F238E27FC236}">
                <a16:creationId xmlns:a16="http://schemas.microsoft.com/office/drawing/2014/main" id="{F75C56E8-495C-4FD3-8F0B-7B4A7BB1FA87}"/>
              </a:ext>
            </a:extLst>
          </p:cNvPr>
          <p:cNvSpPr/>
          <p:nvPr/>
        </p:nvSpPr>
        <p:spPr>
          <a:xfrm rot="10800000">
            <a:off x="10171151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rapezoid 79">
            <a:extLst>
              <a:ext uri="{FF2B5EF4-FFF2-40B4-BE49-F238E27FC236}">
                <a16:creationId xmlns:a16="http://schemas.microsoft.com/office/drawing/2014/main" id="{187AC4C7-3347-4A84-878A-7B51019E27F2}"/>
              </a:ext>
            </a:extLst>
          </p:cNvPr>
          <p:cNvSpPr/>
          <p:nvPr/>
        </p:nvSpPr>
        <p:spPr>
          <a:xfrm rot="10800000">
            <a:off x="10155690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80">
            <a:extLst>
              <a:ext uri="{FF2B5EF4-FFF2-40B4-BE49-F238E27FC236}">
                <a16:creationId xmlns:a16="http://schemas.microsoft.com/office/drawing/2014/main" id="{13441AE4-05F2-4794-B4D8-CCC506A2BB73}"/>
              </a:ext>
            </a:extLst>
          </p:cNvPr>
          <p:cNvSpPr/>
          <p:nvPr/>
        </p:nvSpPr>
        <p:spPr>
          <a:xfrm rot="7537723">
            <a:off x="10067297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81">
            <a:extLst>
              <a:ext uri="{FF2B5EF4-FFF2-40B4-BE49-F238E27FC236}">
                <a16:creationId xmlns:a16="http://schemas.microsoft.com/office/drawing/2014/main" id="{0B0CFF9F-A5D2-4516-8A49-9BD5AAB7FD00}"/>
              </a:ext>
            </a:extLst>
          </p:cNvPr>
          <p:cNvSpPr/>
          <p:nvPr/>
        </p:nvSpPr>
        <p:spPr>
          <a:xfrm rot="11430463">
            <a:off x="9968191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82">
            <a:extLst>
              <a:ext uri="{FF2B5EF4-FFF2-40B4-BE49-F238E27FC236}">
                <a16:creationId xmlns:a16="http://schemas.microsoft.com/office/drawing/2014/main" id="{A041353B-887A-4A80-BADD-44C3DD13C699}"/>
              </a:ext>
            </a:extLst>
          </p:cNvPr>
          <p:cNvCxnSpPr>
            <a:cxnSpLocks/>
            <a:stCxn id="123" idx="4"/>
            <a:endCxn id="122" idx="0"/>
          </p:cNvCxnSpPr>
          <p:nvPr/>
        </p:nvCxnSpPr>
        <p:spPr>
          <a:xfrm>
            <a:off x="10171151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83">
            <a:extLst>
              <a:ext uri="{FF2B5EF4-FFF2-40B4-BE49-F238E27FC236}">
                <a16:creationId xmlns:a16="http://schemas.microsoft.com/office/drawing/2014/main" id="{9B50BE98-3209-41B7-8F6D-755C79DB01EC}"/>
              </a:ext>
            </a:extLst>
          </p:cNvPr>
          <p:cNvCxnSpPr>
            <a:cxnSpLocks/>
          </p:cNvCxnSpPr>
          <p:nvPr/>
        </p:nvCxnSpPr>
        <p:spPr>
          <a:xfrm flipH="1">
            <a:off x="10268678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4">
            <a:extLst>
              <a:ext uri="{FF2B5EF4-FFF2-40B4-BE49-F238E27FC236}">
                <a16:creationId xmlns:a16="http://schemas.microsoft.com/office/drawing/2014/main" id="{5755AD0E-916E-4F16-8CB3-E15E995FA279}"/>
              </a:ext>
            </a:extLst>
          </p:cNvPr>
          <p:cNvCxnSpPr>
            <a:cxnSpLocks/>
          </p:cNvCxnSpPr>
          <p:nvPr/>
        </p:nvCxnSpPr>
        <p:spPr>
          <a:xfrm>
            <a:off x="10170749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85">
            <a:extLst>
              <a:ext uri="{FF2B5EF4-FFF2-40B4-BE49-F238E27FC236}">
                <a16:creationId xmlns:a16="http://schemas.microsoft.com/office/drawing/2014/main" id="{693DD9A4-0B20-4CBA-937E-B5ADE5C66EF0}"/>
              </a:ext>
            </a:extLst>
          </p:cNvPr>
          <p:cNvCxnSpPr>
            <a:cxnSpLocks/>
          </p:cNvCxnSpPr>
          <p:nvPr/>
        </p:nvCxnSpPr>
        <p:spPr>
          <a:xfrm flipH="1">
            <a:off x="10218453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c 101">
            <a:extLst>
              <a:ext uri="{FF2B5EF4-FFF2-40B4-BE49-F238E27FC236}">
                <a16:creationId xmlns:a16="http://schemas.microsoft.com/office/drawing/2014/main" id="{72C28C2C-7DA0-4108-B680-C246148E6BB4}"/>
              </a:ext>
            </a:extLst>
          </p:cNvPr>
          <p:cNvSpPr/>
          <p:nvPr/>
        </p:nvSpPr>
        <p:spPr>
          <a:xfrm rot="4339296">
            <a:off x="9710390" y="2850429"/>
            <a:ext cx="1050504" cy="812584"/>
          </a:xfrm>
          <a:prstGeom prst="arc">
            <a:avLst>
              <a:gd name="adj1" fmla="val 16200000"/>
              <a:gd name="adj2" fmla="val 185712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c 4">
            <a:extLst>
              <a:ext uri="{FF2B5EF4-FFF2-40B4-BE49-F238E27FC236}">
                <a16:creationId xmlns:a16="http://schemas.microsoft.com/office/drawing/2014/main" id="{B5641C99-A1FF-4026-A6DD-D711E49C7A1F}"/>
              </a:ext>
            </a:extLst>
          </p:cNvPr>
          <p:cNvSpPr/>
          <p:nvPr/>
        </p:nvSpPr>
        <p:spPr>
          <a:xfrm rot="8206540">
            <a:off x="10229694" y="2232642"/>
            <a:ext cx="227104" cy="290224"/>
          </a:xfrm>
          <a:prstGeom prst="arc">
            <a:avLst>
              <a:gd name="adj1" fmla="val 15080649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02">
            <a:extLst>
              <a:ext uri="{FF2B5EF4-FFF2-40B4-BE49-F238E27FC236}">
                <a16:creationId xmlns:a16="http://schemas.microsoft.com/office/drawing/2014/main" id="{24A20B75-284A-4529-888C-9F2B1FDCFFA8}"/>
              </a:ext>
            </a:extLst>
          </p:cNvPr>
          <p:cNvSpPr/>
          <p:nvPr/>
        </p:nvSpPr>
        <p:spPr>
          <a:xfrm rot="6987695">
            <a:off x="9983702" y="2256036"/>
            <a:ext cx="286210" cy="219566"/>
          </a:xfrm>
          <a:prstGeom prst="arc">
            <a:avLst>
              <a:gd name="adj1" fmla="val 14364527"/>
              <a:gd name="adj2" fmla="val 12933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68">
            <a:extLst>
              <a:ext uri="{FF2B5EF4-FFF2-40B4-BE49-F238E27FC236}">
                <a16:creationId xmlns:a16="http://schemas.microsoft.com/office/drawing/2014/main" id="{A0DA7276-D33C-4C1B-825B-16FE56E32F6A}"/>
              </a:ext>
            </a:extLst>
          </p:cNvPr>
          <p:cNvSpPr/>
          <p:nvPr/>
        </p:nvSpPr>
        <p:spPr>
          <a:xfrm rot="2164208">
            <a:off x="9521684" y="1671145"/>
            <a:ext cx="498084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86">
            <a:extLst>
              <a:ext uri="{FF2B5EF4-FFF2-40B4-BE49-F238E27FC236}">
                <a16:creationId xmlns:a16="http://schemas.microsoft.com/office/drawing/2014/main" id="{59663134-60F8-4BAA-A670-6F4DACEF5956}"/>
              </a:ext>
            </a:extLst>
          </p:cNvPr>
          <p:cNvGrpSpPr/>
          <p:nvPr/>
        </p:nvGrpSpPr>
        <p:grpSpPr>
          <a:xfrm rot="19181437">
            <a:off x="8935559" y="2001010"/>
            <a:ext cx="1112170" cy="1398785"/>
            <a:chOff x="4594458" y="2746336"/>
            <a:chExt cx="1112170" cy="1398785"/>
          </a:xfrm>
        </p:grpSpPr>
        <p:sp>
          <p:nvSpPr>
            <p:cNvPr id="132" name="Rectangle 87">
              <a:extLst>
                <a:ext uri="{FF2B5EF4-FFF2-40B4-BE49-F238E27FC236}">
                  <a16:creationId xmlns:a16="http://schemas.microsoft.com/office/drawing/2014/main" id="{DFA22CAD-0CDB-4037-94BE-CD812D215398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88">
              <a:extLst>
                <a:ext uri="{FF2B5EF4-FFF2-40B4-BE49-F238E27FC236}">
                  <a16:creationId xmlns:a16="http://schemas.microsoft.com/office/drawing/2014/main" id="{672484F5-2E47-45AB-ADCD-1DD92C522379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9">
              <a:extLst>
                <a:ext uri="{FF2B5EF4-FFF2-40B4-BE49-F238E27FC236}">
                  <a16:creationId xmlns:a16="http://schemas.microsoft.com/office/drawing/2014/main" id="{B700D95C-EA63-4402-B498-DA19FFD8F34A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90">
              <a:extLst>
                <a:ext uri="{FF2B5EF4-FFF2-40B4-BE49-F238E27FC236}">
                  <a16:creationId xmlns:a16="http://schemas.microsoft.com/office/drawing/2014/main" id="{98BD1545-E98A-48F6-A1D1-844F9D141D52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91">
              <a:extLst>
                <a:ext uri="{FF2B5EF4-FFF2-40B4-BE49-F238E27FC236}">
                  <a16:creationId xmlns:a16="http://schemas.microsoft.com/office/drawing/2014/main" id="{11AB55EB-1085-481E-A57E-1BD1C317D63A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92">
              <a:extLst>
                <a:ext uri="{FF2B5EF4-FFF2-40B4-BE49-F238E27FC236}">
                  <a16:creationId xmlns:a16="http://schemas.microsoft.com/office/drawing/2014/main" id="{9AA76E17-B322-4C80-A06B-252402E00B8B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93">
              <a:extLst>
                <a:ext uri="{FF2B5EF4-FFF2-40B4-BE49-F238E27FC236}">
                  <a16:creationId xmlns:a16="http://schemas.microsoft.com/office/drawing/2014/main" id="{88CC849F-696F-46F3-BEC7-31FD8A10456F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94">
              <a:extLst>
                <a:ext uri="{FF2B5EF4-FFF2-40B4-BE49-F238E27FC236}">
                  <a16:creationId xmlns:a16="http://schemas.microsoft.com/office/drawing/2014/main" id="{D42F7537-B33B-4771-B091-A7B7839B9BC3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95">
              <a:extLst>
                <a:ext uri="{FF2B5EF4-FFF2-40B4-BE49-F238E27FC236}">
                  <a16:creationId xmlns:a16="http://schemas.microsoft.com/office/drawing/2014/main" id="{8D33EC40-5965-418C-B6BB-DAF5017DE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96">
              <a:extLst>
                <a:ext uri="{FF2B5EF4-FFF2-40B4-BE49-F238E27FC236}">
                  <a16:creationId xmlns:a16="http://schemas.microsoft.com/office/drawing/2014/main" id="{474E0872-ED9F-4E03-BF1B-0DC57415F44E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143" name="Oval 98">
                <a:extLst>
                  <a:ext uri="{FF2B5EF4-FFF2-40B4-BE49-F238E27FC236}">
                    <a16:creationId xmlns:a16="http://schemas.microsoft.com/office/drawing/2014/main" id="{F777FF3C-43E2-4E24-8328-741FBED1381B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99">
                <a:extLst>
                  <a:ext uri="{FF2B5EF4-FFF2-40B4-BE49-F238E27FC236}">
                    <a16:creationId xmlns:a16="http://schemas.microsoft.com/office/drawing/2014/main" id="{F428528D-4BD7-4239-8A03-07142B301F6D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00">
                <a:extLst>
                  <a:ext uri="{FF2B5EF4-FFF2-40B4-BE49-F238E27FC236}">
                    <a16:creationId xmlns:a16="http://schemas.microsoft.com/office/drawing/2014/main" id="{8E679AAD-004B-4EB3-8A6E-1464D3B446F4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2" name="Straight Connector 97">
              <a:extLst>
                <a:ext uri="{FF2B5EF4-FFF2-40B4-BE49-F238E27FC236}">
                  <a16:creationId xmlns:a16="http://schemas.microsoft.com/office/drawing/2014/main" id="{6BE3E878-57C6-4711-9719-455F685BE5E8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Oval 71">
            <a:extLst>
              <a:ext uri="{FF2B5EF4-FFF2-40B4-BE49-F238E27FC236}">
                <a16:creationId xmlns:a16="http://schemas.microsoft.com/office/drawing/2014/main" id="{D9096275-B9A9-4287-906D-D7D24526B282}"/>
              </a:ext>
            </a:extLst>
          </p:cNvPr>
          <p:cNvSpPr/>
          <p:nvPr/>
        </p:nvSpPr>
        <p:spPr>
          <a:xfrm>
            <a:off x="9616232" y="1805641"/>
            <a:ext cx="216903" cy="2023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71">
            <a:extLst>
              <a:ext uri="{FF2B5EF4-FFF2-40B4-BE49-F238E27FC236}">
                <a16:creationId xmlns:a16="http://schemas.microsoft.com/office/drawing/2014/main" id="{6CDF078D-64C7-4FD2-AED6-B78D27E6E983}"/>
              </a:ext>
            </a:extLst>
          </p:cNvPr>
          <p:cNvSpPr/>
          <p:nvPr/>
        </p:nvSpPr>
        <p:spPr>
          <a:xfrm>
            <a:off x="10722538" y="2000945"/>
            <a:ext cx="79037" cy="73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71">
            <a:extLst>
              <a:ext uri="{FF2B5EF4-FFF2-40B4-BE49-F238E27FC236}">
                <a16:creationId xmlns:a16="http://schemas.microsoft.com/office/drawing/2014/main" id="{3E6698FC-DDF5-4269-9642-F376C9C24718}"/>
              </a:ext>
            </a:extLst>
          </p:cNvPr>
          <p:cNvSpPr/>
          <p:nvPr/>
        </p:nvSpPr>
        <p:spPr>
          <a:xfrm>
            <a:off x="9838069" y="1980326"/>
            <a:ext cx="79037" cy="733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104</cp:revision>
  <dcterms:created xsi:type="dcterms:W3CDTF">2019-03-07T18:12:38Z</dcterms:created>
  <dcterms:modified xsi:type="dcterms:W3CDTF">2019-04-10T15:03:08Z</dcterms:modified>
</cp:coreProperties>
</file>