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674"/>
  </p:normalViewPr>
  <p:slideViewPr>
    <p:cSldViewPr snapToGrid="0" snapToObjects="1">
      <p:cViewPr varScale="1">
        <p:scale>
          <a:sx n="135" d="100"/>
          <a:sy n="135" d="100"/>
        </p:scale>
        <p:origin x="1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D517-34DA-1541-9976-65CE1DA01ED5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6CCFC-83C8-264A-87C4-1A363E74E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6CCFC-83C8-264A-87C4-1A363E74ED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Arc 58">
            <a:extLst>
              <a:ext uri="{FF2B5EF4-FFF2-40B4-BE49-F238E27FC236}">
                <a16:creationId xmlns:a16="http://schemas.microsoft.com/office/drawing/2014/main" id="{D83D55A6-4EDD-194F-AC0F-A05584EC3FD8}"/>
              </a:ext>
            </a:extLst>
          </p:cNvPr>
          <p:cNvSpPr/>
          <p:nvPr/>
        </p:nvSpPr>
        <p:spPr>
          <a:xfrm rot="18286414" flipH="1">
            <a:off x="2785475" y="2899441"/>
            <a:ext cx="1102831" cy="812584"/>
          </a:xfrm>
          <a:prstGeom prst="arc">
            <a:avLst>
              <a:gd name="adj1" fmla="val 16200000"/>
              <a:gd name="adj2" fmla="val 1956963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A8BF1BB-E73B-A747-A8C0-1A208E7C8E39}"/>
              </a:ext>
            </a:extLst>
          </p:cNvPr>
          <p:cNvSpPr/>
          <p:nvPr/>
        </p:nvSpPr>
        <p:spPr>
          <a:xfrm>
            <a:off x="2846868" y="2376643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F821BB-E427-4642-AD8C-2C1D461EE395}"/>
              </a:ext>
            </a:extLst>
          </p:cNvPr>
          <p:cNvSpPr/>
          <p:nvPr/>
        </p:nvSpPr>
        <p:spPr>
          <a:xfrm>
            <a:off x="3633576" y="2343448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683F78-69EE-EC44-A459-93D0EB55F726}"/>
              </a:ext>
            </a:extLst>
          </p:cNvPr>
          <p:cNvSpPr/>
          <p:nvPr/>
        </p:nvSpPr>
        <p:spPr>
          <a:xfrm>
            <a:off x="3229716" y="2610061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B298DB-D0AC-5345-9BCF-F8205AED9B54}"/>
              </a:ext>
            </a:extLst>
          </p:cNvPr>
          <p:cNvSpPr/>
          <p:nvPr/>
        </p:nvSpPr>
        <p:spPr>
          <a:xfrm>
            <a:off x="4029204" y="1316850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C8EE1C-1937-9946-9BA7-52E85218E12C}"/>
              </a:ext>
            </a:extLst>
          </p:cNvPr>
          <p:cNvSpPr/>
          <p:nvPr/>
        </p:nvSpPr>
        <p:spPr>
          <a:xfrm>
            <a:off x="2410011" y="1319211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DAF743-28ED-7C4F-81F7-E93B5F4BFB25}"/>
              </a:ext>
            </a:extLst>
          </p:cNvPr>
          <p:cNvSpPr/>
          <p:nvPr/>
        </p:nvSpPr>
        <p:spPr>
          <a:xfrm>
            <a:off x="2579264" y="1316850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4BB7AA-FC58-7742-BF74-68EB537D47F8}"/>
              </a:ext>
            </a:extLst>
          </p:cNvPr>
          <p:cNvSpPr/>
          <p:nvPr/>
        </p:nvSpPr>
        <p:spPr>
          <a:xfrm>
            <a:off x="3373797" y="2277669"/>
            <a:ext cx="237163" cy="16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752617-D257-2B42-8004-55A1A22D6CD4}"/>
              </a:ext>
            </a:extLst>
          </p:cNvPr>
          <p:cNvSpPr/>
          <p:nvPr/>
        </p:nvSpPr>
        <p:spPr>
          <a:xfrm>
            <a:off x="3076472" y="2503273"/>
            <a:ext cx="237163" cy="1609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B3E627-09FC-814A-9ACF-8FC267AA5924}"/>
              </a:ext>
            </a:extLst>
          </p:cNvPr>
          <p:cNvSpPr/>
          <p:nvPr/>
        </p:nvSpPr>
        <p:spPr>
          <a:xfrm>
            <a:off x="3687576" y="2497009"/>
            <a:ext cx="237163" cy="1609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511B89E7-AE98-5744-96BA-F63E7BCEC7E9}"/>
              </a:ext>
            </a:extLst>
          </p:cNvPr>
          <p:cNvCxnSpPr>
            <a:cxnSpLocks/>
            <a:stCxn id="27" idx="4"/>
            <a:endCxn id="28" idx="6"/>
          </p:cNvCxnSpPr>
          <p:nvPr/>
        </p:nvCxnSpPr>
        <p:spPr>
          <a:xfrm rot="5400000">
            <a:off x="3330446" y="2421820"/>
            <a:ext cx="145123" cy="178744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08EDA92-C891-1846-8E01-F62261A1687A}"/>
              </a:ext>
            </a:extLst>
          </p:cNvPr>
          <p:cNvCxnSpPr>
            <a:cxnSpLocks/>
            <a:stCxn id="27" idx="4"/>
            <a:endCxn id="29" idx="2"/>
          </p:cNvCxnSpPr>
          <p:nvPr/>
        </p:nvCxnSpPr>
        <p:spPr>
          <a:xfrm rot="16200000" flipH="1">
            <a:off x="3520548" y="2410461"/>
            <a:ext cx="138859" cy="195197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5813AD3-9E6C-9A47-879D-B7CE7FD4E083}"/>
              </a:ext>
            </a:extLst>
          </p:cNvPr>
          <p:cNvSpPr/>
          <p:nvPr/>
        </p:nvSpPr>
        <p:spPr>
          <a:xfrm rot="2164208">
            <a:off x="3596079" y="1712527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E2A6C5-7BD3-7B44-B956-2B6DA4E83490}"/>
              </a:ext>
            </a:extLst>
          </p:cNvPr>
          <p:cNvSpPr/>
          <p:nvPr/>
        </p:nvSpPr>
        <p:spPr>
          <a:xfrm rot="18844437">
            <a:off x="2803458" y="1713423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8A7083-B83F-3B4A-BBFB-91DDF902B888}"/>
              </a:ext>
            </a:extLst>
          </p:cNvPr>
          <p:cNvSpPr/>
          <p:nvPr/>
        </p:nvSpPr>
        <p:spPr>
          <a:xfrm>
            <a:off x="3089773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9D38EA-B429-6A41-A6FF-F922D294AD32}"/>
              </a:ext>
            </a:extLst>
          </p:cNvPr>
          <p:cNvSpPr/>
          <p:nvPr/>
        </p:nvSpPr>
        <p:spPr>
          <a:xfrm>
            <a:off x="3735232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82B1DF-0D37-3D4F-8BED-64043FDD7275}"/>
              </a:ext>
            </a:extLst>
          </p:cNvPr>
          <p:cNvSpPr/>
          <p:nvPr/>
        </p:nvSpPr>
        <p:spPr>
          <a:xfrm>
            <a:off x="2759350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C1E5C4-1FBD-9742-92A9-3B3B7E476094}"/>
              </a:ext>
            </a:extLst>
          </p:cNvPr>
          <p:cNvSpPr/>
          <p:nvPr/>
        </p:nvSpPr>
        <p:spPr>
          <a:xfrm>
            <a:off x="3693048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3029C5-2971-8148-9199-AF4BF56F9026}"/>
              </a:ext>
            </a:extLst>
          </p:cNvPr>
          <p:cNvSpPr/>
          <p:nvPr/>
        </p:nvSpPr>
        <p:spPr>
          <a:xfrm>
            <a:off x="4700298" y="2186057"/>
            <a:ext cx="566792" cy="5051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D1917B-3FC8-7847-A52C-792C308CCB28}"/>
              </a:ext>
            </a:extLst>
          </p:cNvPr>
          <p:cNvSpPr/>
          <p:nvPr/>
        </p:nvSpPr>
        <p:spPr>
          <a:xfrm>
            <a:off x="3428459" y="3040656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53B68A-991B-AD4D-BBE5-F231BB595D57}"/>
              </a:ext>
            </a:extLst>
          </p:cNvPr>
          <p:cNvSpPr/>
          <p:nvPr/>
        </p:nvSpPr>
        <p:spPr>
          <a:xfrm>
            <a:off x="3493809" y="3025907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47FB23D-4486-7349-81AB-46BA27899F56}"/>
              </a:ext>
            </a:extLst>
          </p:cNvPr>
          <p:cNvSpPr/>
          <p:nvPr/>
        </p:nvSpPr>
        <p:spPr>
          <a:xfrm rot="10800000">
            <a:off x="3470178" y="3149127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7ED92094-E8E2-534F-B0BF-DAA65A61ED62}"/>
              </a:ext>
            </a:extLst>
          </p:cNvPr>
          <p:cNvSpPr/>
          <p:nvPr/>
        </p:nvSpPr>
        <p:spPr>
          <a:xfrm rot="10800000">
            <a:off x="3436108" y="3149127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6CF9BC4E-F0D0-9A41-B276-5F702D1138D3}"/>
              </a:ext>
            </a:extLst>
          </p:cNvPr>
          <p:cNvSpPr/>
          <p:nvPr/>
        </p:nvSpPr>
        <p:spPr>
          <a:xfrm rot="10800000">
            <a:off x="3420647" y="3083644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E8280D9-166C-534E-84B1-CF9CE54AA384}"/>
              </a:ext>
            </a:extLst>
          </p:cNvPr>
          <p:cNvSpPr/>
          <p:nvPr/>
        </p:nvSpPr>
        <p:spPr>
          <a:xfrm rot="7537723">
            <a:off x="3332254" y="2691820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EA56743-6244-E040-BF82-7AB20531A958}"/>
              </a:ext>
            </a:extLst>
          </p:cNvPr>
          <p:cNvSpPr/>
          <p:nvPr/>
        </p:nvSpPr>
        <p:spPr>
          <a:xfrm rot="11430463">
            <a:off x="3233148" y="2692295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5CE55-E1DE-5548-9A1A-D787B61D1E9D}"/>
              </a:ext>
            </a:extLst>
          </p:cNvPr>
          <p:cNvCxnSpPr>
            <a:cxnSpLocks/>
            <a:stCxn id="34" idx="4"/>
            <a:endCxn id="14" idx="0"/>
          </p:cNvCxnSpPr>
          <p:nvPr/>
        </p:nvCxnSpPr>
        <p:spPr>
          <a:xfrm>
            <a:off x="3436108" y="3149127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62FA31-D778-8646-9C68-108EF398A0E2}"/>
              </a:ext>
            </a:extLst>
          </p:cNvPr>
          <p:cNvCxnSpPr>
            <a:cxnSpLocks/>
          </p:cNvCxnSpPr>
          <p:nvPr/>
        </p:nvCxnSpPr>
        <p:spPr>
          <a:xfrm flipH="1">
            <a:off x="3533635" y="3152780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51A0B8-F473-534C-9B53-BB537F4195AA}"/>
              </a:ext>
            </a:extLst>
          </p:cNvPr>
          <p:cNvCxnSpPr>
            <a:cxnSpLocks/>
          </p:cNvCxnSpPr>
          <p:nvPr/>
        </p:nvCxnSpPr>
        <p:spPr>
          <a:xfrm>
            <a:off x="3435706" y="3156761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898C48-9AA9-6C45-ADC2-8902AEEB86E8}"/>
              </a:ext>
            </a:extLst>
          </p:cNvPr>
          <p:cNvCxnSpPr>
            <a:cxnSpLocks/>
          </p:cNvCxnSpPr>
          <p:nvPr/>
        </p:nvCxnSpPr>
        <p:spPr>
          <a:xfrm flipH="1">
            <a:off x="3483410" y="3516160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F85F42-C604-2241-9619-7B9524333E86}"/>
              </a:ext>
            </a:extLst>
          </p:cNvPr>
          <p:cNvGrpSpPr/>
          <p:nvPr/>
        </p:nvGrpSpPr>
        <p:grpSpPr>
          <a:xfrm rot="19181437">
            <a:off x="2185950" y="2057453"/>
            <a:ext cx="1112170" cy="1398785"/>
            <a:chOff x="4594458" y="2746336"/>
            <a:chExt cx="1112170" cy="1398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55E58-185C-1F47-8982-75A90145CACE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B48B7E-603A-9847-AF1A-87DD4FE5C142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976721-3102-564E-8021-B89A559E5D58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648F5F-6C81-1E4A-8EC5-628435D406EB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316624-D907-4246-8162-7E780A042778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A7411A-38C9-5A42-8D94-4F732DAC5377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1FBAA9F-8EDE-D84C-800C-AEAE84A74637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D42CC38-BD79-C149-9142-E9A74B36A464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80710C-F208-8F4C-9AE6-D282F44BB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5D3B48-6EC1-EA4E-A4ED-9B417F241EDD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D93B425-15D9-024D-BD5E-0B3BEB72684E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DF805E-8244-A244-95B7-3B3A638EDD0B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DE71033-77DD-254A-8785-6CDE027DCAAD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C26E8F-0748-2441-A566-42F9CE074860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Arc 11">
            <a:extLst>
              <a:ext uri="{FF2B5EF4-FFF2-40B4-BE49-F238E27FC236}">
                <a16:creationId xmlns:a16="http://schemas.microsoft.com/office/drawing/2014/main" id="{AF4C523B-3C8C-9847-A034-EBF22C0E78B6}"/>
              </a:ext>
            </a:extLst>
          </p:cNvPr>
          <p:cNvSpPr/>
          <p:nvPr/>
        </p:nvSpPr>
        <p:spPr>
          <a:xfrm rot="3030456">
            <a:off x="3149818" y="2897082"/>
            <a:ext cx="1050504" cy="812584"/>
          </a:xfrm>
          <a:prstGeom prst="arc">
            <a:avLst>
              <a:gd name="adj1" fmla="val 16200000"/>
              <a:gd name="adj2" fmla="val 1984538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91</cp:revision>
  <dcterms:created xsi:type="dcterms:W3CDTF">2019-03-07T18:12:38Z</dcterms:created>
  <dcterms:modified xsi:type="dcterms:W3CDTF">2019-04-01T20:53:41Z</dcterms:modified>
</cp:coreProperties>
</file>