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74"/>
  </p:normalViewPr>
  <p:slideViewPr>
    <p:cSldViewPr snapToGrid="0" snapToObjects="1">
      <p:cViewPr>
        <p:scale>
          <a:sx n="291" d="100"/>
          <a:sy n="291" d="100"/>
        </p:scale>
        <p:origin x="-4624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D517-34DA-1541-9976-65CE1DA01ED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CCFC-83C8-264A-87C4-1A363E74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6CCFC-83C8-264A-87C4-1A363E74E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83D55A6-4EDD-194F-AC0F-A05584EC3FD8}"/>
              </a:ext>
            </a:extLst>
          </p:cNvPr>
          <p:cNvSpPr/>
          <p:nvPr/>
        </p:nvSpPr>
        <p:spPr>
          <a:xfrm rot="18286414" flipH="1">
            <a:off x="2785475" y="2899441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8BF1BB-E73B-A747-A8C0-1A208E7C8E39}"/>
              </a:ext>
            </a:extLst>
          </p:cNvPr>
          <p:cNvSpPr/>
          <p:nvPr/>
        </p:nvSpPr>
        <p:spPr>
          <a:xfrm>
            <a:off x="2846868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F821BB-E427-4642-AD8C-2C1D461EE395}"/>
              </a:ext>
            </a:extLst>
          </p:cNvPr>
          <p:cNvSpPr/>
          <p:nvPr/>
        </p:nvSpPr>
        <p:spPr>
          <a:xfrm>
            <a:off x="3633576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683F78-69EE-EC44-A459-93D0EB55F726}"/>
              </a:ext>
            </a:extLst>
          </p:cNvPr>
          <p:cNvSpPr/>
          <p:nvPr/>
        </p:nvSpPr>
        <p:spPr>
          <a:xfrm>
            <a:off x="3229716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B298DB-D0AC-5345-9BCF-F8205AED9B54}"/>
              </a:ext>
            </a:extLst>
          </p:cNvPr>
          <p:cNvSpPr/>
          <p:nvPr/>
        </p:nvSpPr>
        <p:spPr>
          <a:xfrm>
            <a:off x="4029204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8EE1C-1937-9946-9BA7-52E85218E12C}"/>
              </a:ext>
            </a:extLst>
          </p:cNvPr>
          <p:cNvSpPr/>
          <p:nvPr/>
        </p:nvSpPr>
        <p:spPr>
          <a:xfrm>
            <a:off x="2410011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AF743-28ED-7C4F-81F7-E93B5F4BFB25}"/>
              </a:ext>
            </a:extLst>
          </p:cNvPr>
          <p:cNvSpPr/>
          <p:nvPr/>
        </p:nvSpPr>
        <p:spPr>
          <a:xfrm>
            <a:off x="2579264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BB7AA-FC58-7742-BF74-68EB537D47F8}"/>
              </a:ext>
            </a:extLst>
          </p:cNvPr>
          <p:cNvSpPr/>
          <p:nvPr/>
        </p:nvSpPr>
        <p:spPr>
          <a:xfrm>
            <a:off x="3373797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752617-D257-2B42-8004-55A1A22D6CD4}"/>
              </a:ext>
            </a:extLst>
          </p:cNvPr>
          <p:cNvSpPr/>
          <p:nvPr/>
        </p:nvSpPr>
        <p:spPr>
          <a:xfrm>
            <a:off x="3076472" y="2503273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3E627-09FC-814A-9ACF-8FC267AA5924}"/>
              </a:ext>
            </a:extLst>
          </p:cNvPr>
          <p:cNvSpPr/>
          <p:nvPr/>
        </p:nvSpPr>
        <p:spPr>
          <a:xfrm>
            <a:off x="3687576" y="2497009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11B89E7-AE98-5744-96BA-F63E7BCEC7E9}"/>
              </a:ext>
            </a:extLst>
          </p:cNvPr>
          <p:cNvCxnSpPr>
            <a:cxnSpLocks/>
            <a:stCxn id="27" idx="4"/>
            <a:endCxn id="28" idx="6"/>
          </p:cNvCxnSpPr>
          <p:nvPr/>
        </p:nvCxnSpPr>
        <p:spPr>
          <a:xfrm rot="5400000">
            <a:off x="3330446" y="2421820"/>
            <a:ext cx="145123" cy="17874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08EDA92-C891-1846-8E01-F62261A1687A}"/>
              </a:ext>
            </a:extLst>
          </p:cNvPr>
          <p:cNvCxnSpPr>
            <a:cxnSpLocks/>
            <a:stCxn id="27" idx="4"/>
            <a:endCxn id="29" idx="2"/>
          </p:cNvCxnSpPr>
          <p:nvPr/>
        </p:nvCxnSpPr>
        <p:spPr>
          <a:xfrm rot="16200000" flipH="1">
            <a:off x="3520548" y="2410461"/>
            <a:ext cx="138859" cy="195197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813AD3-9E6C-9A47-879D-B7CE7FD4E083}"/>
              </a:ext>
            </a:extLst>
          </p:cNvPr>
          <p:cNvSpPr/>
          <p:nvPr/>
        </p:nvSpPr>
        <p:spPr>
          <a:xfrm rot="2164208">
            <a:off x="3596079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2A6C5-7BD3-7B44-B956-2B6DA4E83490}"/>
              </a:ext>
            </a:extLst>
          </p:cNvPr>
          <p:cNvSpPr/>
          <p:nvPr/>
        </p:nvSpPr>
        <p:spPr>
          <a:xfrm rot="18844437">
            <a:off x="2803458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A7083-B83F-3B4A-BBFB-91DDF902B888}"/>
              </a:ext>
            </a:extLst>
          </p:cNvPr>
          <p:cNvSpPr/>
          <p:nvPr/>
        </p:nvSpPr>
        <p:spPr>
          <a:xfrm>
            <a:off x="3089773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D38EA-B429-6A41-A6FF-F922D294AD32}"/>
              </a:ext>
            </a:extLst>
          </p:cNvPr>
          <p:cNvSpPr/>
          <p:nvPr/>
        </p:nvSpPr>
        <p:spPr>
          <a:xfrm>
            <a:off x="3735232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B1DF-0D37-3D4F-8BED-64043FDD7275}"/>
              </a:ext>
            </a:extLst>
          </p:cNvPr>
          <p:cNvSpPr/>
          <p:nvPr/>
        </p:nvSpPr>
        <p:spPr>
          <a:xfrm>
            <a:off x="2759350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C1E5C4-1FBD-9742-92A9-3B3B7E476094}"/>
              </a:ext>
            </a:extLst>
          </p:cNvPr>
          <p:cNvSpPr/>
          <p:nvPr/>
        </p:nvSpPr>
        <p:spPr>
          <a:xfrm>
            <a:off x="3693048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29C5-2971-8148-9199-AF4BF56F9026}"/>
              </a:ext>
            </a:extLst>
          </p:cNvPr>
          <p:cNvSpPr/>
          <p:nvPr/>
        </p:nvSpPr>
        <p:spPr>
          <a:xfrm>
            <a:off x="4700298" y="2186057"/>
            <a:ext cx="566792" cy="5051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1917B-3FC8-7847-A52C-792C308CCB28}"/>
              </a:ext>
            </a:extLst>
          </p:cNvPr>
          <p:cNvSpPr/>
          <p:nvPr/>
        </p:nvSpPr>
        <p:spPr>
          <a:xfrm>
            <a:off x="3428459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3B68A-991B-AD4D-BBE5-F231BB595D57}"/>
              </a:ext>
            </a:extLst>
          </p:cNvPr>
          <p:cNvSpPr/>
          <p:nvPr/>
        </p:nvSpPr>
        <p:spPr>
          <a:xfrm>
            <a:off x="3493809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7FB23D-4486-7349-81AB-46BA27899F56}"/>
              </a:ext>
            </a:extLst>
          </p:cNvPr>
          <p:cNvSpPr/>
          <p:nvPr/>
        </p:nvSpPr>
        <p:spPr>
          <a:xfrm rot="10800000">
            <a:off x="3470178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ED92094-E8E2-534F-B0BF-DAA65A61ED62}"/>
              </a:ext>
            </a:extLst>
          </p:cNvPr>
          <p:cNvSpPr/>
          <p:nvPr/>
        </p:nvSpPr>
        <p:spPr>
          <a:xfrm rot="10800000">
            <a:off x="3436108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6CF9BC4E-F0D0-9A41-B276-5F702D1138D3}"/>
              </a:ext>
            </a:extLst>
          </p:cNvPr>
          <p:cNvSpPr/>
          <p:nvPr/>
        </p:nvSpPr>
        <p:spPr>
          <a:xfrm rot="10800000">
            <a:off x="3420647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E8280D9-166C-534E-84B1-CF9CE54AA384}"/>
              </a:ext>
            </a:extLst>
          </p:cNvPr>
          <p:cNvSpPr/>
          <p:nvPr/>
        </p:nvSpPr>
        <p:spPr>
          <a:xfrm rot="7537723">
            <a:off x="3332254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EA56743-6244-E040-BF82-7AB20531A958}"/>
              </a:ext>
            </a:extLst>
          </p:cNvPr>
          <p:cNvSpPr/>
          <p:nvPr/>
        </p:nvSpPr>
        <p:spPr>
          <a:xfrm rot="11430463">
            <a:off x="3233148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5CE55-E1DE-5548-9A1A-D787B61D1E9D}"/>
              </a:ext>
            </a:extLst>
          </p:cNvPr>
          <p:cNvCxnSpPr>
            <a:cxnSpLocks/>
            <a:stCxn id="34" idx="4"/>
            <a:endCxn id="14" idx="0"/>
          </p:cNvCxnSpPr>
          <p:nvPr/>
        </p:nvCxnSpPr>
        <p:spPr>
          <a:xfrm>
            <a:off x="3436108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2FA31-D778-8646-9C68-108EF398A0E2}"/>
              </a:ext>
            </a:extLst>
          </p:cNvPr>
          <p:cNvCxnSpPr>
            <a:cxnSpLocks/>
          </p:cNvCxnSpPr>
          <p:nvPr/>
        </p:nvCxnSpPr>
        <p:spPr>
          <a:xfrm flipH="1">
            <a:off x="3533635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51A0B8-F473-534C-9B53-BB537F4195AA}"/>
              </a:ext>
            </a:extLst>
          </p:cNvPr>
          <p:cNvCxnSpPr>
            <a:cxnSpLocks/>
          </p:cNvCxnSpPr>
          <p:nvPr/>
        </p:nvCxnSpPr>
        <p:spPr>
          <a:xfrm>
            <a:off x="3435706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98C48-9AA9-6C45-ADC2-8902AEEB86E8}"/>
              </a:ext>
            </a:extLst>
          </p:cNvPr>
          <p:cNvCxnSpPr>
            <a:cxnSpLocks/>
          </p:cNvCxnSpPr>
          <p:nvPr/>
        </p:nvCxnSpPr>
        <p:spPr>
          <a:xfrm flipH="1">
            <a:off x="3483410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F85F42-C604-2241-9619-7B9524333E86}"/>
              </a:ext>
            </a:extLst>
          </p:cNvPr>
          <p:cNvGrpSpPr/>
          <p:nvPr/>
        </p:nvGrpSpPr>
        <p:grpSpPr>
          <a:xfrm rot="19181437">
            <a:off x="2185950" y="2057453"/>
            <a:ext cx="1112170" cy="1398785"/>
            <a:chOff x="4594458" y="2746336"/>
            <a:chExt cx="1112170" cy="13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55E58-185C-1F47-8982-75A90145CACE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48B7E-603A-9847-AF1A-87DD4FE5C142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976721-3102-564E-8021-B89A559E5D5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648F5F-6C81-1E4A-8EC5-628435D406EB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316624-D907-4246-8162-7E780A042778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7411A-38C9-5A42-8D94-4F732DAC5377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FBAA9F-8EDE-D84C-800C-AEAE84A74637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42CC38-BD79-C149-9142-E9A74B36A464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80710C-F208-8F4C-9AE6-D282F44BB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5D3B48-6EC1-EA4E-A4ED-9B417F241EDD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93B425-15D9-024D-BD5E-0B3BEB72684E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DF805E-8244-A244-95B7-3B3A638EDD0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E71033-77DD-254A-8785-6CDE027DCAAD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26E8F-0748-2441-A566-42F9CE0748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AF4C523B-3C8C-9847-A034-EBF22C0E78B6}"/>
              </a:ext>
            </a:extLst>
          </p:cNvPr>
          <p:cNvSpPr/>
          <p:nvPr/>
        </p:nvSpPr>
        <p:spPr>
          <a:xfrm rot="3030456">
            <a:off x="3149818" y="2897082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C7F67F9-AAE6-D84C-A97D-1410D1E50448}"/>
              </a:ext>
            </a:extLst>
          </p:cNvPr>
          <p:cNvSpPr/>
          <p:nvPr/>
        </p:nvSpPr>
        <p:spPr>
          <a:xfrm rot="18286414" flipH="1">
            <a:off x="6627223" y="2899440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79AC5A-ED32-6846-9FD6-47665420ED88}"/>
              </a:ext>
            </a:extLst>
          </p:cNvPr>
          <p:cNvSpPr/>
          <p:nvPr/>
        </p:nvSpPr>
        <p:spPr>
          <a:xfrm>
            <a:off x="6688616" y="2376642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EEFB2B-9044-7A41-B874-7986C38C0229}"/>
              </a:ext>
            </a:extLst>
          </p:cNvPr>
          <p:cNvSpPr/>
          <p:nvPr/>
        </p:nvSpPr>
        <p:spPr>
          <a:xfrm>
            <a:off x="7475324" y="2343447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C228FA-60FA-9745-A4B4-B07337162CDE}"/>
              </a:ext>
            </a:extLst>
          </p:cNvPr>
          <p:cNvSpPr/>
          <p:nvPr/>
        </p:nvSpPr>
        <p:spPr>
          <a:xfrm>
            <a:off x="7071464" y="2610060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9F4145-B305-E047-8697-9B4F80B8ED4E}"/>
              </a:ext>
            </a:extLst>
          </p:cNvPr>
          <p:cNvSpPr/>
          <p:nvPr/>
        </p:nvSpPr>
        <p:spPr>
          <a:xfrm>
            <a:off x="7870952" y="1316849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054B71-8FCE-204D-8B6F-061D4795ACD4}"/>
              </a:ext>
            </a:extLst>
          </p:cNvPr>
          <p:cNvSpPr/>
          <p:nvPr/>
        </p:nvSpPr>
        <p:spPr>
          <a:xfrm>
            <a:off x="6251759" y="131921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100460-44E5-D146-B22E-C2C640E3728F}"/>
              </a:ext>
            </a:extLst>
          </p:cNvPr>
          <p:cNvSpPr/>
          <p:nvPr/>
        </p:nvSpPr>
        <p:spPr>
          <a:xfrm>
            <a:off x="6421012" y="1316849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32CF58-9BD1-9C40-B3A8-32C790C148EB}"/>
              </a:ext>
            </a:extLst>
          </p:cNvPr>
          <p:cNvSpPr/>
          <p:nvPr/>
        </p:nvSpPr>
        <p:spPr>
          <a:xfrm>
            <a:off x="7215545" y="2277668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E2F9BB-19D0-6748-B243-52058A5CC914}"/>
              </a:ext>
            </a:extLst>
          </p:cNvPr>
          <p:cNvSpPr/>
          <p:nvPr/>
        </p:nvSpPr>
        <p:spPr>
          <a:xfrm rot="2164208">
            <a:off x="7437827" y="1712526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210CF56-F642-B34C-B1F2-50DCF641BA76}"/>
              </a:ext>
            </a:extLst>
          </p:cNvPr>
          <p:cNvSpPr/>
          <p:nvPr/>
        </p:nvSpPr>
        <p:spPr>
          <a:xfrm rot="18844437">
            <a:off x="6645206" y="1713422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B21E01-244F-9640-9387-6171238774E2}"/>
              </a:ext>
            </a:extLst>
          </p:cNvPr>
          <p:cNvSpPr/>
          <p:nvPr/>
        </p:nvSpPr>
        <p:spPr>
          <a:xfrm>
            <a:off x="6931521" y="1821995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7517B1-8D4D-CA4C-A99C-61DAE22D7B49}"/>
              </a:ext>
            </a:extLst>
          </p:cNvPr>
          <p:cNvSpPr/>
          <p:nvPr/>
        </p:nvSpPr>
        <p:spPr>
          <a:xfrm>
            <a:off x="7576980" y="1821995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2B81E8-76DC-784D-97FE-80597CD56B22}"/>
              </a:ext>
            </a:extLst>
          </p:cNvPr>
          <p:cNvSpPr/>
          <p:nvPr/>
        </p:nvSpPr>
        <p:spPr>
          <a:xfrm>
            <a:off x="6601098" y="2736765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C3A95E-FB7B-4F44-B480-D31BA92BA969}"/>
              </a:ext>
            </a:extLst>
          </p:cNvPr>
          <p:cNvSpPr/>
          <p:nvPr/>
        </p:nvSpPr>
        <p:spPr>
          <a:xfrm>
            <a:off x="7534796" y="2736765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A5208A-A9F0-EA47-818C-E2251B6FF7FF}"/>
              </a:ext>
            </a:extLst>
          </p:cNvPr>
          <p:cNvSpPr/>
          <p:nvPr/>
        </p:nvSpPr>
        <p:spPr>
          <a:xfrm>
            <a:off x="7270207" y="3040655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0ED874-38A9-DC48-AB4C-9EF51EA62D9D}"/>
              </a:ext>
            </a:extLst>
          </p:cNvPr>
          <p:cNvSpPr/>
          <p:nvPr/>
        </p:nvSpPr>
        <p:spPr>
          <a:xfrm>
            <a:off x="7335557" y="3025906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56188F8-65E3-8340-87E2-0207712296E0}"/>
              </a:ext>
            </a:extLst>
          </p:cNvPr>
          <p:cNvSpPr/>
          <p:nvPr/>
        </p:nvSpPr>
        <p:spPr>
          <a:xfrm rot="10800000">
            <a:off x="7311926" y="3149126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4D7BC243-554F-8F4E-879C-DBBC3BB67C1B}"/>
              </a:ext>
            </a:extLst>
          </p:cNvPr>
          <p:cNvSpPr/>
          <p:nvPr/>
        </p:nvSpPr>
        <p:spPr>
          <a:xfrm rot="10800000">
            <a:off x="7277856" y="3149126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7264DA06-8906-E145-87E3-F1494B7FE6C7}"/>
              </a:ext>
            </a:extLst>
          </p:cNvPr>
          <p:cNvSpPr/>
          <p:nvPr/>
        </p:nvSpPr>
        <p:spPr>
          <a:xfrm rot="10800000">
            <a:off x="7262395" y="3083643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1F241656-2592-784F-AB25-63F312742790}"/>
              </a:ext>
            </a:extLst>
          </p:cNvPr>
          <p:cNvSpPr/>
          <p:nvPr/>
        </p:nvSpPr>
        <p:spPr>
          <a:xfrm rot="7537723">
            <a:off x="7174002" y="2691819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DB2AED0-3704-4B49-94C5-739CAFBA76B9}"/>
              </a:ext>
            </a:extLst>
          </p:cNvPr>
          <p:cNvSpPr/>
          <p:nvPr/>
        </p:nvSpPr>
        <p:spPr>
          <a:xfrm rot="11430463">
            <a:off x="7074896" y="2692294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B7231-A92F-1346-89D4-56A6608897F0}"/>
              </a:ext>
            </a:extLst>
          </p:cNvPr>
          <p:cNvCxnSpPr>
            <a:cxnSpLocks/>
            <a:stCxn id="79" idx="4"/>
            <a:endCxn id="78" idx="0"/>
          </p:cNvCxnSpPr>
          <p:nvPr/>
        </p:nvCxnSpPr>
        <p:spPr>
          <a:xfrm>
            <a:off x="7277856" y="3149126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6C5E73-D611-3A45-853C-8BF161F310B4}"/>
              </a:ext>
            </a:extLst>
          </p:cNvPr>
          <p:cNvCxnSpPr>
            <a:cxnSpLocks/>
          </p:cNvCxnSpPr>
          <p:nvPr/>
        </p:nvCxnSpPr>
        <p:spPr>
          <a:xfrm flipH="1">
            <a:off x="7375383" y="3152779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AE3087-C2F0-9145-B426-8936BDF7E7E0}"/>
              </a:ext>
            </a:extLst>
          </p:cNvPr>
          <p:cNvCxnSpPr>
            <a:cxnSpLocks/>
          </p:cNvCxnSpPr>
          <p:nvPr/>
        </p:nvCxnSpPr>
        <p:spPr>
          <a:xfrm>
            <a:off x="7277454" y="3156760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346ED4-5D45-3242-BED2-B94B43E76258}"/>
              </a:ext>
            </a:extLst>
          </p:cNvPr>
          <p:cNvCxnSpPr>
            <a:cxnSpLocks/>
          </p:cNvCxnSpPr>
          <p:nvPr/>
        </p:nvCxnSpPr>
        <p:spPr>
          <a:xfrm flipH="1">
            <a:off x="7325158" y="3516159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579510-CD99-1C4D-82EC-6C62918ABC36}"/>
              </a:ext>
            </a:extLst>
          </p:cNvPr>
          <p:cNvGrpSpPr/>
          <p:nvPr/>
        </p:nvGrpSpPr>
        <p:grpSpPr>
          <a:xfrm rot="19181437">
            <a:off x="6027698" y="2057452"/>
            <a:ext cx="1112170" cy="1398785"/>
            <a:chOff x="4594458" y="2746336"/>
            <a:chExt cx="1112170" cy="139878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58E3D2-650B-524E-B324-BCCD29B0E2B6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7BF0027-9F6D-B942-B7F6-5007281CE54D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F22D10-47EF-DE45-B635-660FFF71FD4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C0505D-7939-CD4E-8377-7D692B7614FA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B2C42E-362E-4D42-8E20-F4C05ABF2954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15F01CF-2D06-5D47-BBC4-EDA304B64376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89241B-AEA4-EA47-BF7C-6791C5DA3636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7E9D00-6DF3-894E-9DCC-8C8DE0CC1F7B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6F766D-238E-3744-A9CC-4263E7862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32EC3CC-01F3-BA43-BEEA-463486B42C6F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5D45F85-8EC1-AF47-9DFF-B02C548FD188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BA0269D-0D31-994E-96CA-08975837348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45D6492-2E72-FE40-B6E6-6A6702750FDA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4C88EF-242C-E942-881C-6136B0AAF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Arc 101">
            <a:extLst>
              <a:ext uri="{FF2B5EF4-FFF2-40B4-BE49-F238E27FC236}">
                <a16:creationId xmlns:a16="http://schemas.microsoft.com/office/drawing/2014/main" id="{012AC0B9-69B6-7748-B810-F6FAC2C93AEB}"/>
              </a:ext>
            </a:extLst>
          </p:cNvPr>
          <p:cNvSpPr/>
          <p:nvPr/>
        </p:nvSpPr>
        <p:spPr>
          <a:xfrm rot="3030456">
            <a:off x="6991566" y="2897081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D015F42-B4A9-0E45-9E33-DB57949C7BF2}"/>
              </a:ext>
            </a:extLst>
          </p:cNvPr>
          <p:cNvSpPr/>
          <p:nvPr/>
        </p:nvSpPr>
        <p:spPr>
          <a:xfrm rot="8206540">
            <a:off x="7331948" y="2238136"/>
            <a:ext cx="341259" cy="340252"/>
          </a:xfrm>
          <a:prstGeom prst="arc">
            <a:avLst>
              <a:gd name="adj1" fmla="val 16200000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99B6AC4-7354-004C-8C83-15F0E597384A}"/>
              </a:ext>
            </a:extLst>
          </p:cNvPr>
          <p:cNvSpPr/>
          <p:nvPr/>
        </p:nvSpPr>
        <p:spPr>
          <a:xfrm rot="6987695">
            <a:off x="6996597" y="2244814"/>
            <a:ext cx="341259" cy="340252"/>
          </a:xfrm>
          <a:prstGeom prst="arc">
            <a:avLst>
              <a:gd name="adj1" fmla="val 14364527"/>
              <a:gd name="adj2" fmla="val 291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94</cp:revision>
  <dcterms:created xsi:type="dcterms:W3CDTF">2019-03-07T18:12:38Z</dcterms:created>
  <dcterms:modified xsi:type="dcterms:W3CDTF">2019-04-01T20:59:32Z</dcterms:modified>
</cp:coreProperties>
</file>