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/>
    <p:restoredTop sz="94674"/>
  </p:normalViewPr>
  <p:slideViewPr>
    <p:cSldViewPr snapToGrid="0" snapToObjects="1">
      <p:cViewPr>
        <p:scale>
          <a:sx n="125" d="100"/>
          <a:sy n="125" d="100"/>
        </p:scale>
        <p:origin x="-2866" y="-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6D517-34DA-1541-9976-65CE1DA01ED5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6CCFC-83C8-264A-87C4-1A363E74E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5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6CCFC-83C8-264A-87C4-1A363E74ED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8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F88A-72CE-F741-BEB1-A8E276360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B025E-3FB6-6D45-891C-5861502C5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2DBA7-7993-8945-BA01-6C3F122C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37ADD-7B92-BD4C-B89B-69F6E635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8CEB7-CECF-BF45-92BA-F72539AF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6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6800-E0C6-4F45-B99B-428BB65A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0FA2F-0AD0-B342-8664-754AEB5D8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76260-E3BC-4E49-84F9-C153C7D3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90194-EE52-F443-8704-BA93DC33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CD7DE-4982-FF46-B7D8-51D7348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4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8FF34-80E8-2E40-8D9B-C7FBD3C91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97328-F32B-A645-9FAC-BA86A3310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E1A9F-761B-514A-A10B-486192EF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3CEF6-0AFB-F344-90AF-5AE333B5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0934A-07B0-D349-9DF5-4644E3B1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2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2045-B32D-4D4A-9F78-A404BA24A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E9A75-C7CC-C84B-8317-2936C752F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2002D-AAA5-E04B-B67C-B6C0CE90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AA259-FD36-A641-A0FC-FA2DD560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A1251-3C30-324A-B3EF-FD98EF39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0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1523-74BC-C04B-98BA-1B0272386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ECF1A-09E8-6048-8DB6-879775DA3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EE515-609C-CA44-AD3D-54EEB8A9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B642B-7F62-D749-A9B6-F70F01FB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54973-D09B-E844-B475-F325BC1D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8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A220-7BE5-244A-ACA4-6072FE1D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BAC23-7122-2A43-ACC4-2F5E5BC34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B6E40-1813-E348-BE6A-46F5B6CC2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FCA49-76D1-2643-B964-EDE7CE3C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63333-A7CE-E94F-98D3-633A1BE4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2CBE0-6506-204F-A614-2E47D4A9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5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86BA-F74A-854A-B69B-6A6316A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877EE-91FA-8241-A163-D25B58136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61223-AD1C-5F45-8EDA-5AE8A4DEA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2E616-BA2A-2F42-8A15-731957597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36826-D975-A44F-BA55-B7437955D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272CC-37F4-1742-A5BC-1EE1F395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B51922-6533-E940-950F-CE3A55DE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176DDA-03B4-7B44-AE1B-A2D413B3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EF5A-1DE9-7149-94E9-0FF31E51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05560-4971-374F-8897-FD58AD78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9A84C-A656-5049-B88C-458E048C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C8E5E-70E6-2C4C-AA1F-736C92BB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6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7A4AF-40BB-9246-BBDE-D77B1DA4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F24E7-5EB4-D147-B741-4ED3E260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05937-F324-4B41-BD71-946311B0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1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52CF-7E10-034D-BF9F-BE6593C7A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F855E-B9F0-FA44-87F4-0AFB9BD1D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AE5AE-4122-004F-B17D-A63DC1971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242D5-53A7-F74B-88AE-B0AB280B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8BBA1-C237-FE47-89B1-85C756AA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86D76-A1DF-AA47-8DD5-2007D412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3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8DC2-8F5A-AD49-B2FC-678F239D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15F5BF-B40D-8442-9B62-E2DAC35A7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BE2EA-DEA5-5749-8EE6-8539326BE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A84E3-FE62-2240-BC73-C6C95E87D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58702-9259-BD44-9233-D67F12F9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CAB95-65FE-964F-8C41-DF9AEBD6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8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E8058-C44E-B540-8A3D-7218AF921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F2FA1-7A85-BA46-AB54-67DACCCB7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AB000-0F05-FE49-8D8A-E4D179F6C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D2CB0-1BE6-3F47-AD89-DEA7CD3F203F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72DB9-2D34-4644-9A5E-DE4A82319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E6C73-A8DB-DF49-A475-8F9608FA8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Arc 58">
            <a:extLst>
              <a:ext uri="{FF2B5EF4-FFF2-40B4-BE49-F238E27FC236}">
                <a16:creationId xmlns:a16="http://schemas.microsoft.com/office/drawing/2014/main" id="{D83D55A6-4EDD-194F-AC0F-A05584EC3FD8}"/>
              </a:ext>
            </a:extLst>
          </p:cNvPr>
          <p:cNvSpPr/>
          <p:nvPr/>
        </p:nvSpPr>
        <p:spPr>
          <a:xfrm rot="18286414" flipH="1">
            <a:off x="2785475" y="2899441"/>
            <a:ext cx="1102831" cy="812584"/>
          </a:xfrm>
          <a:prstGeom prst="arc">
            <a:avLst>
              <a:gd name="adj1" fmla="val 16200000"/>
              <a:gd name="adj2" fmla="val 1956963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1A8BF1BB-E73B-A747-A8C0-1A208E7C8E39}"/>
              </a:ext>
            </a:extLst>
          </p:cNvPr>
          <p:cNvSpPr/>
          <p:nvPr/>
        </p:nvSpPr>
        <p:spPr>
          <a:xfrm>
            <a:off x="2846868" y="2376643"/>
            <a:ext cx="566792" cy="5051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DF821BB-E427-4642-AD8C-2C1D461EE395}"/>
              </a:ext>
            </a:extLst>
          </p:cNvPr>
          <p:cNvSpPr/>
          <p:nvPr/>
        </p:nvSpPr>
        <p:spPr>
          <a:xfrm>
            <a:off x="3633576" y="2343448"/>
            <a:ext cx="566792" cy="5051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7683F78-69EE-EC44-A459-93D0EB55F726}"/>
              </a:ext>
            </a:extLst>
          </p:cNvPr>
          <p:cNvSpPr/>
          <p:nvPr/>
        </p:nvSpPr>
        <p:spPr>
          <a:xfrm>
            <a:off x="3229716" y="2610061"/>
            <a:ext cx="566792" cy="50514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1B298DB-D0AC-5345-9BCF-F8205AED9B54}"/>
              </a:ext>
            </a:extLst>
          </p:cNvPr>
          <p:cNvSpPr/>
          <p:nvPr/>
        </p:nvSpPr>
        <p:spPr>
          <a:xfrm>
            <a:off x="4029204" y="1316850"/>
            <a:ext cx="566792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EC8EE1C-1937-9946-9BA7-52E85218E12C}"/>
              </a:ext>
            </a:extLst>
          </p:cNvPr>
          <p:cNvSpPr/>
          <p:nvPr/>
        </p:nvSpPr>
        <p:spPr>
          <a:xfrm>
            <a:off x="2410011" y="1319211"/>
            <a:ext cx="566792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6DAF743-28ED-7C4F-81F7-E93B5F4BFB25}"/>
              </a:ext>
            </a:extLst>
          </p:cNvPr>
          <p:cNvSpPr/>
          <p:nvPr/>
        </p:nvSpPr>
        <p:spPr>
          <a:xfrm>
            <a:off x="2579264" y="1316850"/>
            <a:ext cx="1859623" cy="16233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C4BB7AA-FC58-7742-BF74-68EB537D47F8}"/>
              </a:ext>
            </a:extLst>
          </p:cNvPr>
          <p:cNvSpPr/>
          <p:nvPr/>
        </p:nvSpPr>
        <p:spPr>
          <a:xfrm>
            <a:off x="3373797" y="2277669"/>
            <a:ext cx="237163" cy="1609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752617-D257-2B42-8004-55A1A22D6CD4}"/>
              </a:ext>
            </a:extLst>
          </p:cNvPr>
          <p:cNvSpPr/>
          <p:nvPr/>
        </p:nvSpPr>
        <p:spPr>
          <a:xfrm>
            <a:off x="3076472" y="2503273"/>
            <a:ext cx="237163" cy="16096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5B3E627-09FC-814A-9ACF-8FC267AA5924}"/>
              </a:ext>
            </a:extLst>
          </p:cNvPr>
          <p:cNvSpPr/>
          <p:nvPr/>
        </p:nvSpPr>
        <p:spPr>
          <a:xfrm>
            <a:off x="3687576" y="2497009"/>
            <a:ext cx="237163" cy="16096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511B89E7-AE98-5744-96BA-F63E7BCEC7E9}"/>
              </a:ext>
            </a:extLst>
          </p:cNvPr>
          <p:cNvCxnSpPr>
            <a:cxnSpLocks/>
            <a:stCxn id="27" idx="4"/>
            <a:endCxn id="28" idx="6"/>
          </p:cNvCxnSpPr>
          <p:nvPr/>
        </p:nvCxnSpPr>
        <p:spPr>
          <a:xfrm rot="5400000">
            <a:off x="3330446" y="2421820"/>
            <a:ext cx="145123" cy="178744"/>
          </a:xfrm>
          <a:prstGeom prst="curved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808EDA92-C891-1846-8E01-F62261A1687A}"/>
              </a:ext>
            </a:extLst>
          </p:cNvPr>
          <p:cNvCxnSpPr>
            <a:cxnSpLocks/>
            <a:stCxn id="27" idx="4"/>
            <a:endCxn id="29" idx="2"/>
          </p:cNvCxnSpPr>
          <p:nvPr/>
        </p:nvCxnSpPr>
        <p:spPr>
          <a:xfrm rot="16200000" flipH="1">
            <a:off x="3520548" y="2410461"/>
            <a:ext cx="138859" cy="195197"/>
          </a:xfrm>
          <a:prstGeom prst="curved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5813AD3-9E6C-9A47-879D-B7CE7FD4E083}"/>
              </a:ext>
            </a:extLst>
          </p:cNvPr>
          <p:cNvSpPr/>
          <p:nvPr/>
        </p:nvSpPr>
        <p:spPr>
          <a:xfrm rot="2164208">
            <a:off x="3596079" y="1712527"/>
            <a:ext cx="615083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1E2A6C5-7BD3-7B44-B956-2B6DA4E83490}"/>
              </a:ext>
            </a:extLst>
          </p:cNvPr>
          <p:cNvSpPr/>
          <p:nvPr/>
        </p:nvSpPr>
        <p:spPr>
          <a:xfrm rot="18844437">
            <a:off x="2803458" y="1713423"/>
            <a:ext cx="615083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08A7083-B83F-3B4A-BBFB-91DDF902B888}"/>
              </a:ext>
            </a:extLst>
          </p:cNvPr>
          <p:cNvSpPr/>
          <p:nvPr/>
        </p:nvSpPr>
        <p:spPr>
          <a:xfrm>
            <a:off x="3089773" y="1821996"/>
            <a:ext cx="155142" cy="15118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F9D38EA-B429-6A41-A6FF-F922D294AD32}"/>
              </a:ext>
            </a:extLst>
          </p:cNvPr>
          <p:cNvSpPr/>
          <p:nvPr/>
        </p:nvSpPr>
        <p:spPr>
          <a:xfrm>
            <a:off x="3735232" y="1821996"/>
            <a:ext cx="155142" cy="15118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82B1DF-0D37-3D4F-8BED-64043FDD7275}"/>
              </a:ext>
            </a:extLst>
          </p:cNvPr>
          <p:cNvSpPr/>
          <p:nvPr/>
        </p:nvSpPr>
        <p:spPr>
          <a:xfrm>
            <a:off x="2759350" y="2736766"/>
            <a:ext cx="566792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0C1E5C4-1FBD-9742-92A9-3B3B7E476094}"/>
              </a:ext>
            </a:extLst>
          </p:cNvPr>
          <p:cNvSpPr/>
          <p:nvPr/>
        </p:nvSpPr>
        <p:spPr>
          <a:xfrm>
            <a:off x="3693048" y="2736766"/>
            <a:ext cx="566792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63029C5-2971-8148-9199-AF4BF56F9026}"/>
              </a:ext>
            </a:extLst>
          </p:cNvPr>
          <p:cNvSpPr/>
          <p:nvPr/>
        </p:nvSpPr>
        <p:spPr>
          <a:xfrm>
            <a:off x="4700298" y="2186057"/>
            <a:ext cx="566792" cy="50514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9D1917B-3FC8-7847-A52C-792C308CCB28}"/>
              </a:ext>
            </a:extLst>
          </p:cNvPr>
          <p:cNvSpPr/>
          <p:nvPr/>
        </p:nvSpPr>
        <p:spPr>
          <a:xfrm>
            <a:off x="3428459" y="3040656"/>
            <a:ext cx="90469" cy="170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C53B68A-991B-AD4D-BBE5-F231BB595D57}"/>
              </a:ext>
            </a:extLst>
          </p:cNvPr>
          <p:cNvSpPr/>
          <p:nvPr/>
        </p:nvSpPr>
        <p:spPr>
          <a:xfrm>
            <a:off x="3493809" y="3025907"/>
            <a:ext cx="97279" cy="1856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847FB23D-4486-7349-81AB-46BA27899F56}"/>
              </a:ext>
            </a:extLst>
          </p:cNvPr>
          <p:cNvSpPr/>
          <p:nvPr/>
        </p:nvSpPr>
        <p:spPr>
          <a:xfrm rot="10800000">
            <a:off x="3470178" y="3149127"/>
            <a:ext cx="122944" cy="41930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7ED92094-E8E2-534F-B0BF-DAA65A61ED62}"/>
              </a:ext>
            </a:extLst>
          </p:cNvPr>
          <p:cNvSpPr/>
          <p:nvPr/>
        </p:nvSpPr>
        <p:spPr>
          <a:xfrm rot="10800000">
            <a:off x="3436108" y="3149127"/>
            <a:ext cx="150992" cy="514211"/>
          </a:xfrm>
          <a:prstGeom prst="triangle">
            <a:avLst>
              <a:gd name="adj" fmla="val 6796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6CF9BC4E-F0D0-9A41-B276-5F702D1138D3}"/>
              </a:ext>
            </a:extLst>
          </p:cNvPr>
          <p:cNvSpPr/>
          <p:nvPr/>
        </p:nvSpPr>
        <p:spPr>
          <a:xfrm rot="10800000">
            <a:off x="3420647" y="3083644"/>
            <a:ext cx="190065" cy="75997"/>
          </a:xfrm>
          <a:prstGeom prst="trapezoid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E8280D9-166C-534E-84B1-CF9CE54AA384}"/>
              </a:ext>
            </a:extLst>
          </p:cNvPr>
          <p:cNvSpPr/>
          <p:nvPr/>
        </p:nvSpPr>
        <p:spPr>
          <a:xfrm rot="7537723">
            <a:off x="3332254" y="2691820"/>
            <a:ext cx="443364" cy="408350"/>
          </a:xfrm>
          <a:prstGeom prst="arc">
            <a:avLst>
              <a:gd name="adj1" fmla="val 16200000"/>
              <a:gd name="adj2" fmla="val 1872667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AEA56743-6244-E040-BF82-7AB20531A958}"/>
              </a:ext>
            </a:extLst>
          </p:cNvPr>
          <p:cNvSpPr/>
          <p:nvPr/>
        </p:nvSpPr>
        <p:spPr>
          <a:xfrm rot="11430463">
            <a:off x="3233148" y="2692295"/>
            <a:ext cx="443364" cy="408350"/>
          </a:xfrm>
          <a:prstGeom prst="arc">
            <a:avLst>
              <a:gd name="adj1" fmla="val 15987613"/>
              <a:gd name="adj2" fmla="val 189242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65CE55-E1DE-5548-9A1A-D787B61D1E9D}"/>
              </a:ext>
            </a:extLst>
          </p:cNvPr>
          <p:cNvCxnSpPr>
            <a:cxnSpLocks/>
            <a:stCxn id="34" idx="4"/>
            <a:endCxn id="14" idx="0"/>
          </p:cNvCxnSpPr>
          <p:nvPr/>
        </p:nvCxnSpPr>
        <p:spPr>
          <a:xfrm>
            <a:off x="3436108" y="3149127"/>
            <a:ext cx="95542" cy="4193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62FA31-D778-8646-9C68-108EF398A0E2}"/>
              </a:ext>
            </a:extLst>
          </p:cNvPr>
          <p:cNvCxnSpPr>
            <a:cxnSpLocks/>
          </p:cNvCxnSpPr>
          <p:nvPr/>
        </p:nvCxnSpPr>
        <p:spPr>
          <a:xfrm flipH="1">
            <a:off x="3533635" y="3152780"/>
            <a:ext cx="57007" cy="4193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E51A0B8-F473-534C-9B53-BB537F4195AA}"/>
              </a:ext>
            </a:extLst>
          </p:cNvPr>
          <p:cNvCxnSpPr>
            <a:cxnSpLocks/>
          </p:cNvCxnSpPr>
          <p:nvPr/>
        </p:nvCxnSpPr>
        <p:spPr>
          <a:xfrm>
            <a:off x="3435706" y="3156761"/>
            <a:ext cx="50710" cy="5109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B898C48-9AA9-6C45-ADC2-8902AEEB86E8}"/>
              </a:ext>
            </a:extLst>
          </p:cNvPr>
          <p:cNvCxnSpPr>
            <a:cxnSpLocks/>
          </p:cNvCxnSpPr>
          <p:nvPr/>
        </p:nvCxnSpPr>
        <p:spPr>
          <a:xfrm flipH="1">
            <a:off x="3483410" y="3516160"/>
            <a:ext cx="31303" cy="1450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F85F42-C604-2241-9619-7B9524333E86}"/>
              </a:ext>
            </a:extLst>
          </p:cNvPr>
          <p:cNvGrpSpPr/>
          <p:nvPr/>
        </p:nvGrpSpPr>
        <p:grpSpPr>
          <a:xfrm rot="19181437">
            <a:off x="2185950" y="2057453"/>
            <a:ext cx="1112170" cy="1398785"/>
            <a:chOff x="4594458" y="2746336"/>
            <a:chExt cx="1112170" cy="13987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E55E58-185C-1F47-8982-75A90145CACE}"/>
                </a:ext>
              </a:extLst>
            </p:cNvPr>
            <p:cNvSpPr/>
            <p:nvPr/>
          </p:nvSpPr>
          <p:spPr>
            <a:xfrm>
              <a:off x="5099901" y="3428999"/>
              <a:ext cx="100684" cy="23870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BB48B7E-603A-9847-AF1A-87DD4FE5C142}"/>
                </a:ext>
              </a:extLst>
            </p:cNvPr>
            <p:cNvSpPr/>
            <p:nvPr/>
          </p:nvSpPr>
          <p:spPr>
            <a:xfrm>
              <a:off x="5099900" y="3667707"/>
              <a:ext cx="100683" cy="23870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2976721-3102-564E-8021-B89A559E5D58}"/>
                </a:ext>
              </a:extLst>
            </p:cNvPr>
            <p:cNvSpPr/>
            <p:nvPr/>
          </p:nvSpPr>
          <p:spPr>
            <a:xfrm>
              <a:off x="5099900" y="3906414"/>
              <a:ext cx="100683" cy="23870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D648F5F-6C81-1E4A-8EC5-628435D406EB}"/>
                </a:ext>
              </a:extLst>
            </p:cNvPr>
            <p:cNvSpPr/>
            <p:nvPr/>
          </p:nvSpPr>
          <p:spPr>
            <a:xfrm>
              <a:off x="5099900" y="3189216"/>
              <a:ext cx="100683" cy="23870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8316624-D907-4246-8162-7E780A042778}"/>
                </a:ext>
              </a:extLst>
            </p:cNvPr>
            <p:cNvSpPr/>
            <p:nvPr/>
          </p:nvSpPr>
          <p:spPr>
            <a:xfrm>
              <a:off x="5099899" y="2949971"/>
              <a:ext cx="100683" cy="23870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3A7411A-38C9-5A42-8D94-4F732DAC5377}"/>
                </a:ext>
              </a:extLst>
            </p:cNvPr>
            <p:cNvSpPr/>
            <p:nvPr/>
          </p:nvSpPr>
          <p:spPr>
            <a:xfrm>
              <a:off x="5378179" y="2746336"/>
              <a:ext cx="75414" cy="2884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1FBAA9F-8EDE-D84C-800C-AEAE84A74637}"/>
                </a:ext>
              </a:extLst>
            </p:cNvPr>
            <p:cNvSpPr/>
            <p:nvPr/>
          </p:nvSpPr>
          <p:spPr>
            <a:xfrm rot="5976753">
              <a:off x="5519518" y="2898736"/>
              <a:ext cx="75414" cy="2884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D42CC38-BD79-C149-9142-E9A74B36A464}"/>
                </a:ext>
              </a:extLst>
            </p:cNvPr>
            <p:cNvSpPr/>
            <p:nvPr/>
          </p:nvSpPr>
          <p:spPr>
            <a:xfrm rot="3563658">
              <a:off x="5524686" y="2775501"/>
              <a:ext cx="75414" cy="2884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80710C-F208-8F4C-9AE6-D282F44BB6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6565" y="2998223"/>
              <a:ext cx="231951" cy="2038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C5D3B48-6EC1-EA4E-A4ED-9B417F241EDD}"/>
                </a:ext>
              </a:extLst>
            </p:cNvPr>
            <p:cNvGrpSpPr/>
            <p:nvPr/>
          </p:nvGrpSpPr>
          <p:grpSpPr>
            <a:xfrm rot="15085268">
              <a:off x="4597404" y="3190884"/>
              <a:ext cx="328449" cy="334342"/>
              <a:chOff x="4716898" y="3289143"/>
              <a:chExt cx="328449" cy="334342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D93B425-15D9-024D-BD5E-0B3BEB72684E}"/>
                  </a:ext>
                </a:extLst>
              </p:cNvPr>
              <p:cNvSpPr/>
              <p:nvPr/>
            </p:nvSpPr>
            <p:spPr>
              <a:xfrm>
                <a:off x="4716898" y="3289143"/>
                <a:ext cx="75414" cy="28847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5DF805E-8244-A244-95B7-3B3A638EDD0B}"/>
                  </a:ext>
                </a:extLst>
              </p:cNvPr>
              <p:cNvSpPr/>
              <p:nvPr/>
            </p:nvSpPr>
            <p:spPr>
              <a:xfrm rot="5976753">
                <a:off x="4858237" y="3441543"/>
                <a:ext cx="75414" cy="28847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DE71033-77DD-254A-8785-6CDE027DCAAD}"/>
                  </a:ext>
                </a:extLst>
              </p:cNvPr>
              <p:cNvSpPr/>
              <p:nvPr/>
            </p:nvSpPr>
            <p:spPr>
              <a:xfrm rot="3563658">
                <a:off x="4863405" y="3318308"/>
                <a:ext cx="75414" cy="28847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AC26E8F-0748-2441-A566-42F9CE074860}"/>
                </a:ext>
              </a:extLst>
            </p:cNvPr>
            <p:cNvCxnSpPr>
              <a:cxnSpLocks/>
            </p:cNvCxnSpPr>
            <p:nvPr/>
          </p:nvCxnSpPr>
          <p:spPr>
            <a:xfrm>
              <a:off x="4914468" y="3440806"/>
              <a:ext cx="181301" cy="2200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Arc 11">
            <a:extLst>
              <a:ext uri="{FF2B5EF4-FFF2-40B4-BE49-F238E27FC236}">
                <a16:creationId xmlns:a16="http://schemas.microsoft.com/office/drawing/2014/main" id="{AF4C523B-3C8C-9847-A034-EBF22C0E78B6}"/>
              </a:ext>
            </a:extLst>
          </p:cNvPr>
          <p:cNvSpPr/>
          <p:nvPr/>
        </p:nvSpPr>
        <p:spPr>
          <a:xfrm rot="3030456">
            <a:off x="3149818" y="2897082"/>
            <a:ext cx="1050504" cy="812584"/>
          </a:xfrm>
          <a:prstGeom prst="arc">
            <a:avLst>
              <a:gd name="adj1" fmla="val 16200000"/>
              <a:gd name="adj2" fmla="val 198453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0C7F67F9-AAE6-D84C-A97D-1410D1E50448}"/>
              </a:ext>
            </a:extLst>
          </p:cNvPr>
          <p:cNvSpPr/>
          <p:nvPr/>
        </p:nvSpPr>
        <p:spPr>
          <a:xfrm rot="18286414" flipH="1">
            <a:off x="5658514" y="2870216"/>
            <a:ext cx="1102831" cy="812584"/>
          </a:xfrm>
          <a:prstGeom prst="arc">
            <a:avLst>
              <a:gd name="adj1" fmla="val 16200000"/>
              <a:gd name="adj2" fmla="val 1956963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979AC5A-ED32-6846-9FD6-47665420ED88}"/>
              </a:ext>
            </a:extLst>
          </p:cNvPr>
          <p:cNvSpPr/>
          <p:nvPr/>
        </p:nvSpPr>
        <p:spPr>
          <a:xfrm>
            <a:off x="5719907" y="2347418"/>
            <a:ext cx="566792" cy="5051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FEEFB2B-9044-7A41-B874-7986C38C0229}"/>
              </a:ext>
            </a:extLst>
          </p:cNvPr>
          <p:cNvSpPr/>
          <p:nvPr/>
        </p:nvSpPr>
        <p:spPr>
          <a:xfrm>
            <a:off x="6506615" y="2314223"/>
            <a:ext cx="566792" cy="5051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8C228FA-60FA-9745-A4B4-B07337162CDE}"/>
              </a:ext>
            </a:extLst>
          </p:cNvPr>
          <p:cNvSpPr/>
          <p:nvPr/>
        </p:nvSpPr>
        <p:spPr>
          <a:xfrm>
            <a:off x="6102755" y="2580836"/>
            <a:ext cx="566792" cy="50514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99F4145-B305-E047-8697-9B4F80B8ED4E}"/>
              </a:ext>
            </a:extLst>
          </p:cNvPr>
          <p:cNvSpPr/>
          <p:nvPr/>
        </p:nvSpPr>
        <p:spPr>
          <a:xfrm>
            <a:off x="6902243" y="1287625"/>
            <a:ext cx="566792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D054B71-8FCE-204D-8B6F-061D4795ACD4}"/>
              </a:ext>
            </a:extLst>
          </p:cNvPr>
          <p:cNvSpPr/>
          <p:nvPr/>
        </p:nvSpPr>
        <p:spPr>
          <a:xfrm>
            <a:off x="5283050" y="1289986"/>
            <a:ext cx="566792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6100460-44E5-D146-B22E-C2C640E3728F}"/>
              </a:ext>
            </a:extLst>
          </p:cNvPr>
          <p:cNvSpPr/>
          <p:nvPr/>
        </p:nvSpPr>
        <p:spPr>
          <a:xfrm>
            <a:off x="5452303" y="1287625"/>
            <a:ext cx="1859623" cy="16233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932CF58-9BD1-9C40-B3A8-32C790C148EB}"/>
              </a:ext>
            </a:extLst>
          </p:cNvPr>
          <p:cNvSpPr/>
          <p:nvPr/>
        </p:nvSpPr>
        <p:spPr>
          <a:xfrm>
            <a:off x="6246836" y="2248444"/>
            <a:ext cx="237163" cy="1609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3E2F9BB-19D0-6748-B243-52058A5CC914}"/>
              </a:ext>
            </a:extLst>
          </p:cNvPr>
          <p:cNvSpPr/>
          <p:nvPr/>
        </p:nvSpPr>
        <p:spPr>
          <a:xfrm rot="2164208">
            <a:off x="6469118" y="1683302"/>
            <a:ext cx="615083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210CF56-F642-B34C-B1F2-50DCF641BA76}"/>
              </a:ext>
            </a:extLst>
          </p:cNvPr>
          <p:cNvSpPr/>
          <p:nvPr/>
        </p:nvSpPr>
        <p:spPr>
          <a:xfrm rot="18844437">
            <a:off x="5676497" y="1684198"/>
            <a:ext cx="615083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AB21E01-244F-9640-9387-6171238774E2}"/>
              </a:ext>
            </a:extLst>
          </p:cNvPr>
          <p:cNvSpPr/>
          <p:nvPr/>
        </p:nvSpPr>
        <p:spPr>
          <a:xfrm>
            <a:off x="5962812" y="1792771"/>
            <a:ext cx="155142" cy="15118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C7517B1-8D4D-CA4C-A99C-61DAE22D7B49}"/>
              </a:ext>
            </a:extLst>
          </p:cNvPr>
          <p:cNvSpPr/>
          <p:nvPr/>
        </p:nvSpPr>
        <p:spPr>
          <a:xfrm>
            <a:off x="6608271" y="1792771"/>
            <a:ext cx="155142" cy="15118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F2B81E8-76DC-784D-97FE-80597CD56B22}"/>
              </a:ext>
            </a:extLst>
          </p:cNvPr>
          <p:cNvSpPr/>
          <p:nvPr/>
        </p:nvSpPr>
        <p:spPr>
          <a:xfrm>
            <a:off x="5632389" y="2707541"/>
            <a:ext cx="566792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5C3A95E-FB7B-4F44-B480-D31BA92BA969}"/>
              </a:ext>
            </a:extLst>
          </p:cNvPr>
          <p:cNvSpPr/>
          <p:nvPr/>
        </p:nvSpPr>
        <p:spPr>
          <a:xfrm>
            <a:off x="6566087" y="2707541"/>
            <a:ext cx="566792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9A5208A-A9F0-EA47-818C-E2251B6FF7FF}"/>
              </a:ext>
            </a:extLst>
          </p:cNvPr>
          <p:cNvSpPr/>
          <p:nvPr/>
        </p:nvSpPr>
        <p:spPr>
          <a:xfrm>
            <a:off x="6301498" y="3011431"/>
            <a:ext cx="90469" cy="170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40ED874-38A9-DC48-AB4C-9EF51EA62D9D}"/>
              </a:ext>
            </a:extLst>
          </p:cNvPr>
          <p:cNvSpPr/>
          <p:nvPr/>
        </p:nvSpPr>
        <p:spPr>
          <a:xfrm>
            <a:off x="6366848" y="2996682"/>
            <a:ext cx="97279" cy="1856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riangle 77">
            <a:extLst>
              <a:ext uri="{FF2B5EF4-FFF2-40B4-BE49-F238E27FC236}">
                <a16:creationId xmlns:a16="http://schemas.microsoft.com/office/drawing/2014/main" id="{956188F8-65E3-8340-87E2-0207712296E0}"/>
              </a:ext>
            </a:extLst>
          </p:cNvPr>
          <p:cNvSpPr/>
          <p:nvPr/>
        </p:nvSpPr>
        <p:spPr>
          <a:xfrm rot="10800000">
            <a:off x="6343217" y="3119902"/>
            <a:ext cx="122944" cy="41930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riangle 78">
            <a:extLst>
              <a:ext uri="{FF2B5EF4-FFF2-40B4-BE49-F238E27FC236}">
                <a16:creationId xmlns:a16="http://schemas.microsoft.com/office/drawing/2014/main" id="{4D7BC243-554F-8F4E-879C-DBBC3BB67C1B}"/>
              </a:ext>
            </a:extLst>
          </p:cNvPr>
          <p:cNvSpPr/>
          <p:nvPr/>
        </p:nvSpPr>
        <p:spPr>
          <a:xfrm rot="10800000">
            <a:off x="6309147" y="3119902"/>
            <a:ext cx="150992" cy="514211"/>
          </a:xfrm>
          <a:prstGeom prst="triangle">
            <a:avLst>
              <a:gd name="adj" fmla="val 6796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rapezoid 79">
            <a:extLst>
              <a:ext uri="{FF2B5EF4-FFF2-40B4-BE49-F238E27FC236}">
                <a16:creationId xmlns:a16="http://schemas.microsoft.com/office/drawing/2014/main" id="{7264DA06-8906-E145-87E3-F1494B7FE6C7}"/>
              </a:ext>
            </a:extLst>
          </p:cNvPr>
          <p:cNvSpPr/>
          <p:nvPr/>
        </p:nvSpPr>
        <p:spPr>
          <a:xfrm rot="10800000">
            <a:off x="6293686" y="3054419"/>
            <a:ext cx="190065" cy="75997"/>
          </a:xfrm>
          <a:prstGeom prst="trapezoid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1F241656-2592-784F-AB25-63F312742790}"/>
              </a:ext>
            </a:extLst>
          </p:cNvPr>
          <p:cNvSpPr/>
          <p:nvPr/>
        </p:nvSpPr>
        <p:spPr>
          <a:xfrm rot="7537723">
            <a:off x="6205293" y="2662595"/>
            <a:ext cx="443364" cy="408350"/>
          </a:xfrm>
          <a:prstGeom prst="arc">
            <a:avLst>
              <a:gd name="adj1" fmla="val 16200000"/>
              <a:gd name="adj2" fmla="val 1872667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9DB2AED0-3704-4B49-94C5-739CAFBA76B9}"/>
              </a:ext>
            </a:extLst>
          </p:cNvPr>
          <p:cNvSpPr/>
          <p:nvPr/>
        </p:nvSpPr>
        <p:spPr>
          <a:xfrm rot="11430463">
            <a:off x="6106187" y="2663070"/>
            <a:ext cx="443364" cy="408350"/>
          </a:xfrm>
          <a:prstGeom prst="arc">
            <a:avLst>
              <a:gd name="adj1" fmla="val 15987613"/>
              <a:gd name="adj2" fmla="val 189242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47B7231-A92F-1346-89D4-56A6608897F0}"/>
              </a:ext>
            </a:extLst>
          </p:cNvPr>
          <p:cNvCxnSpPr>
            <a:cxnSpLocks/>
            <a:stCxn id="79" idx="4"/>
            <a:endCxn id="78" idx="0"/>
          </p:cNvCxnSpPr>
          <p:nvPr/>
        </p:nvCxnSpPr>
        <p:spPr>
          <a:xfrm>
            <a:off x="6309147" y="3119902"/>
            <a:ext cx="95542" cy="4193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76C5E73-D611-3A45-853C-8BF161F310B4}"/>
              </a:ext>
            </a:extLst>
          </p:cNvPr>
          <p:cNvCxnSpPr>
            <a:cxnSpLocks/>
          </p:cNvCxnSpPr>
          <p:nvPr/>
        </p:nvCxnSpPr>
        <p:spPr>
          <a:xfrm flipH="1">
            <a:off x="6406674" y="3123555"/>
            <a:ext cx="57007" cy="4193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4AE3087-C2F0-9145-B426-8936BDF7E7E0}"/>
              </a:ext>
            </a:extLst>
          </p:cNvPr>
          <p:cNvCxnSpPr>
            <a:cxnSpLocks/>
          </p:cNvCxnSpPr>
          <p:nvPr/>
        </p:nvCxnSpPr>
        <p:spPr>
          <a:xfrm>
            <a:off x="6308745" y="3127536"/>
            <a:ext cx="50710" cy="5109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C346ED4-5D45-3242-BED2-B94B43E76258}"/>
              </a:ext>
            </a:extLst>
          </p:cNvPr>
          <p:cNvCxnSpPr>
            <a:cxnSpLocks/>
          </p:cNvCxnSpPr>
          <p:nvPr/>
        </p:nvCxnSpPr>
        <p:spPr>
          <a:xfrm flipH="1">
            <a:off x="6356449" y="3486935"/>
            <a:ext cx="31303" cy="1450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F579510-CD99-1C4D-82EC-6C62918ABC36}"/>
              </a:ext>
            </a:extLst>
          </p:cNvPr>
          <p:cNvGrpSpPr/>
          <p:nvPr/>
        </p:nvGrpSpPr>
        <p:grpSpPr>
          <a:xfrm rot="19181437">
            <a:off x="5058989" y="2028228"/>
            <a:ext cx="1112170" cy="1398785"/>
            <a:chOff x="4594458" y="2746336"/>
            <a:chExt cx="1112170" cy="1398785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358E3D2-650B-524E-B324-BCCD29B0E2B6}"/>
                </a:ext>
              </a:extLst>
            </p:cNvPr>
            <p:cNvSpPr/>
            <p:nvPr/>
          </p:nvSpPr>
          <p:spPr>
            <a:xfrm>
              <a:off x="5099901" y="3428999"/>
              <a:ext cx="100684" cy="23870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7BF0027-9F6D-B942-B7F6-5007281CE54D}"/>
                </a:ext>
              </a:extLst>
            </p:cNvPr>
            <p:cNvSpPr/>
            <p:nvPr/>
          </p:nvSpPr>
          <p:spPr>
            <a:xfrm>
              <a:off x="5099900" y="3667707"/>
              <a:ext cx="100683" cy="23870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DF22D10-47EF-DE45-B635-660FFF71FD48}"/>
                </a:ext>
              </a:extLst>
            </p:cNvPr>
            <p:cNvSpPr/>
            <p:nvPr/>
          </p:nvSpPr>
          <p:spPr>
            <a:xfrm>
              <a:off x="5099900" y="3906414"/>
              <a:ext cx="100683" cy="23870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3C0505D-7939-CD4E-8377-7D692B7614FA}"/>
                </a:ext>
              </a:extLst>
            </p:cNvPr>
            <p:cNvSpPr/>
            <p:nvPr/>
          </p:nvSpPr>
          <p:spPr>
            <a:xfrm>
              <a:off x="5099900" y="3189216"/>
              <a:ext cx="100683" cy="23870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8B2C42E-362E-4D42-8E20-F4C05ABF2954}"/>
                </a:ext>
              </a:extLst>
            </p:cNvPr>
            <p:cNvSpPr/>
            <p:nvPr/>
          </p:nvSpPr>
          <p:spPr>
            <a:xfrm>
              <a:off x="5099899" y="2949971"/>
              <a:ext cx="100683" cy="23870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15F01CF-2D06-5D47-BBC4-EDA304B64376}"/>
                </a:ext>
              </a:extLst>
            </p:cNvPr>
            <p:cNvSpPr/>
            <p:nvPr/>
          </p:nvSpPr>
          <p:spPr>
            <a:xfrm>
              <a:off x="5378179" y="2746336"/>
              <a:ext cx="75414" cy="2884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3889241B-AEA4-EA47-BF7C-6791C5DA3636}"/>
                </a:ext>
              </a:extLst>
            </p:cNvPr>
            <p:cNvSpPr/>
            <p:nvPr/>
          </p:nvSpPr>
          <p:spPr>
            <a:xfrm rot="5976753">
              <a:off x="5519518" y="2898736"/>
              <a:ext cx="75414" cy="2884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17E9D00-6DF3-894E-9DCC-8C8DE0CC1F7B}"/>
                </a:ext>
              </a:extLst>
            </p:cNvPr>
            <p:cNvSpPr/>
            <p:nvPr/>
          </p:nvSpPr>
          <p:spPr>
            <a:xfrm rot="3563658">
              <a:off x="5524686" y="2775501"/>
              <a:ext cx="75414" cy="2884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E6F766D-238E-3744-A9CC-4263E7862F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6565" y="2998223"/>
              <a:ext cx="231951" cy="2038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32EC3CC-01F3-BA43-BEEA-463486B42C6F}"/>
                </a:ext>
              </a:extLst>
            </p:cNvPr>
            <p:cNvGrpSpPr/>
            <p:nvPr/>
          </p:nvGrpSpPr>
          <p:grpSpPr>
            <a:xfrm rot="15085268">
              <a:off x="4597404" y="3190884"/>
              <a:ext cx="328449" cy="334342"/>
              <a:chOff x="4716898" y="3289143"/>
              <a:chExt cx="328449" cy="334342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65D45F85-8EC1-AF47-9DFF-B02C548FD188}"/>
                  </a:ext>
                </a:extLst>
              </p:cNvPr>
              <p:cNvSpPr/>
              <p:nvPr/>
            </p:nvSpPr>
            <p:spPr>
              <a:xfrm>
                <a:off x="4716898" y="3289143"/>
                <a:ext cx="75414" cy="28847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ABA0269D-0D31-994E-96CA-08975837348B}"/>
                  </a:ext>
                </a:extLst>
              </p:cNvPr>
              <p:cNvSpPr/>
              <p:nvPr/>
            </p:nvSpPr>
            <p:spPr>
              <a:xfrm rot="5976753">
                <a:off x="4858237" y="3441543"/>
                <a:ext cx="75414" cy="28847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345D6492-2E72-FE40-B6E6-6A6702750FDA}"/>
                  </a:ext>
                </a:extLst>
              </p:cNvPr>
              <p:cNvSpPr/>
              <p:nvPr/>
            </p:nvSpPr>
            <p:spPr>
              <a:xfrm rot="3563658">
                <a:off x="4863405" y="3318308"/>
                <a:ext cx="75414" cy="28847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F4C88EF-242C-E942-881C-6136B0AAFEAA}"/>
                </a:ext>
              </a:extLst>
            </p:cNvPr>
            <p:cNvCxnSpPr>
              <a:cxnSpLocks/>
            </p:cNvCxnSpPr>
            <p:nvPr/>
          </p:nvCxnSpPr>
          <p:spPr>
            <a:xfrm>
              <a:off x="4914468" y="3440806"/>
              <a:ext cx="181301" cy="2200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Arc 101">
            <a:extLst>
              <a:ext uri="{FF2B5EF4-FFF2-40B4-BE49-F238E27FC236}">
                <a16:creationId xmlns:a16="http://schemas.microsoft.com/office/drawing/2014/main" id="{012AC0B9-69B6-7748-B810-F6FAC2C93AEB}"/>
              </a:ext>
            </a:extLst>
          </p:cNvPr>
          <p:cNvSpPr/>
          <p:nvPr/>
        </p:nvSpPr>
        <p:spPr>
          <a:xfrm rot="3030456">
            <a:off x="6022857" y="2867857"/>
            <a:ext cx="1050504" cy="812584"/>
          </a:xfrm>
          <a:prstGeom prst="arc">
            <a:avLst>
              <a:gd name="adj1" fmla="val 16200000"/>
              <a:gd name="adj2" fmla="val 198453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FD015F42-B4A9-0E45-9E33-DB57949C7BF2}"/>
              </a:ext>
            </a:extLst>
          </p:cNvPr>
          <p:cNvSpPr/>
          <p:nvPr/>
        </p:nvSpPr>
        <p:spPr>
          <a:xfrm rot="8206540">
            <a:off x="6363239" y="2208912"/>
            <a:ext cx="341259" cy="340252"/>
          </a:xfrm>
          <a:prstGeom prst="arc">
            <a:avLst>
              <a:gd name="adj1" fmla="val 16200000"/>
              <a:gd name="adj2" fmla="val 187481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Arc 102">
            <a:extLst>
              <a:ext uri="{FF2B5EF4-FFF2-40B4-BE49-F238E27FC236}">
                <a16:creationId xmlns:a16="http://schemas.microsoft.com/office/drawing/2014/main" id="{E99B6AC4-7354-004C-8C83-15F0E597384A}"/>
              </a:ext>
            </a:extLst>
          </p:cNvPr>
          <p:cNvSpPr/>
          <p:nvPr/>
        </p:nvSpPr>
        <p:spPr>
          <a:xfrm rot="6987695">
            <a:off x="6027888" y="2215590"/>
            <a:ext cx="341259" cy="340252"/>
          </a:xfrm>
          <a:prstGeom prst="arc">
            <a:avLst>
              <a:gd name="adj1" fmla="val 14364527"/>
              <a:gd name="adj2" fmla="val 2917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Arc 55">
            <a:extLst>
              <a:ext uri="{FF2B5EF4-FFF2-40B4-BE49-F238E27FC236}">
                <a16:creationId xmlns:a16="http://schemas.microsoft.com/office/drawing/2014/main" id="{45700871-C0A8-41E0-8B4D-8CAFD1F890C9}"/>
              </a:ext>
            </a:extLst>
          </p:cNvPr>
          <p:cNvSpPr/>
          <p:nvPr/>
        </p:nvSpPr>
        <p:spPr>
          <a:xfrm rot="18286414" flipH="1">
            <a:off x="9520518" y="2899441"/>
            <a:ext cx="1102831" cy="812584"/>
          </a:xfrm>
          <a:prstGeom prst="arc">
            <a:avLst>
              <a:gd name="adj1" fmla="val 16200000"/>
              <a:gd name="adj2" fmla="val 1956963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56">
            <a:extLst>
              <a:ext uri="{FF2B5EF4-FFF2-40B4-BE49-F238E27FC236}">
                <a16:creationId xmlns:a16="http://schemas.microsoft.com/office/drawing/2014/main" id="{5446F97B-E5E0-4243-9A0F-AB9270665048}"/>
              </a:ext>
            </a:extLst>
          </p:cNvPr>
          <p:cNvSpPr/>
          <p:nvPr/>
        </p:nvSpPr>
        <p:spPr>
          <a:xfrm>
            <a:off x="9581911" y="2376643"/>
            <a:ext cx="566792" cy="5051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57">
            <a:extLst>
              <a:ext uri="{FF2B5EF4-FFF2-40B4-BE49-F238E27FC236}">
                <a16:creationId xmlns:a16="http://schemas.microsoft.com/office/drawing/2014/main" id="{7BED2637-2A43-447A-8D50-B3078CBC1559}"/>
              </a:ext>
            </a:extLst>
          </p:cNvPr>
          <p:cNvSpPr/>
          <p:nvPr/>
        </p:nvSpPr>
        <p:spPr>
          <a:xfrm>
            <a:off x="10368619" y="2343448"/>
            <a:ext cx="566792" cy="5051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59">
            <a:extLst>
              <a:ext uri="{FF2B5EF4-FFF2-40B4-BE49-F238E27FC236}">
                <a16:creationId xmlns:a16="http://schemas.microsoft.com/office/drawing/2014/main" id="{9F77C048-776D-41AC-97D9-CDD9A4AD9E89}"/>
              </a:ext>
            </a:extLst>
          </p:cNvPr>
          <p:cNvSpPr/>
          <p:nvPr/>
        </p:nvSpPr>
        <p:spPr>
          <a:xfrm>
            <a:off x="9964759" y="2610061"/>
            <a:ext cx="566792" cy="50514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60">
            <a:extLst>
              <a:ext uri="{FF2B5EF4-FFF2-40B4-BE49-F238E27FC236}">
                <a16:creationId xmlns:a16="http://schemas.microsoft.com/office/drawing/2014/main" id="{925118A9-CACF-4B8D-B567-9C0D120435F4}"/>
              </a:ext>
            </a:extLst>
          </p:cNvPr>
          <p:cNvSpPr/>
          <p:nvPr/>
        </p:nvSpPr>
        <p:spPr>
          <a:xfrm>
            <a:off x="10764247" y="1316850"/>
            <a:ext cx="566792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61">
            <a:extLst>
              <a:ext uri="{FF2B5EF4-FFF2-40B4-BE49-F238E27FC236}">
                <a16:creationId xmlns:a16="http://schemas.microsoft.com/office/drawing/2014/main" id="{3E34ABB5-9133-491B-9067-A66D45000857}"/>
              </a:ext>
            </a:extLst>
          </p:cNvPr>
          <p:cNvSpPr/>
          <p:nvPr/>
        </p:nvSpPr>
        <p:spPr>
          <a:xfrm>
            <a:off x="9145054" y="1319211"/>
            <a:ext cx="566792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62">
            <a:extLst>
              <a:ext uri="{FF2B5EF4-FFF2-40B4-BE49-F238E27FC236}">
                <a16:creationId xmlns:a16="http://schemas.microsoft.com/office/drawing/2014/main" id="{4CCEDA23-CD0B-46D6-881D-FE0E16A3CA8A}"/>
              </a:ext>
            </a:extLst>
          </p:cNvPr>
          <p:cNvSpPr/>
          <p:nvPr/>
        </p:nvSpPr>
        <p:spPr>
          <a:xfrm>
            <a:off x="9314307" y="1316850"/>
            <a:ext cx="1859623" cy="16233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63">
            <a:extLst>
              <a:ext uri="{FF2B5EF4-FFF2-40B4-BE49-F238E27FC236}">
                <a16:creationId xmlns:a16="http://schemas.microsoft.com/office/drawing/2014/main" id="{35722ED6-C2AA-4D63-8D6C-97790E791D54}"/>
              </a:ext>
            </a:extLst>
          </p:cNvPr>
          <p:cNvSpPr/>
          <p:nvPr/>
        </p:nvSpPr>
        <p:spPr>
          <a:xfrm>
            <a:off x="10108840" y="2277669"/>
            <a:ext cx="237163" cy="1609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68">
            <a:extLst>
              <a:ext uri="{FF2B5EF4-FFF2-40B4-BE49-F238E27FC236}">
                <a16:creationId xmlns:a16="http://schemas.microsoft.com/office/drawing/2014/main" id="{641513E2-8F5F-440F-B25B-94ABA74C974C}"/>
              </a:ext>
            </a:extLst>
          </p:cNvPr>
          <p:cNvSpPr/>
          <p:nvPr/>
        </p:nvSpPr>
        <p:spPr>
          <a:xfrm rot="2164208">
            <a:off x="10331122" y="1712527"/>
            <a:ext cx="615083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69">
            <a:extLst>
              <a:ext uri="{FF2B5EF4-FFF2-40B4-BE49-F238E27FC236}">
                <a16:creationId xmlns:a16="http://schemas.microsoft.com/office/drawing/2014/main" id="{F5D870A9-7A15-401A-8A39-02467C200D7B}"/>
              </a:ext>
            </a:extLst>
          </p:cNvPr>
          <p:cNvSpPr/>
          <p:nvPr/>
        </p:nvSpPr>
        <p:spPr>
          <a:xfrm rot="18844437">
            <a:off x="9538501" y="1713423"/>
            <a:ext cx="615083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70">
            <a:extLst>
              <a:ext uri="{FF2B5EF4-FFF2-40B4-BE49-F238E27FC236}">
                <a16:creationId xmlns:a16="http://schemas.microsoft.com/office/drawing/2014/main" id="{F3F26582-433F-4841-AEC5-27B76CFECE53}"/>
              </a:ext>
            </a:extLst>
          </p:cNvPr>
          <p:cNvSpPr/>
          <p:nvPr/>
        </p:nvSpPr>
        <p:spPr>
          <a:xfrm>
            <a:off x="9824816" y="1821996"/>
            <a:ext cx="155142" cy="15118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71">
            <a:extLst>
              <a:ext uri="{FF2B5EF4-FFF2-40B4-BE49-F238E27FC236}">
                <a16:creationId xmlns:a16="http://schemas.microsoft.com/office/drawing/2014/main" id="{DDF2DFB5-9BCB-40B1-AB28-E80D3BB61F28}"/>
              </a:ext>
            </a:extLst>
          </p:cNvPr>
          <p:cNvSpPr/>
          <p:nvPr/>
        </p:nvSpPr>
        <p:spPr>
          <a:xfrm>
            <a:off x="10470275" y="1821996"/>
            <a:ext cx="155142" cy="15118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72">
            <a:extLst>
              <a:ext uri="{FF2B5EF4-FFF2-40B4-BE49-F238E27FC236}">
                <a16:creationId xmlns:a16="http://schemas.microsoft.com/office/drawing/2014/main" id="{61446C34-9129-47AE-BDA3-5D1CEB9B74D3}"/>
              </a:ext>
            </a:extLst>
          </p:cNvPr>
          <p:cNvSpPr/>
          <p:nvPr/>
        </p:nvSpPr>
        <p:spPr>
          <a:xfrm>
            <a:off x="9494393" y="2736766"/>
            <a:ext cx="566792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73">
            <a:extLst>
              <a:ext uri="{FF2B5EF4-FFF2-40B4-BE49-F238E27FC236}">
                <a16:creationId xmlns:a16="http://schemas.microsoft.com/office/drawing/2014/main" id="{07C4F213-B6E0-464E-AB6D-A438FFC691B3}"/>
              </a:ext>
            </a:extLst>
          </p:cNvPr>
          <p:cNvSpPr/>
          <p:nvPr/>
        </p:nvSpPr>
        <p:spPr>
          <a:xfrm>
            <a:off x="10428091" y="2736766"/>
            <a:ext cx="566792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75">
            <a:extLst>
              <a:ext uri="{FF2B5EF4-FFF2-40B4-BE49-F238E27FC236}">
                <a16:creationId xmlns:a16="http://schemas.microsoft.com/office/drawing/2014/main" id="{581B658A-E54D-4832-B776-986E4079BEFC}"/>
              </a:ext>
            </a:extLst>
          </p:cNvPr>
          <p:cNvSpPr/>
          <p:nvPr/>
        </p:nvSpPr>
        <p:spPr>
          <a:xfrm>
            <a:off x="10163502" y="3040656"/>
            <a:ext cx="90469" cy="170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76">
            <a:extLst>
              <a:ext uri="{FF2B5EF4-FFF2-40B4-BE49-F238E27FC236}">
                <a16:creationId xmlns:a16="http://schemas.microsoft.com/office/drawing/2014/main" id="{3195722D-C0D7-4898-9734-E41E1BE7F3E0}"/>
              </a:ext>
            </a:extLst>
          </p:cNvPr>
          <p:cNvSpPr/>
          <p:nvPr/>
        </p:nvSpPr>
        <p:spPr>
          <a:xfrm>
            <a:off x="10228852" y="3025907"/>
            <a:ext cx="97279" cy="1856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riangle 77">
            <a:extLst>
              <a:ext uri="{FF2B5EF4-FFF2-40B4-BE49-F238E27FC236}">
                <a16:creationId xmlns:a16="http://schemas.microsoft.com/office/drawing/2014/main" id="{AF84F8DD-A720-47B7-9A13-F9CF011DC233}"/>
              </a:ext>
            </a:extLst>
          </p:cNvPr>
          <p:cNvSpPr/>
          <p:nvPr/>
        </p:nvSpPr>
        <p:spPr>
          <a:xfrm rot="10800000">
            <a:off x="10205221" y="3149127"/>
            <a:ext cx="122944" cy="41930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riangle 78">
            <a:extLst>
              <a:ext uri="{FF2B5EF4-FFF2-40B4-BE49-F238E27FC236}">
                <a16:creationId xmlns:a16="http://schemas.microsoft.com/office/drawing/2014/main" id="{F75C56E8-495C-4FD3-8F0B-7B4A7BB1FA87}"/>
              </a:ext>
            </a:extLst>
          </p:cNvPr>
          <p:cNvSpPr/>
          <p:nvPr/>
        </p:nvSpPr>
        <p:spPr>
          <a:xfrm rot="10800000">
            <a:off x="10171151" y="3149127"/>
            <a:ext cx="150992" cy="514211"/>
          </a:xfrm>
          <a:prstGeom prst="triangle">
            <a:avLst>
              <a:gd name="adj" fmla="val 6796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rapezoid 79">
            <a:extLst>
              <a:ext uri="{FF2B5EF4-FFF2-40B4-BE49-F238E27FC236}">
                <a16:creationId xmlns:a16="http://schemas.microsoft.com/office/drawing/2014/main" id="{187AC4C7-3347-4A84-878A-7B51019E27F2}"/>
              </a:ext>
            </a:extLst>
          </p:cNvPr>
          <p:cNvSpPr/>
          <p:nvPr/>
        </p:nvSpPr>
        <p:spPr>
          <a:xfrm rot="10800000">
            <a:off x="10155690" y="3083644"/>
            <a:ext cx="190065" cy="75997"/>
          </a:xfrm>
          <a:prstGeom prst="trapezoid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rc 80">
            <a:extLst>
              <a:ext uri="{FF2B5EF4-FFF2-40B4-BE49-F238E27FC236}">
                <a16:creationId xmlns:a16="http://schemas.microsoft.com/office/drawing/2014/main" id="{13441AE4-05F2-4794-B4D8-CCC506A2BB73}"/>
              </a:ext>
            </a:extLst>
          </p:cNvPr>
          <p:cNvSpPr/>
          <p:nvPr/>
        </p:nvSpPr>
        <p:spPr>
          <a:xfrm rot="7537723">
            <a:off x="10067297" y="2691820"/>
            <a:ext cx="443364" cy="408350"/>
          </a:xfrm>
          <a:prstGeom prst="arc">
            <a:avLst>
              <a:gd name="adj1" fmla="val 16200000"/>
              <a:gd name="adj2" fmla="val 1872667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Arc 81">
            <a:extLst>
              <a:ext uri="{FF2B5EF4-FFF2-40B4-BE49-F238E27FC236}">
                <a16:creationId xmlns:a16="http://schemas.microsoft.com/office/drawing/2014/main" id="{0B0CFF9F-A5D2-4516-8A49-9BD5AAB7FD00}"/>
              </a:ext>
            </a:extLst>
          </p:cNvPr>
          <p:cNvSpPr/>
          <p:nvPr/>
        </p:nvSpPr>
        <p:spPr>
          <a:xfrm rot="11430463">
            <a:off x="9968191" y="2692295"/>
            <a:ext cx="443364" cy="408350"/>
          </a:xfrm>
          <a:prstGeom prst="arc">
            <a:avLst>
              <a:gd name="adj1" fmla="val 15987613"/>
              <a:gd name="adj2" fmla="val 189242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82">
            <a:extLst>
              <a:ext uri="{FF2B5EF4-FFF2-40B4-BE49-F238E27FC236}">
                <a16:creationId xmlns:a16="http://schemas.microsoft.com/office/drawing/2014/main" id="{A041353B-887A-4A80-BADD-44C3DD13C699}"/>
              </a:ext>
            </a:extLst>
          </p:cNvPr>
          <p:cNvCxnSpPr>
            <a:cxnSpLocks/>
            <a:stCxn id="123" idx="4"/>
            <a:endCxn id="122" idx="0"/>
          </p:cNvCxnSpPr>
          <p:nvPr/>
        </p:nvCxnSpPr>
        <p:spPr>
          <a:xfrm>
            <a:off x="10171151" y="3149127"/>
            <a:ext cx="95542" cy="4193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83">
            <a:extLst>
              <a:ext uri="{FF2B5EF4-FFF2-40B4-BE49-F238E27FC236}">
                <a16:creationId xmlns:a16="http://schemas.microsoft.com/office/drawing/2014/main" id="{9B50BE98-3209-41B7-8F6D-755C79DB01EC}"/>
              </a:ext>
            </a:extLst>
          </p:cNvPr>
          <p:cNvCxnSpPr>
            <a:cxnSpLocks/>
          </p:cNvCxnSpPr>
          <p:nvPr/>
        </p:nvCxnSpPr>
        <p:spPr>
          <a:xfrm flipH="1">
            <a:off x="10268678" y="3152780"/>
            <a:ext cx="57007" cy="4193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84">
            <a:extLst>
              <a:ext uri="{FF2B5EF4-FFF2-40B4-BE49-F238E27FC236}">
                <a16:creationId xmlns:a16="http://schemas.microsoft.com/office/drawing/2014/main" id="{5755AD0E-916E-4F16-8CB3-E15E995FA279}"/>
              </a:ext>
            </a:extLst>
          </p:cNvPr>
          <p:cNvCxnSpPr>
            <a:cxnSpLocks/>
          </p:cNvCxnSpPr>
          <p:nvPr/>
        </p:nvCxnSpPr>
        <p:spPr>
          <a:xfrm>
            <a:off x="10170749" y="3156761"/>
            <a:ext cx="50710" cy="5109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85">
            <a:extLst>
              <a:ext uri="{FF2B5EF4-FFF2-40B4-BE49-F238E27FC236}">
                <a16:creationId xmlns:a16="http://schemas.microsoft.com/office/drawing/2014/main" id="{693DD9A4-0B20-4CBA-937E-B5ADE5C66EF0}"/>
              </a:ext>
            </a:extLst>
          </p:cNvPr>
          <p:cNvCxnSpPr>
            <a:cxnSpLocks/>
          </p:cNvCxnSpPr>
          <p:nvPr/>
        </p:nvCxnSpPr>
        <p:spPr>
          <a:xfrm flipH="1">
            <a:off x="10218453" y="3516160"/>
            <a:ext cx="31303" cy="1450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86">
            <a:extLst>
              <a:ext uri="{FF2B5EF4-FFF2-40B4-BE49-F238E27FC236}">
                <a16:creationId xmlns:a16="http://schemas.microsoft.com/office/drawing/2014/main" id="{59663134-60F8-4BAA-A670-6F4DACEF5956}"/>
              </a:ext>
            </a:extLst>
          </p:cNvPr>
          <p:cNvGrpSpPr/>
          <p:nvPr/>
        </p:nvGrpSpPr>
        <p:grpSpPr>
          <a:xfrm rot="19181437">
            <a:off x="8920993" y="2057453"/>
            <a:ext cx="1112170" cy="1398785"/>
            <a:chOff x="4594458" y="2746336"/>
            <a:chExt cx="1112170" cy="1398785"/>
          </a:xfrm>
        </p:grpSpPr>
        <p:sp>
          <p:nvSpPr>
            <p:cNvPr id="132" name="Rectangle 87">
              <a:extLst>
                <a:ext uri="{FF2B5EF4-FFF2-40B4-BE49-F238E27FC236}">
                  <a16:creationId xmlns:a16="http://schemas.microsoft.com/office/drawing/2014/main" id="{DFA22CAD-0CDB-4037-94BE-CD812D215398}"/>
                </a:ext>
              </a:extLst>
            </p:cNvPr>
            <p:cNvSpPr/>
            <p:nvPr/>
          </p:nvSpPr>
          <p:spPr>
            <a:xfrm>
              <a:off x="5099901" y="3428999"/>
              <a:ext cx="100684" cy="23870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88">
              <a:extLst>
                <a:ext uri="{FF2B5EF4-FFF2-40B4-BE49-F238E27FC236}">
                  <a16:creationId xmlns:a16="http://schemas.microsoft.com/office/drawing/2014/main" id="{672484F5-2E47-45AB-ADCD-1DD92C522379}"/>
                </a:ext>
              </a:extLst>
            </p:cNvPr>
            <p:cNvSpPr/>
            <p:nvPr/>
          </p:nvSpPr>
          <p:spPr>
            <a:xfrm>
              <a:off x="5099900" y="3667707"/>
              <a:ext cx="100683" cy="23870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89">
              <a:extLst>
                <a:ext uri="{FF2B5EF4-FFF2-40B4-BE49-F238E27FC236}">
                  <a16:creationId xmlns:a16="http://schemas.microsoft.com/office/drawing/2014/main" id="{B700D95C-EA63-4402-B498-DA19FFD8F34A}"/>
                </a:ext>
              </a:extLst>
            </p:cNvPr>
            <p:cNvSpPr/>
            <p:nvPr/>
          </p:nvSpPr>
          <p:spPr>
            <a:xfrm>
              <a:off x="5099900" y="3906414"/>
              <a:ext cx="100683" cy="23870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90">
              <a:extLst>
                <a:ext uri="{FF2B5EF4-FFF2-40B4-BE49-F238E27FC236}">
                  <a16:creationId xmlns:a16="http://schemas.microsoft.com/office/drawing/2014/main" id="{98BD1545-E98A-48F6-A1D1-844F9D141D52}"/>
                </a:ext>
              </a:extLst>
            </p:cNvPr>
            <p:cNvSpPr/>
            <p:nvPr/>
          </p:nvSpPr>
          <p:spPr>
            <a:xfrm>
              <a:off x="5099900" y="3189216"/>
              <a:ext cx="100683" cy="23870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91">
              <a:extLst>
                <a:ext uri="{FF2B5EF4-FFF2-40B4-BE49-F238E27FC236}">
                  <a16:creationId xmlns:a16="http://schemas.microsoft.com/office/drawing/2014/main" id="{11AB55EB-1085-481E-A57E-1BD1C317D63A}"/>
                </a:ext>
              </a:extLst>
            </p:cNvPr>
            <p:cNvSpPr/>
            <p:nvPr/>
          </p:nvSpPr>
          <p:spPr>
            <a:xfrm>
              <a:off x="5099899" y="2949971"/>
              <a:ext cx="100683" cy="23870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92">
              <a:extLst>
                <a:ext uri="{FF2B5EF4-FFF2-40B4-BE49-F238E27FC236}">
                  <a16:creationId xmlns:a16="http://schemas.microsoft.com/office/drawing/2014/main" id="{9AA76E17-B322-4C80-A06B-252402E00B8B}"/>
                </a:ext>
              </a:extLst>
            </p:cNvPr>
            <p:cNvSpPr/>
            <p:nvPr/>
          </p:nvSpPr>
          <p:spPr>
            <a:xfrm>
              <a:off x="5378179" y="2746336"/>
              <a:ext cx="75414" cy="2884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93">
              <a:extLst>
                <a:ext uri="{FF2B5EF4-FFF2-40B4-BE49-F238E27FC236}">
                  <a16:creationId xmlns:a16="http://schemas.microsoft.com/office/drawing/2014/main" id="{88CC849F-696F-46F3-BEC7-31FD8A10456F}"/>
                </a:ext>
              </a:extLst>
            </p:cNvPr>
            <p:cNvSpPr/>
            <p:nvPr/>
          </p:nvSpPr>
          <p:spPr>
            <a:xfrm rot="5976753">
              <a:off x="5519518" y="2898736"/>
              <a:ext cx="75414" cy="2884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94">
              <a:extLst>
                <a:ext uri="{FF2B5EF4-FFF2-40B4-BE49-F238E27FC236}">
                  <a16:creationId xmlns:a16="http://schemas.microsoft.com/office/drawing/2014/main" id="{D42F7537-B33B-4771-B091-A7B7839B9BC3}"/>
                </a:ext>
              </a:extLst>
            </p:cNvPr>
            <p:cNvSpPr/>
            <p:nvPr/>
          </p:nvSpPr>
          <p:spPr>
            <a:xfrm rot="3563658">
              <a:off x="5524686" y="2775501"/>
              <a:ext cx="75414" cy="2884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95">
              <a:extLst>
                <a:ext uri="{FF2B5EF4-FFF2-40B4-BE49-F238E27FC236}">
                  <a16:creationId xmlns:a16="http://schemas.microsoft.com/office/drawing/2014/main" id="{8D33EC40-5965-418C-B6BB-DAF5017DEB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6565" y="2998223"/>
              <a:ext cx="231951" cy="2038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96">
              <a:extLst>
                <a:ext uri="{FF2B5EF4-FFF2-40B4-BE49-F238E27FC236}">
                  <a16:creationId xmlns:a16="http://schemas.microsoft.com/office/drawing/2014/main" id="{474E0872-ED9F-4E03-BF1B-0DC57415F44E}"/>
                </a:ext>
              </a:extLst>
            </p:cNvPr>
            <p:cNvGrpSpPr/>
            <p:nvPr/>
          </p:nvGrpSpPr>
          <p:grpSpPr>
            <a:xfrm rot="15085268">
              <a:off x="4597404" y="3190884"/>
              <a:ext cx="328449" cy="334342"/>
              <a:chOff x="4716898" y="3289143"/>
              <a:chExt cx="328449" cy="334342"/>
            </a:xfrm>
          </p:grpSpPr>
          <p:sp>
            <p:nvSpPr>
              <p:cNvPr id="143" name="Oval 98">
                <a:extLst>
                  <a:ext uri="{FF2B5EF4-FFF2-40B4-BE49-F238E27FC236}">
                    <a16:creationId xmlns:a16="http://schemas.microsoft.com/office/drawing/2014/main" id="{F777FF3C-43E2-4E24-8328-741FBED1381B}"/>
                  </a:ext>
                </a:extLst>
              </p:cNvPr>
              <p:cNvSpPr/>
              <p:nvPr/>
            </p:nvSpPr>
            <p:spPr>
              <a:xfrm>
                <a:off x="4716898" y="3289143"/>
                <a:ext cx="75414" cy="28847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99">
                <a:extLst>
                  <a:ext uri="{FF2B5EF4-FFF2-40B4-BE49-F238E27FC236}">
                    <a16:creationId xmlns:a16="http://schemas.microsoft.com/office/drawing/2014/main" id="{F428528D-4BD7-4239-8A03-07142B301F6D}"/>
                  </a:ext>
                </a:extLst>
              </p:cNvPr>
              <p:cNvSpPr/>
              <p:nvPr/>
            </p:nvSpPr>
            <p:spPr>
              <a:xfrm rot="5976753">
                <a:off x="4858237" y="3441543"/>
                <a:ext cx="75414" cy="28847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00">
                <a:extLst>
                  <a:ext uri="{FF2B5EF4-FFF2-40B4-BE49-F238E27FC236}">
                    <a16:creationId xmlns:a16="http://schemas.microsoft.com/office/drawing/2014/main" id="{8E679AAD-004B-4EB3-8A6E-1464D3B446F4}"/>
                  </a:ext>
                </a:extLst>
              </p:cNvPr>
              <p:cNvSpPr/>
              <p:nvPr/>
            </p:nvSpPr>
            <p:spPr>
              <a:xfrm rot="3563658">
                <a:off x="4863405" y="3318308"/>
                <a:ext cx="75414" cy="28847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2" name="Straight Connector 97">
              <a:extLst>
                <a:ext uri="{FF2B5EF4-FFF2-40B4-BE49-F238E27FC236}">
                  <a16:creationId xmlns:a16="http://schemas.microsoft.com/office/drawing/2014/main" id="{6BE3E878-57C6-4711-9719-455F685BE5E8}"/>
                </a:ext>
              </a:extLst>
            </p:cNvPr>
            <p:cNvCxnSpPr>
              <a:cxnSpLocks/>
            </p:cNvCxnSpPr>
            <p:nvPr/>
          </p:nvCxnSpPr>
          <p:spPr>
            <a:xfrm>
              <a:off x="4914468" y="3440806"/>
              <a:ext cx="181301" cy="2200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Arc 101">
            <a:extLst>
              <a:ext uri="{FF2B5EF4-FFF2-40B4-BE49-F238E27FC236}">
                <a16:creationId xmlns:a16="http://schemas.microsoft.com/office/drawing/2014/main" id="{72C28C2C-7DA0-4108-B680-C246148E6BB4}"/>
              </a:ext>
            </a:extLst>
          </p:cNvPr>
          <p:cNvSpPr/>
          <p:nvPr/>
        </p:nvSpPr>
        <p:spPr>
          <a:xfrm rot="3030456">
            <a:off x="9884861" y="2897082"/>
            <a:ext cx="1050504" cy="812584"/>
          </a:xfrm>
          <a:prstGeom prst="arc">
            <a:avLst>
              <a:gd name="adj1" fmla="val 16200000"/>
              <a:gd name="adj2" fmla="val 198453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Arc 4">
            <a:extLst>
              <a:ext uri="{FF2B5EF4-FFF2-40B4-BE49-F238E27FC236}">
                <a16:creationId xmlns:a16="http://schemas.microsoft.com/office/drawing/2014/main" id="{B5641C99-A1FF-4026-A6DD-D711E49C7A1F}"/>
              </a:ext>
            </a:extLst>
          </p:cNvPr>
          <p:cNvSpPr/>
          <p:nvPr/>
        </p:nvSpPr>
        <p:spPr>
          <a:xfrm rot="8206540">
            <a:off x="10225243" y="2238137"/>
            <a:ext cx="341259" cy="340252"/>
          </a:xfrm>
          <a:prstGeom prst="arc">
            <a:avLst>
              <a:gd name="adj1" fmla="val 15080649"/>
              <a:gd name="adj2" fmla="val 187481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Arc 102">
            <a:extLst>
              <a:ext uri="{FF2B5EF4-FFF2-40B4-BE49-F238E27FC236}">
                <a16:creationId xmlns:a16="http://schemas.microsoft.com/office/drawing/2014/main" id="{24A20B75-284A-4529-888C-9F2B1FDCFFA8}"/>
              </a:ext>
            </a:extLst>
          </p:cNvPr>
          <p:cNvSpPr/>
          <p:nvPr/>
        </p:nvSpPr>
        <p:spPr>
          <a:xfrm rot="6987695">
            <a:off x="9889892" y="2244815"/>
            <a:ext cx="341259" cy="340252"/>
          </a:xfrm>
          <a:prstGeom prst="arc">
            <a:avLst>
              <a:gd name="adj1" fmla="val 14364527"/>
              <a:gd name="adj2" fmla="val 129337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58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</Words>
  <Application>Microsoft Office PowerPoint</Application>
  <PresentationFormat>宽屏</PresentationFormat>
  <Paragraphs>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Feng Zhang</cp:lastModifiedBy>
  <cp:revision>96</cp:revision>
  <dcterms:created xsi:type="dcterms:W3CDTF">2019-03-07T18:12:38Z</dcterms:created>
  <dcterms:modified xsi:type="dcterms:W3CDTF">2019-04-01T22:12:01Z</dcterms:modified>
</cp:coreProperties>
</file>