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8" r:id="rId2"/>
    <p:sldId id="296" r:id="rId3"/>
    <p:sldId id="309" r:id="rId4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29B"/>
    <a:srgbClr val="FB61D7"/>
    <a:srgbClr val="A58AFF"/>
    <a:srgbClr val="00B6EB"/>
    <a:srgbClr val="00C094"/>
    <a:srgbClr val="53B400"/>
    <a:srgbClr val="C49A00"/>
    <a:srgbClr val="F8766D"/>
    <a:srgbClr val="ECECEC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6349" autoAdjust="0"/>
  </p:normalViewPr>
  <p:slideViewPr>
    <p:cSldViewPr>
      <p:cViewPr>
        <p:scale>
          <a:sx n="66" d="100"/>
          <a:sy n="66" d="100"/>
        </p:scale>
        <p:origin x="-2406" y="-20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0348C-0BC2-48A9-ACC9-99C36C55B0B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BDAD-72BC-4F31-9185-92EB6542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9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>
            <a:extLst>
              <a:ext uri="{FF2B5EF4-FFF2-40B4-BE49-F238E27FC236}">
                <a16:creationId xmlns="" xmlns:a16="http://schemas.microsoft.com/office/drawing/2014/main" id="{2A2E4B75-4CF3-D711-51CB-C3735FA56440}"/>
              </a:ext>
            </a:extLst>
          </p:cNvPr>
          <p:cNvSpPr/>
          <p:nvPr/>
        </p:nvSpPr>
        <p:spPr>
          <a:xfrm>
            <a:off x="4169412" y="3216867"/>
            <a:ext cx="1610115" cy="1606947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弦形 128">
            <a:extLst>
              <a:ext uri="{FF2B5EF4-FFF2-40B4-BE49-F238E27FC236}">
                <a16:creationId xmlns="" xmlns:a16="http://schemas.microsoft.com/office/drawing/2014/main" id="{BC77A227-60C6-430C-7479-6AAE238B4323}"/>
              </a:ext>
            </a:extLst>
          </p:cNvPr>
          <p:cNvSpPr/>
          <p:nvPr/>
        </p:nvSpPr>
        <p:spPr>
          <a:xfrm rot="10800000">
            <a:off x="4405272" y="4320182"/>
            <a:ext cx="412479" cy="767710"/>
          </a:xfrm>
          <a:prstGeom prst="chord">
            <a:avLst>
              <a:gd name="adj1" fmla="val 19522734"/>
              <a:gd name="adj2" fmla="val 12817030"/>
            </a:avLst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弦形 129">
            <a:extLst>
              <a:ext uri="{FF2B5EF4-FFF2-40B4-BE49-F238E27FC236}">
                <a16:creationId xmlns="" xmlns:a16="http://schemas.microsoft.com/office/drawing/2014/main" id="{89422EC7-CDF2-EDFA-604C-7C4218BD050B}"/>
              </a:ext>
            </a:extLst>
          </p:cNvPr>
          <p:cNvSpPr/>
          <p:nvPr/>
        </p:nvSpPr>
        <p:spPr>
          <a:xfrm rot="10800000">
            <a:off x="4784867" y="4315879"/>
            <a:ext cx="412479" cy="767710"/>
          </a:xfrm>
          <a:prstGeom prst="chord">
            <a:avLst>
              <a:gd name="adj1" fmla="val 19522734"/>
              <a:gd name="adj2" fmla="val 12817030"/>
            </a:avLst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弦形 131">
            <a:extLst>
              <a:ext uri="{FF2B5EF4-FFF2-40B4-BE49-F238E27FC236}">
                <a16:creationId xmlns="" xmlns:a16="http://schemas.microsoft.com/office/drawing/2014/main" id="{20D8860E-2F3C-7A45-7424-CAB7A5C0A9E3}"/>
              </a:ext>
            </a:extLst>
          </p:cNvPr>
          <p:cNvSpPr/>
          <p:nvPr/>
        </p:nvSpPr>
        <p:spPr>
          <a:xfrm rot="10800000">
            <a:off x="4784865" y="4322020"/>
            <a:ext cx="788572" cy="724728"/>
          </a:xfrm>
          <a:prstGeom prst="chord">
            <a:avLst>
              <a:gd name="adj1" fmla="val 20255858"/>
              <a:gd name="adj2" fmla="val 12112158"/>
            </a:avLst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弦形 127">
            <a:extLst>
              <a:ext uri="{FF2B5EF4-FFF2-40B4-BE49-F238E27FC236}">
                <a16:creationId xmlns="" xmlns:a16="http://schemas.microsoft.com/office/drawing/2014/main" id="{D26018CA-F834-0ECA-36B3-6DF89338DEE7}"/>
              </a:ext>
            </a:extLst>
          </p:cNvPr>
          <p:cNvSpPr/>
          <p:nvPr/>
        </p:nvSpPr>
        <p:spPr>
          <a:xfrm rot="16200000">
            <a:off x="4097351" y="3280531"/>
            <a:ext cx="412479" cy="767710"/>
          </a:xfrm>
          <a:prstGeom prst="chord">
            <a:avLst>
              <a:gd name="adj1" fmla="val 19522734"/>
              <a:gd name="adj2" fmla="val 12817030"/>
            </a:avLst>
          </a:prstGeom>
          <a:solidFill>
            <a:schemeClr val="accent5">
              <a:alpha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弦形 126">
            <a:extLst>
              <a:ext uri="{FF2B5EF4-FFF2-40B4-BE49-F238E27FC236}">
                <a16:creationId xmlns="" xmlns:a16="http://schemas.microsoft.com/office/drawing/2014/main" id="{D7638067-6E62-7888-9DB9-B633AB9E387F}"/>
              </a:ext>
            </a:extLst>
          </p:cNvPr>
          <p:cNvSpPr/>
          <p:nvPr/>
        </p:nvSpPr>
        <p:spPr>
          <a:xfrm rot="5400000">
            <a:off x="5435063" y="3628800"/>
            <a:ext cx="412479" cy="767710"/>
          </a:xfrm>
          <a:prstGeom prst="chord">
            <a:avLst>
              <a:gd name="adj1" fmla="val 19522734"/>
              <a:gd name="adj2" fmla="val 13040441"/>
            </a:avLst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弦形 125">
            <a:extLst>
              <a:ext uri="{FF2B5EF4-FFF2-40B4-BE49-F238E27FC236}">
                <a16:creationId xmlns="" xmlns:a16="http://schemas.microsoft.com/office/drawing/2014/main" id="{19F17F45-00FD-0464-6372-8033C1B55B97}"/>
              </a:ext>
            </a:extLst>
          </p:cNvPr>
          <p:cNvSpPr/>
          <p:nvPr/>
        </p:nvSpPr>
        <p:spPr>
          <a:xfrm>
            <a:off x="4780800" y="3008784"/>
            <a:ext cx="798332" cy="724728"/>
          </a:xfrm>
          <a:prstGeom prst="chord">
            <a:avLst>
              <a:gd name="adj1" fmla="val 20255858"/>
              <a:gd name="adj2" fmla="val 12112158"/>
            </a:avLst>
          </a:prstGeom>
          <a:solidFill>
            <a:schemeClr val="accent6">
              <a:lumMod val="75000"/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>
            <a:extLst>
              <a:ext uri="{FF2B5EF4-FFF2-40B4-BE49-F238E27FC236}">
                <a16:creationId xmlns="" xmlns:a16="http://schemas.microsoft.com/office/drawing/2014/main" id="{4F091BF0-3914-CD74-56D0-35740497ACA7}"/>
              </a:ext>
            </a:extLst>
          </p:cNvPr>
          <p:cNvSpPr/>
          <p:nvPr/>
        </p:nvSpPr>
        <p:spPr>
          <a:xfrm flipH="1">
            <a:off x="1341000" y="6609184"/>
            <a:ext cx="2088000" cy="720000"/>
          </a:xfrm>
          <a:prstGeom prst="parallelogram">
            <a:avLst>
              <a:gd name="adj" fmla="val 39073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6B928F4-738E-7CF6-E878-84BFDE8F74DC}"/>
              </a:ext>
            </a:extLst>
          </p:cNvPr>
          <p:cNvSpPr txBox="1"/>
          <p:nvPr/>
        </p:nvSpPr>
        <p:spPr>
          <a:xfrm>
            <a:off x="1385824" y="6081779"/>
            <a:ext cx="1702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InferLoop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AB0C5534-B098-7D67-F6C3-EB02A2748792}"/>
              </a:ext>
            </a:extLst>
          </p:cNvPr>
          <p:cNvGrpSpPr/>
          <p:nvPr/>
        </p:nvGrpSpPr>
        <p:grpSpPr>
          <a:xfrm>
            <a:off x="1485000" y="6482317"/>
            <a:ext cx="1837484" cy="757188"/>
            <a:chOff x="1916832" y="2776281"/>
            <a:chExt cx="1837484" cy="757188"/>
          </a:xfrm>
        </p:grpSpPr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EFE0655D-CF17-BA22-CE3E-811B83F35DA1}"/>
                </a:ext>
              </a:extLst>
            </p:cNvPr>
            <p:cNvGrpSpPr/>
            <p:nvPr/>
          </p:nvGrpSpPr>
          <p:grpSpPr>
            <a:xfrm>
              <a:off x="1916832" y="2776281"/>
              <a:ext cx="1656184" cy="306990"/>
              <a:chOff x="2491258" y="2275460"/>
              <a:chExt cx="1656184" cy="465329"/>
            </a:xfrm>
            <a:solidFill>
              <a:schemeClr val="accent5"/>
            </a:solidFill>
          </p:grpSpPr>
          <p:cxnSp>
            <p:nvCxnSpPr>
              <p:cNvPr id="13" name="直接连接符 12">
                <a:extLst>
                  <a:ext uri="{FF2B5EF4-FFF2-40B4-BE49-F238E27FC236}">
                    <a16:creationId xmlns="" xmlns:a16="http://schemas.microsoft.com/office/drawing/2014/main" id="{401DAE57-BFE9-9CA1-FEA4-47D364332C02}"/>
                  </a:ext>
                </a:extLst>
              </p:cNvPr>
              <p:cNvCxnSpPr/>
              <p:nvPr/>
            </p:nvCxnSpPr>
            <p:spPr>
              <a:xfrm>
                <a:off x="2491258" y="2725356"/>
                <a:ext cx="1656184" cy="0"/>
              </a:xfrm>
              <a:prstGeom prst="line">
                <a:avLst/>
              </a:prstGeom>
              <a:grpFill/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B3E742E2-90BC-95CA-0BE0-DA261FC74FB9}"/>
                  </a:ext>
                </a:extLst>
              </p:cNvPr>
              <p:cNvSpPr/>
              <p:nvPr/>
            </p:nvSpPr>
            <p:spPr>
              <a:xfrm>
                <a:off x="3068960" y="2275461"/>
                <a:ext cx="145910" cy="4498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42EC6478-C5E4-7066-E7A0-F90DE3428C73}"/>
                  </a:ext>
                </a:extLst>
              </p:cNvPr>
              <p:cNvSpPr/>
              <p:nvPr/>
            </p:nvSpPr>
            <p:spPr>
              <a:xfrm>
                <a:off x="3500650" y="2468712"/>
                <a:ext cx="73902" cy="2720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D927C601-593F-5688-89B8-230A15011E2D}"/>
                  </a:ext>
                </a:extLst>
              </p:cNvPr>
              <p:cNvSpPr/>
              <p:nvPr/>
            </p:nvSpPr>
            <p:spPr>
              <a:xfrm>
                <a:off x="2708920" y="2515842"/>
                <a:ext cx="73902" cy="2085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FFED732A-9DA2-11F7-F984-0799F2CFF5CB}"/>
                  </a:ext>
                </a:extLst>
              </p:cNvPr>
              <p:cNvSpPr/>
              <p:nvPr/>
            </p:nvSpPr>
            <p:spPr>
              <a:xfrm>
                <a:off x="3876746" y="2516792"/>
                <a:ext cx="73902" cy="2085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曲线连接符 190">
                <a:extLst>
                  <a:ext uri="{FF2B5EF4-FFF2-40B4-BE49-F238E27FC236}">
                    <a16:creationId xmlns="" xmlns:a16="http://schemas.microsoft.com/office/drawing/2014/main" id="{202A37B6-1875-56FB-0BEF-ED86927F6E82}"/>
                  </a:ext>
                </a:extLst>
              </p:cNvPr>
              <p:cNvCxnSpPr>
                <a:stCxn id="14" idx="0"/>
                <a:endCxn id="16" idx="0"/>
              </p:cNvCxnSpPr>
              <p:nvPr/>
            </p:nvCxnSpPr>
            <p:spPr>
              <a:xfrm rot="16200000" flipH="1" flipV="1">
                <a:off x="2823702" y="2197629"/>
                <a:ext cx="240381" cy="396044"/>
              </a:xfrm>
              <a:prstGeom prst="curvedConnector3">
                <a:avLst>
                  <a:gd name="adj1" fmla="val -95099"/>
                </a:avLst>
              </a:prstGeom>
              <a:grpFill/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A8862826-8C98-0162-1CB2-EF42A2837B8B}"/>
                </a:ext>
              </a:extLst>
            </p:cNvPr>
            <p:cNvGrpSpPr/>
            <p:nvPr/>
          </p:nvGrpSpPr>
          <p:grpSpPr>
            <a:xfrm>
              <a:off x="2002772" y="2994005"/>
              <a:ext cx="1656184" cy="306990"/>
              <a:chOff x="2491258" y="2275460"/>
              <a:chExt cx="1656184" cy="465329"/>
            </a:xfrm>
            <a:solidFill>
              <a:schemeClr val="accent4"/>
            </a:solidFill>
          </p:grpSpPr>
          <p:cxnSp>
            <p:nvCxnSpPr>
              <p:cNvPr id="20" name="直接连接符 19">
                <a:extLst>
                  <a:ext uri="{FF2B5EF4-FFF2-40B4-BE49-F238E27FC236}">
                    <a16:creationId xmlns="" xmlns:a16="http://schemas.microsoft.com/office/drawing/2014/main" id="{53003362-A905-24AD-DAD8-CFC81EAEF22C}"/>
                  </a:ext>
                </a:extLst>
              </p:cNvPr>
              <p:cNvCxnSpPr/>
              <p:nvPr/>
            </p:nvCxnSpPr>
            <p:spPr>
              <a:xfrm>
                <a:off x="2491258" y="2725356"/>
                <a:ext cx="1656184" cy="0"/>
              </a:xfrm>
              <a:prstGeom prst="lin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AC204BB5-CDE9-F682-8E10-D9CBF51611EF}"/>
                  </a:ext>
                </a:extLst>
              </p:cNvPr>
              <p:cNvSpPr/>
              <p:nvPr/>
            </p:nvSpPr>
            <p:spPr>
              <a:xfrm>
                <a:off x="3068960" y="2275461"/>
                <a:ext cx="145910" cy="4498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AD9BBE92-8B3B-FB9B-4833-73D85389EB90}"/>
                  </a:ext>
                </a:extLst>
              </p:cNvPr>
              <p:cNvSpPr/>
              <p:nvPr/>
            </p:nvSpPr>
            <p:spPr>
              <a:xfrm>
                <a:off x="3500650" y="2468712"/>
                <a:ext cx="73902" cy="2720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5D6DFBFE-794A-77EC-11D6-AB029E81A450}"/>
                  </a:ext>
                </a:extLst>
              </p:cNvPr>
              <p:cNvSpPr/>
              <p:nvPr/>
            </p:nvSpPr>
            <p:spPr>
              <a:xfrm>
                <a:off x="2708920" y="2515842"/>
                <a:ext cx="73902" cy="2085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2C37CCFE-99F4-CF24-11F7-AF8CD379989E}"/>
                  </a:ext>
                </a:extLst>
              </p:cNvPr>
              <p:cNvSpPr/>
              <p:nvPr/>
            </p:nvSpPr>
            <p:spPr>
              <a:xfrm>
                <a:off x="3876746" y="2516792"/>
                <a:ext cx="73902" cy="2085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曲线连接符 197">
                <a:extLst>
                  <a:ext uri="{FF2B5EF4-FFF2-40B4-BE49-F238E27FC236}">
                    <a16:creationId xmlns="" xmlns:a16="http://schemas.microsoft.com/office/drawing/2014/main" id="{1400F9BD-ACF6-DCED-C5D7-B004D039939F}"/>
                  </a:ext>
                </a:extLst>
              </p:cNvPr>
              <p:cNvCxnSpPr>
                <a:stCxn id="21" idx="0"/>
                <a:endCxn id="22" idx="0"/>
              </p:cNvCxnSpPr>
              <p:nvPr/>
            </p:nvCxnSpPr>
            <p:spPr>
              <a:xfrm rot="16200000" flipH="1">
                <a:off x="3243132" y="2174243"/>
                <a:ext cx="193251" cy="395686"/>
              </a:xfrm>
              <a:prstGeom prst="curvedConnector3">
                <a:avLst>
                  <a:gd name="adj1" fmla="val -179304"/>
                </a:avLst>
              </a:prstGeom>
              <a:grpFill/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48779377-64ED-FF61-7A91-4B8B018C3F4D}"/>
                </a:ext>
              </a:extLst>
            </p:cNvPr>
            <p:cNvGrpSpPr/>
            <p:nvPr/>
          </p:nvGrpSpPr>
          <p:grpSpPr>
            <a:xfrm>
              <a:off x="2098132" y="3226480"/>
              <a:ext cx="1656184" cy="306989"/>
              <a:chOff x="2491258" y="2275461"/>
              <a:chExt cx="1656184" cy="465328"/>
            </a:xfrm>
            <a:solidFill>
              <a:schemeClr val="accent6">
                <a:lumMod val="75000"/>
              </a:schemeClr>
            </a:solidFill>
          </p:grpSpPr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8E915176-CD5C-97AE-78E2-05E7A07C3D89}"/>
                  </a:ext>
                </a:extLst>
              </p:cNvPr>
              <p:cNvCxnSpPr/>
              <p:nvPr/>
            </p:nvCxnSpPr>
            <p:spPr>
              <a:xfrm>
                <a:off x="2491258" y="2725356"/>
                <a:ext cx="1656184" cy="0"/>
              </a:xfrm>
              <a:prstGeom prst="line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C6D62A5C-3D9A-EA8B-0D01-FB95C2C1F925}"/>
                  </a:ext>
                </a:extLst>
              </p:cNvPr>
              <p:cNvSpPr/>
              <p:nvPr/>
            </p:nvSpPr>
            <p:spPr>
              <a:xfrm>
                <a:off x="3068960" y="2275461"/>
                <a:ext cx="145910" cy="4498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BBF13195-38DF-3C3B-4702-63B2BB8C93B4}"/>
                  </a:ext>
                </a:extLst>
              </p:cNvPr>
              <p:cNvSpPr/>
              <p:nvPr/>
            </p:nvSpPr>
            <p:spPr>
              <a:xfrm>
                <a:off x="3500650" y="2468712"/>
                <a:ext cx="73902" cy="2720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22579319-F44A-CDDC-D479-40C4B610D3FE}"/>
                  </a:ext>
                </a:extLst>
              </p:cNvPr>
              <p:cNvSpPr/>
              <p:nvPr/>
            </p:nvSpPr>
            <p:spPr>
              <a:xfrm>
                <a:off x="2708920" y="2515842"/>
                <a:ext cx="73902" cy="2085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1882AA9E-4B2D-5B5F-8923-2D368DC66080}"/>
                  </a:ext>
                </a:extLst>
              </p:cNvPr>
              <p:cNvSpPr/>
              <p:nvPr/>
            </p:nvSpPr>
            <p:spPr>
              <a:xfrm>
                <a:off x="3876746" y="2516792"/>
                <a:ext cx="73902" cy="2085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曲线连接符 204">
                <a:extLst>
                  <a:ext uri="{FF2B5EF4-FFF2-40B4-BE49-F238E27FC236}">
                    <a16:creationId xmlns="" xmlns:a16="http://schemas.microsoft.com/office/drawing/2014/main" id="{268F8637-D26C-F04B-A485-AE6BD16A56B3}"/>
                  </a:ext>
                </a:extLst>
              </p:cNvPr>
              <p:cNvCxnSpPr>
                <a:stCxn id="28" idx="0"/>
                <a:endCxn id="31" idx="0"/>
              </p:cNvCxnSpPr>
              <p:nvPr/>
            </p:nvCxnSpPr>
            <p:spPr>
              <a:xfrm rot="16200000" flipH="1">
                <a:off x="3407141" y="2010236"/>
                <a:ext cx="241330" cy="771782"/>
              </a:xfrm>
              <a:prstGeom prst="curvedConnector3">
                <a:avLst>
                  <a:gd name="adj1" fmla="val -143582"/>
                </a:avLst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AB36A9C6-B44F-2743-E74E-2B783EEEE8E8}"/>
              </a:ext>
            </a:extLst>
          </p:cNvPr>
          <p:cNvGrpSpPr/>
          <p:nvPr/>
        </p:nvGrpSpPr>
        <p:grpSpPr>
          <a:xfrm>
            <a:off x="4332002" y="6743599"/>
            <a:ext cx="1656184" cy="485098"/>
            <a:chOff x="2491258" y="2275460"/>
            <a:chExt cx="1656184" cy="465329"/>
          </a:xfrm>
        </p:grpSpPr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0A279201-CF11-4C30-5FFC-5F8ED3739C7C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等腰三角形 60">
              <a:extLst>
                <a:ext uri="{FF2B5EF4-FFF2-40B4-BE49-F238E27FC236}">
                  <a16:creationId xmlns="" xmlns:a16="http://schemas.microsoft.com/office/drawing/2014/main" id="{523789A4-6722-CF30-B24A-53C376A0D556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="" xmlns:a16="http://schemas.microsoft.com/office/drawing/2014/main" id="{0A80DB2F-20EB-B2E6-A4D9-412F43565294}"/>
                </a:ext>
              </a:extLst>
            </p:cNvPr>
            <p:cNvSpPr/>
            <p:nvPr/>
          </p:nvSpPr>
          <p:spPr>
            <a:xfrm>
              <a:off x="3500650" y="2468712"/>
              <a:ext cx="73902" cy="27207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="" xmlns:a16="http://schemas.microsoft.com/office/drawing/2014/main" id="{44DFF7EB-0EC7-1219-9D48-9B4EE8F1D3BC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="" xmlns:a16="http://schemas.microsoft.com/office/drawing/2014/main" id="{76AC5D9E-F81D-37FB-9324-C8F9EEFC8E03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曲线连接符 75">
              <a:extLst>
                <a:ext uri="{FF2B5EF4-FFF2-40B4-BE49-F238E27FC236}">
                  <a16:creationId xmlns="" xmlns:a16="http://schemas.microsoft.com/office/drawing/2014/main" id="{A11F2965-A44A-3286-124D-55DBE202CAE5}"/>
                </a:ext>
              </a:extLst>
            </p:cNvPr>
            <p:cNvCxnSpPr>
              <a:cxnSpLocks/>
              <a:stCxn id="61" idx="0"/>
              <a:endCxn id="62" idx="0"/>
            </p:cNvCxnSpPr>
            <p:nvPr/>
          </p:nvCxnSpPr>
          <p:spPr>
            <a:xfrm rot="16200000" flipH="1">
              <a:off x="3243132" y="2174243"/>
              <a:ext cx="193251" cy="395686"/>
            </a:xfrm>
            <a:prstGeom prst="curvedConnector3">
              <a:avLst>
                <a:gd name="adj1" fmla="val -118292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线连接符 138">
              <a:extLst>
                <a:ext uri="{FF2B5EF4-FFF2-40B4-BE49-F238E27FC236}">
                  <a16:creationId xmlns="" xmlns:a16="http://schemas.microsoft.com/office/drawing/2014/main" id="{81A87829-C8F7-10D4-24B6-9E243182E7B8}"/>
                </a:ext>
              </a:extLst>
            </p:cNvPr>
            <p:cNvCxnSpPr>
              <a:cxnSpLocks/>
              <a:stCxn id="61" idx="0"/>
              <a:endCxn id="64" idx="0"/>
            </p:cNvCxnSpPr>
            <p:nvPr/>
          </p:nvCxnSpPr>
          <p:spPr>
            <a:xfrm rot="16200000" flipH="1">
              <a:off x="3407140" y="2010235"/>
              <a:ext cx="241331" cy="771782"/>
            </a:xfrm>
            <a:prstGeom prst="curvedConnector3">
              <a:avLst>
                <a:gd name="adj1" fmla="val -94725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曲线连接符 141">
              <a:extLst>
                <a:ext uri="{FF2B5EF4-FFF2-40B4-BE49-F238E27FC236}">
                  <a16:creationId xmlns="" xmlns:a16="http://schemas.microsoft.com/office/drawing/2014/main" id="{7CC7C021-741C-D948-194C-9F2DF9A86173}"/>
                </a:ext>
              </a:extLst>
            </p:cNvPr>
            <p:cNvCxnSpPr>
              <a:cxnSpLocks/>
              <a:stCxn id="61" idx="0"/>
              <a:endCxn id="63" idx="0"/>
            </p:cNvCxnSpPr>
            <p:nvPr/>
          </p:nvCxnSpPr>
          <p:spPr>
            <a:xfrm rot="16200000" flipH="1" flipV="1">
              <a:off x="2823702" y="2197629"/>
              <a:ext cx="240381" cy="396044"/>
            </a:xfrm>
            <a:prstGeom prst="curvedConnector3">
              <a:avLst>
                <a:gd name="adj1" fmla="val -95099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E0BFF0FC-FA15-890A-0217-862576F1E06E}"/>
              </a:ext>
            </a:extLst>
          </p:cNvPr>
          <p:cNvGrpSpPr/>
          <p:nvPr/>
        </p:nvGrpSpPr>
        <p:grpSpPr>
          <a:xfrm rot="5400000">
            <a:off x="3485258" y="3876755"/>
            <a:ext cx="1656184" cy="306989"/>
            <a:chOff x="2491258" y="2275461"/>
            <a:chExt cx="1656184" cy="465328"/>
          </a:xfrm>
          <a:solidFill>
            <a:schemeClr val="accent5"/>
          </a:solidFill>
        </p:grpSpPr>
        <p:cxnSp>
          <p:nvCxnSpPr>
            <p:cNvPr id="110" name="直接连接符 109">
              <a:extLst>
                <a:ext uri="{FF2B5EF4-FFF2-40B4-BE49-F238E27FC236}">
                  <a16:creationId xmlns="" xmlns:a16="http://schemas.microsoft.com/office/drawing/2014/main" id="{7FA59BFB-CE70-ECBC-DAB1-227C8D4DC553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等腰三角形 110">
              <a:extLst>
                <a:ext uri="{FF2B5EF4-FFF2-40B4-BE49-F238E27FC236}">
                  <a16:creationId xmlns="" xmlns:a16="http://schemas.microsoft.com/office/drawing/2014/main" id="{92E829FB-879D-1EC9-ED1B-4DD728216F9F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等腰三角形 111">
              <a:extLst>
                <a:ext uri="{FF2B5EF4-FFF2-40B4-BE49-F238E27FC236}">
                  <a16:creationId xmlns="" xmlns:a16="http://schemas.microsoft.com/office/drawing/2014/main" id="{2AA116D3-1160-AFD5-F3DF-4D4CFE620D5E}"/>
                </a:ext>
              </a:extLst>
            </p:cNvPr>
            <p:cNvSpPr/>
            <p:nvPr/>
          </p:nvSpPr>
          <p:spPr>
            <a:xfrm>
              <a:off x="3500650" y="2468712"/>
              <a:ext cx="73902" cy="2720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>
              <a:extLst>
                <a:ext uri="{FF2B5EF4-FFF2-40B4-BE49-F238E27FC236}">
                  <a16:creationId xmlns="" xmlns:a16="http://schemas.microsoft.com/office/drawing/2014/main" id="{3763E6E0-9E08-212D-E107-76DF4D77EE36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等腰三角形 113">
              <a:extLst>
                <a:ext uri="{FF2B5EF4-FFF2-40B4-BE49-F238E27FC236}">
                  <a16:creationId xmlns="" xmlns:a16="http://schemas.microsoft.com/office/drawing/2014/main" id="{D9B2C734-EE7B-B8CE-829D-9EAB2DE015A1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="" xmlns:a16="http://schemas.microsoft.com/office/drawing/2014/main" id="{ED8B91EC-15DD-1661-608A-0652AF9ED58D}"/>
              </a:ext>
            </a:extLst>
          </p:cNvPr>
          <p:cNvGrpSpPr/>
          <p:nvPr/>
        </p:nvGrpSpPr>
        <p:grpSpPr>
          <a:xfrm rot="16200000">
            <a:off x="4818302" y="3876755"/>
            <a:ext cx="1656184" cy="306989"/>
            <a:chOff x="2491258" y="2275461"/>
            <a:chExt cx="1656184" cy="465328"/>
          </a:xfrm>
          <a:solidFill>
            <a:schemeClr val="accent4"/>
          </a:solidFill>
        </p:grpSpPr>
        <p:cxnSp>
          <p:nvCxnSpPr>
            <p:cNvPr id="104" name="直接连接符 103">
              <a:extLst>
                <a:ext uri="{FF2B5EF4-FFF2-40B4-BE49-F238E27FC236}">
                  <a16:creationId xmlns="" xmlns:a16="http://schemas.microsoft.com/office/drawing/2014/main" id="{B189E122-B1DD-758F-F7F7-CE305261897D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等腰三角形 104">
              <a:extLst>
                <a:ext uri="{FF2B5EF4-FFF2-40B4-BE49-F238E27FC236}">
                  <a16:creationId xmlns="" xmlns:a16="http://schemas.microsoft.com/office/drawing/2014/main" id="{F495DA5D-9ACA-9566-BDB7-E21048FFD1E7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>
              <a:extLst>
                <a:ext uri="{FF2B5EF4-FFF2-40B4-BE49-F238E27FC236}">
                  <a16:creationId xmlns="" xmlns:a16="http://schemas.microsoft.com/office/drawing/2014/main" id="{829C2C36-8401-4F75-DBFC-79BAB7C1A21D}"/>
                </a:ext>
              </a:extLst>
            </p:cNvPr>
            <p:cNvSpPr/>
            <p:nvPr/>
          </p:nvSpPr>
          <p:spPr>
            <a:xfrm>
              <a:off x="3500650" y="2468712"/>
              <a:ext cx="73902" cy="2720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="" xmlns:a16="http://schemas.microsoft.com/office/drawing/2014/main" id="{A37C4B91-6EDA-9023-7A15-9FE32CE4F61B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="" xmlns:a16="http://schemas.microsoft.com/office/drawing/2014/main" id="{9A334D8B-B3C6-187F-5B78-BC1C875EAA10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20F71C21-02E2-93FF-5877-6769D706E5EA}"/>
              </a:ext>
            </a:extLst>
          </p:cNvPr>
          <p:cNvGrpSpPr/>
          <p:nvPr/>
        </p:nvGrpSpPr>
        <p:grpSpPr>
          <a:xfrm flipV="1">
            <a:off x="4151003" y="3206718"/>
            <a:ext cx="1656184" cy="306000"/>
            <a:chOff x="2491258" y="2275461"/>
            <a:chExt cx="1656184" cy="465328"/>
          </a:xfrm>
          <a:solidFill>
            <a:schemeClr val="accent6">
              <a:lumMod val="75000"/>
            </a:schemeClr>
          </a:solidFill>
        </p:grpSpPr>
        <p:cxnSp>
          <p:nvCxnSpPr>
            <p:cNvPr id="98" name="直接连接符 97">
              <a:extLst>
                <a:ext uri="{FF2B5EF4-FFF2-40B4-BE49-F238E27FC236}">
                  <a16:creationId xmlns="" xmlns:a16="http://schemas.microsoft.com/office/drawing/2014/main" id="{482DD278-DEC7-98C1-7C51-E15012BAE918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等腰三角形 98">
              <a:extLst>
                <a:ext uri="{FF2B5EF4-FFF2-40B4-BE49-F238E27FC236}">
                  <a16:creationId xmlns="" xmlns:a16="http://schemas.microsoft.com/office/drawing/2014/main" id="{1C06561A-2D10-EF4A-07B3-53877A313FB7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="" xmlns:a16="http://schemas.microsoft.com/office/drawing/2014/main" id="{6D1CD75A-FECA-33DA-5F95-CFAA74A91214}"/>
                </a:ext>
              </a:extLst>
            </p:cNvPr>
            <p:cNvSpPr/>
            <p:nvPr/>
          </p:nvSpPr>
          <p:spPr>
            <a:xfrm>
              <a:off x="3500650" y="2468712"/>
              <a:ext cx="73902" cy="2720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="" xmlns:a16="http://schemas.microsoft.com/office/drawing/2014/main" id="{84B5A64A-D248-5AA4-58E2-9764532780E9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="" xmlns:a16="http://schemas.microsoft.com/office/drawing/2014/main" id="{B55F31E4-988E-6013-14B0-B0AE69580FB5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C1C775D9-E115-AEC0-B8B3-5D2DA06164CB}"/>
              </a:ext>
            </a:extLst>
          </p:cNvPr>
          <p:cNvGrpSpPr/>
          <p:nvPr/>
        </p:nvGrpSpPr>
        <p:grpSpPr>
          <a:xfrm>
            <a:off x="4151003" y="4545227"/>
            <a:ext cx="1656184" cy="305997"/>
            <a:chOff x="2491258" y="2275461"/>
            <a:chExt cx="1656184" cy="465324"/>
          </a:xfrm>
        </p:grpSpPr>
        <p:cxnSp>
          <p:nvCxnSpPr>
            <p:cNvPr id="117" name="直接连接符 116">
              <a:extLst>
                <a:ext uri="{FF2B5EF4-FFF2-40B4-BE49-F238E27FC236}">
                  <a16:creationId xmlns="" xmlns:a16="http://schemas.microsoft.com/office/drawing/2014/main" id="{38FB2F77-F2B5-01CC-0A6B-E52A895917D6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等腰三角形 117">
              <a:extLst>
                <a:ext uri="{FF2B5EF4-FFF2-40B4-BE49-F238E27FC236}">
                  <a16:creationId xmlns="" xmlns:a16="http://schemas.microsoft.com/office/drawing/2014/main" id="{5DFD9F9A-F662-A36D-C99F-9D9357B158AB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等腰三角形 118">
              <a:extLst>
                <a:ext uri="{FF2B5EF4-FFF2-40B4-BE49-F238E27FC236}">
                  <a16:creationId xmlns="" xmlns:a16="http://schemas.microsoft.com/office/drawing/2014/main" id="{1BD99DCF-3F1A-441E-AB47-5D1D221CDD00}"/>
                </a:ext>
              </a:extLst>
            </p:cNvPr>
            <p:cNvSpPr/>
            <p:nvPr/>
          </p:nvSpPr>
          <p:spPr>
            <a:xfrm>
              <a:off x="3500650" y="2468708"/>
              <a:ext cx="73902" cy="27207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="" xmlns:a16="http://schemas.microsoft.com/office/drawing/2014/main" id="{73AACFAD-DD9D-DFCB-5746-774F5524E40B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="" xmlns:a16="http://schemas.microsoft.com/office/drawing/2014/main" id="{7C3C63B8-527C-E93C-AA12-5165924DD5B9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椭圆 133">
            <a:extLst>
              <a:ext uri="{FF2B5EF4-FFF2-40B4-BE49-F238E27FC236}">
                <a16:creationId xmlns="" xmlns:a16="http://schemas.microsoft.com/office/drawing/2014/main" id="{E2AF8027-8807-0662-7CD0-3CE7C38C6458}"/>
              </a:ext>
            </a:extLst>
          </p:cNvPr>
          <p:cNvSpPr/>
          <p:nvPr/>
        </p:nvSpPr>
        <p:spPr>
          <a:xfrm>
            <a:off x="4189074" y="3768491"/>
            <a:ext cx="1583071" cy="497052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BB39E7E-439F-8B89-0E8B-56FD4756F1A2}"/>
              </a:ext>
            </a:extLst>
          </p:cNvPr>
          <p:cNvSpPr txBox="1"/>
          <p:nvPr/>
        </p:nvSpPr>
        <p:spPr>
          <a:xfrm>
            <a:off x="4172748" y="3838709"/>
            <a:ext cx="160344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InferLoop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35B51A99-14C3-A7CA-8534-EE6C438C1B90}"/>
              </a:ext>
            </a:extLst>
          </p:cNvPr>
          <p:cNvGrpSpPr/>
          <p:nvPr/>
        </p:nvGrpSpPr>
        <p:grpSpPr>
          <a:xfrm>
            <a:off x="921369" y="3419936"/>
            <a:ext cx="1906285" cy="1397769"/>
            <a:chOff x="2534078" y="2979167"/>
            <a:chExt cx="1906285" cy="1397769"/>
          </a:xfrm>
        </p:grpSpPr>
        <p:sp>
          <p:nvSpPr>
            <p:cNvPr id="54" name="文本框 53">
              <a:extLst>
                <a:ext uri="{FF2B5EF4-FFF2-40B4-BE49-F238E27FC236}">
                  <a16:creationId xmlns="" xmlns:a16="http://schemas.microsoft.com/office/drawing/2014/main" id="{24367B32-C375-ECE2-ECD3-40430C36D2C4}"/>
                </a:ext>
              </a:extLst>
            </p:cNvPr>
            <p:cNvSpPr txBox="1"/>
            <p:nvPr/>
          </p:nvSpPr>
          <p:spPr>
            <a:xfrm>
              <a:off x="2564904" y="2979167"/>
              <a:ext cx="1702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InferLoop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65B67726-42CB-E6D4-F160-64998896CA44}"/>
                </a:ext>
              </a:extLst>
            </p:cNvPr>
            <p:cNvGrpSpPr/>
            <p:nvPr/>
          </p:nvGrpSpPr>
          <p:grpSpPr>
            <a:xfrm>
              <a:off x="2534078" y="3530069"/>
              <a:ext cx="1906285" cy="846867"/>
              <a:chOff x="1912834" y="5651375"/>
              <a:chExt cx="2088000" cy="846867"/>
            </a:xfrm>
          </p:grpSpPr>
          <p:sp>
            <p:nvSpPr>
              <p:cNvPr id="56" name="平行四边形 55">
                <a:extLst>
                  <a:ext uri="{FF2B5EF4-FFF2-40B4-BE49-F238E27FC236}">
                    <a16:creationId xmlns="" xmlns:a16="http://schemas.microsoft.com/office/drawing/2014/main" id="{6FD72EFE-2F2B-B144-1788-37C8D8062FC0}"/>
                  </a:ext>
                </a:extLst>
              </p:cNvPr>
              <p:cNvSpPr/>
              <p:nvPr/>
            </p:nvSpPr>
            <p:spPr>
              <a:xfrm flipH="1">
                <a:off x="1912834" y="5778242"/>
                <a:ext cx="2088000" cy="720000"/>
              </a:xfrm>
              <a:prstGeom prst="parallelogram">
                <a:avLst>
                  <a:gd name="adj" fmla="val 39073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="" xmlns:a16="http://schemas.microsoft.com/office/drawing/2014/main" id="{EC211178-D473-1AF1-5592-CFE812656903}"/>
                  </a:ext>
                </a:extLst>
              </p:cNvPr>
              <p:cNvGrpSpPr/>
              <p:nvPr/>
            </p:nvGrpSpPr>
            <p:grpSpPr>
              <a:xfrm>
                <a:off x="2056834" y="5651375"/>
                <a:ext cx="1837484" cy="757188"/>
                <a:chOff x="1916832" y="2776281"/>
                <a:chExt cx="1837484" cy="757188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="" xmlns:a16="http://schemas.microsoft.com/office/drawing/2014/main" id="{F6C03B63-865D-11F0-DE58-10AD53902245}"/>
                    </a:ext>
                  </a:extLst>
                </p:cNvPr>
                <p:cNvGrpSpPr/>
                <p:nvPr/>
              </p:nvGrpSpPr>
              <p:grpSpPr>
                <a:xfrm>
                  <a:off x="1916832" y="2776281"/>
                  <a:ext cx="1656184" cy="306990"/>
                  <a:chOff x="2491258" y="2275460"/>
                  <a:chExt cx="1656184" cy="465329"/>
                </a:xfrm>
                <a:solidFill>
                  <a:schemeClr val="accent5"/>
                </a:solidFill>
              </p:grpSpPr>
              <p:cxnSp>
                <p:nvCxnSpPr>
                  <p:cNvPr id="82" name="直接连接符 81">
                    <a:extLst>
                      <a:ext uri="{FF2B5EF4-FFF2-40B4-BE49-F238E27FC236}">
                        <a16:creationId xmlns="" xmlns:a16="http://schemas.microsoft.com/office/drawing/2014/main" id="{B2020E3B-D1C2-961A-AEDC-6485A5E1FD7C}"/>
                      </a:ext>
                    </a:extLst>
                  </p:cNvPr>
                  <p:cNvCxnSpPr/>
                  <p:nvPr/>
                </p:nvCxnSpPr>
                <p:spPr>
                  <a:xfrm>
                    <a:off x="2491258" y="2725356"/>
                    <a:ext cx="1656184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等腰三角形 82">
                    <a:extLst>
                      <a:ext uri="{FF2B5EF4-FFF2-40B4-BE49-F238E27FC236}">
                        <a16:creationId xmlns="" xmlns:a16="http://schemas.microsoft.com/office/drawing/2014/main" id="{C746EBE4-B3AE-3D03-BE2C-DF086F507E55}"/>
                      </a:ext>
                    </a:extLst>
                  </p:cNvPr>
                  <p:cNvSpPr/>
                  <p:nvPr/>
                </p:nvSpPr>
                <p:spPr>
                  <a:xfrm>
                    <a:off x="3068960" y="2275461"/>
                    <a:ext cx="145910" cy="44989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等腰三角形 83">
                    <a:extLst>
                      <a:ext uri="{FF2B5EF4-FFF2-40B4-BE49-F238E27FC236}">
                        <a16:creationId xmlns="" xmlns:a16="http://schemas.microsoft.com/office/drawing/2014/main" id="{2177E6CE-47BC-8269-78F1-9D12A4B1AE24}"/>
                      </a:ext>
                    </a:extLst>
                  </p:cNvPr>
                  <p:cNvSpPr/>
                  <p:nvPr/>
                </p:nvSpPr>
                <p:spPr>
                  <a:xfrm>
                    <a:off x="3500650" y="2468712"/>
                    <a:ext cx="73902" cy="272077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等腰三角形 84">
                    <a:extLst>
                      <a:ext uri="{FF2B5EF4-FFF2-40B4-BE49-F238E27FC236}">
                        <a16:creationId xmlns="" xmlns:a16="http://schemas.microsoft.com/office/drawing/2014/main" id="{2F03C030-8A47-BA0F-FCDB-30BB7759C5BF}"/>
                      </a:ext>
                    </a:extLst>
                  </p:cNvPr>
                  <p:cNvSpPr/>
                  <p:nvPr/>
                </p:nvSpPr>
                <p:spPr>
                  <a:xfrm>
                    <a:off x="2708920" y="2515842"/>
                    <a:ext cx="73902" cy="2085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等腰三角形 85">
                    <a:extLst>
                      <a:ext uri="{FF2B5EF4-FFF2-40B4-BE49-F238E27FC236}">
                        <a16:creationId xmlns="" xmlns:a16="http://schemas.microsoft.com/office/drawing/2014/main" id="{A672D968-825E-F80B-3BC2-FDCF426BE82B}"/>
                      </a:ext>
                    </a:extLst>
                  </p:cNvPr>
                  <p:cNvSpPr/>
                  <p:nvPr/>
                </p:nvSpPr>
                <p:spPr>
                  <a:xfrm>
                    <a:off x="3876746" y="2516792"/>
                    <a:ext cx="73902" cy="2085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7" name="曲线连接符 190">
                    <a:extLst>
                      <a:ext uri="{FF2B5EF4-FFF2-40B4-BE49-F238E27FC236}">
                        <a16:creationId xmlns="" xmlns:a16="http://schemas.microsoft.com/office/drawing/2014/main" id="{B8B2CFC8-C6B6-4E84-3193-39AF7DD23727}"/>
                      </a:ext>
                    </a:extLst>
                  </p:cNvPr>
                  <p:cNvCxnSpPr>
                    <a:stCxn id="83" idx="0"/>
                    <a:endCxn id="85" idx="0"/>
                  </p:cNvCxnSpPr>
                  <p:nvPr/>
                </p:nvCxnSpPr>
                <p:spPr>
                  <a:xfrm rot="16200000" flipH="1" flipV="1">
                    <a:off x="2823702" y="2197629"/>
                    <a:ext cx="240381" cy="396044"/>
                  </a:xfrm>
                  <a:prstGeom prst="curvedConnector3">
                    <a:avLst>
                      <a:gd name="adj1" fmla="val -95099"/>
                    </a:avLst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67">
                  <a:extLst>
                    <a:ext uri="{FF2B5EF4-FFF2-40B4-BE49-F238E27FC236}">
                      <a16:creationId xmlns="" xmlns:a16="http://schemas.microsoft.com/office/drawing/2014/main" id="{E0D0A27C-F424-6993-2267-B525980C726D}"/>
                    </a:ext>
                  </a:extLst>
                </p:cNvPr>
                <p:cNvGrpSpPr/>
                <p:nvPr/>
              </p:nvGrpSpPr>
              <p:grpSpPr>
                <a:xfrm>
                  <a:off x="2002772" y="2994005"/>
                  <a:ext cx="1656184" cy="306990"/>
                  <a:chOff x="2491258" y="2275460"/>
                  <a:chExt cx="1656184" cy="465329"/>
                </a:xfrm>
                <a:solidFill>
                  <a:schemeClr val="accent4"/>
                </a:solidFill>
              </p:grpSpPr>
              <p:cxnSp>
                <p:nvCxnSpPr>
                  <p:cNvPr id="76" name="直接连接符 75">
                    <a:extLst>
                      <a:ext uri="{FF2B5EF4-FFF2-40B4-BE49-F238E27FC236}">
                        <a16:creationId xmlns="" xmlns:a16="http://schemas.microsoft.com/office/drawing/2014/main" id="{B49E9BE2-2B2B-F2FF-CF7E-6DCA60581BB4}"/>
                      </a:ext>
                    </a:extLst>
                  </p:cNvPr>
                  <p:cNvCxnSpPr/>
                  <p:nvPr/>
                </p:nvCxnSpPr>
                <p:spPr>
                  <a:xfrm>
                    <a:off x="2491258" y="2725356"/>
                    <a:ext cx="1656184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等腰三角形 76">
                    <a:extLst>
                      <a:ext uri="{FF2B5EF4-FFF2-40B4-BE49-F238E27FC236}">
                        <a16:creationId xmlns="" xmlns:a16="http://schemas.microsoft.com/office/drawing/2014/main" id="{634E7334-AB94-15A3-BA2C-9F976FC7E44B}"/>
                      </a:ext>
                    </a:extLst>
                  </p:cNvPr>
                  <p:cNvSpPr/>
                  <p:nvPr/>
                </p:nvSpPr>
                <p:spPr>
                  <a:xfrm>
                    <a:off x="3068960" y="2275461"/>
                    <a:ext cx="145910" cy="44989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等腰三角形 77">
                    <a:extLst>
                      <a:ext uri="{FF2B5EF4-FFF2-40B4-BE49-F238E27FC236}">
                        <a16:creationId xmlns="" xmlns:a16="http://schemas.microsoft.com/office/drawing/2014/main" id="{CD88210E-087B-3511-9CA5-C18594D7B707}"/>
                      </a:ext>
                    </a:extLst>
                  </p:cNvPr>
                  <p:cNvSpPr/>
                  <p:nvPr/>
                </p:nvSpPr>
                <p:spPr>
                  <a:xfrm>
                    <a:off x="3500650" y="2468712"/>
                    <a:ext cx="73902" cy="272077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等腰三角形 78">
                    <a:extLst>
                      <a:ext uri="{FF2B5EF4-FFF2-40B4-BE49-F238E27FC236}">
                        <a16:creationId xmlns="" xmlns:a16="http://schemas.microsoft.com/office/drawing/2014/main" id="{F4842F06-26C8-EF9C-C9CC-4B6B6F05C811}"/>
                      </a:ext>
                    </a:extLst>
                  </p:cNvPr>
                  <p:cNvSpPr/>
                  <p:nvPr/>
                </p:nvSpPr>
                <p:spPr>
                  <a:xfrm>
                    <a:off x="2708920" y="2515842"/>
                    <a:ext cx="73902" cy="2085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等腰三角形 79">
                    <a:extLst>
                      <a:ext uri="{FF2B5EF4-FFF2-40B4-BE49-F238E27FC236}">
                        <a16:creationId xmlns="" xmlns:a16="http://schemas.microsoft.com/office/drawing/2014/main" id="{F54689E3-92C9-2DDC-5739-E3D7B9D132B4}"/>
                      </a:ext>
                    </a:extLst>
                  </p:cNvPr>
                  <p:cNvSpPr/>
                  <p:nvPr/>
                </p:nvSpPr>
                <p:spPr>
                  <a:xfrm>
                    <a:off x="3876746" y="2516792"/>
                    <a:ext cx="73902" cy="2085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1" name="曲线连接符 197">
                    <a:extLst>
                      <a:ext uri="{FF2B5EF4-FFF2-40B4-BE49-F238E27FC236}">
                        <a16:creationId xmlns="" xmlns:a16="http://schemas.microsoft.com/office/drawing/2014/main" id="{732F9789-7D93-EC07-AD3B-E3FBD703F06F}"/>
                      </a:ext>
                    </a:extLst>
                  </p:cNvPr>
                  <p:cNvCxnSpPr>
                    <a:stCxn id="77" idx="0"/>
                    <a:endCxn id="78" idx="0"/>
                  </p:cNvCxnSpPr>
                  <p:nvPr/>
                </p:nvCxnSpPr>
                <p:spPr>
                  <a:xfrm rot="16200000" flipH="1">
                    <a:off x="3243132" y="2174243"/>
                    <a:ext cx="193251" cy="395686"/>
                  </a:xfrm>
                  <a:prstGeom prst="curvedConnector3">
                    <a:avLst>
                      <a:gd name="adj1" fmla="val -179304"/>
                    </a:avLst>
                  </a:prstGeom>
                  <a:grpFill/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合 68">
                  <a:extLst>
                    <a:ext uri="{FF2B5EF4-FFF2-40B4-BE49-F238E27FC236}">
                      <a16:creationId xmlns="" xmlns:a16="http://schemas.microsoft.com/office/drawing/2014/main" id="{0A27CCF5-C22D-EBC9-C746-F4324A948FF5}"/>
                    </a:ext>
                  </a:extLst>
                </p:cNvPr>
                <p:cNvGrpSpPr/>
                <p:nvPr/>
              </p:nvGrpSpPr>
              <p:grpSpPr>
                <a:xfrm>
                  <a:off x="2098132" y="3226480"/>
                  <a:ext cx="1656184" cy="306989"/>
                  <a:chOff x="2491258" y="2275461"/>
                  <a:chExt cx="1656184" cy="465328"/>
                </a:xfrm>
                <a:solidFill>
                  <a:schemeClr val="accent6">
                    <a:lumMod val="75000"/>
                  </a:schemeClr>
                </a:solidFill>
              </p:grpSpPr>
              <p:cxnSp>
                <p:nvCxnSpPr>
                  <p:cNvPr id="70" name="直接连接符 69">
                    <a:extLst>
                      <a:ext uri="{FF2B5EF4-FFF2-40B4-BE49-F238E27FC236}">
                        <a16:creationId xmlns="" xmlns:a16="http://schemas.microsoft.com/office/drawing/2014/main" id="{5AF6D052-5304-635E-C07A-60738A97AE6D}"/>
                      </a:ext>
                    </a:extLst>
                  </p:cNvPr>
                  <p:cNvCxnSpPr/>
                  <p:nvPr/>
                </p:nvCxnSpPr>
                <p:spPr>
                  <a:xfrm>
                    <a:off x="2491258" y="2725356"/>
                    <a:ext cx="1656184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等腰三角形 70">
                    <a:extLst>
                      <a:ext uri="{FF2B5EF4-FFF2-40B4-BE49-F238E27FC236}">
                        <a16:creationId xmlns="" xmlns:a16="http://schemas.microsoft.com/office/drawing/2014/main" id="{D22390B0-800B-31BC-9AED-3D5AE0256610}"/>
                      </a:ext>
                    </a:extLst>
                  </p:cNvPr>
                  <p:cNvSpPr/>
                  <p:nvPr/>
                </p:nvSpPr>
                <p:spPr>
                  <a:xfrm>
                    <a:off x="3068960" y="2275461"/>
                    <a:ext cx="145910" cy="44989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等腰三角形 71">
                    <a:extLst>
                      <a:ext uri="{FF2B5EF4-FFF2-40B4-BE49-F238E27FC236}">
                        <a16:creationId xmlns="" xmlns:a16="http://schemas.microsoft.com/office/drawing/2014/main" id="{CA02E943-5936-9CCF-3DE7-F428EE36D1A3}"/>
                      </a:ext>
                    </a:extLst>
                  </p:cNvPr>
                  <p:cNvSpPr/>
                  <p:nvPr/>
                </p:nvSpPr>
                <p:spPr>
                  <a:xfrm>
                    <a:off x="3500650" y="2468712"/>
                    <a:ext cx="73902" cy="272077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等腰三角形 72">
                    <a:extLst>
                      <a:ext uri="{FF2B5EF4-FFF2-40B4-BE49-F238E27FC236}">
                        <a16:creationId xmlns="" xmlns:a16="http://schemas.microsoft.com/office/drawing/2014/main" id="{ADADDD0E-DD06-56E0-27D7-FC19F707DBBE}"/>
                      </a:ext>
                    </a:extLst>
                  </p:cNvPr>
                  <p:cNvSpPr/>
                  <p:nvPr/>
                </p:nvSpPr>
                <p:spPr>
                  <a:xfrm>
                    <a:off x="2708920" y="2515842"/>
                    <a:ext cx="73902" cy="2085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等腰三角形 73">
                    <a:extLst>
                      <a:ext uri="{FF2B5EF4-FFF2-40B4-BE49-F238E27FC236}">
                        <a16:creationId xmlns="" xmlns:a16="http://schemas.microsoft.com/office/drawing/2014/main" id="{20D23BF6-AB84-1C9F-9520-1C5AF56893B4}"/>
                      </a:ext>
                    </a:extLst>
                  </p:cNvPr>
                  <p:cNvSpPr/>
                  <p:nvPr/>
                </p:nvSpPr>
                <p:spPr>
                  <a:xfrm>
                    <a:off x="3876746" y="2516792"/>
                    <a:ext cx="73902" cy="2085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5" name="曲线连接符 204">
                    <a:extLst>
                      <a:ext uri="{FF2B5EF4-FFF2-40B4-BE49-F238E27FC236}">
                        <a16:creationId xmlns="" xmlns:a16="http://schemas.microsoft.com/office/drawing/2014/main" id="{240757C6-39AE-DC81-9C6C-FF5290913ED1}"/>
                      </a:ext>
                    </a:extLst>
                  </p:cNvPr>
                  <p:cNvCxnSpPr>
                    <a:stCxn id="71" idx="0"/>
                    <a:endCxn id="74" idx="0"/>
                  </p:cNvCxnSpPr>
                  <p:nvPr/>
                </p:nvCxnSpPr>
                <p:spPr>
                  <a:xfrm rot="16200000" flipH="1">
                    <a:off x="3407141" y="2010236"/>
                    <a:ext cx="241330" cy="771782"/>
                  </a:xfrm>
                  <a:prstGeom prst="curvedConnector3">
                    <a:avLst>
                      <a:gd name="adj1" fmla="val -143582"/>
                    </a:avLst>
                  </a:prstGeom>
                  <a:grp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4556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A2E4B75-4CF3-D711-51CB-C3735FA56440}"/>
              </a:ext>
            </a:extLst>
          </p:cNvPr>
          <p:cNvSpPr/>
          <p:nvPr/>
        </p:nvSpPr>
        <p:spPr>
          <a:xfrm>
            <a:off x="2393063" y="2966476"/>
            <a:ext cx="1610115" cy="1606947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弦形 2">
            <a:extLst>
              <a:ext uri="{FF2B5EF4-FFF2-40B4-BE49-F238E27FC236}">
                <a16:creationId xmlns="" xmlns:a16="http://schemas.microsoft.com/office/drawing/2014/main" id="{BC77A227-60C6-430C-7479-6AAE238B4323}"/>
              </a:ext>
            </a:extLst>
          </p:cNvPr>
          <p:cNvSpPr/>
          <p:nvPr/>
        </p:nvSpPr>
        <p:spPr>
          <a:xfrm rot="10800000">
            <a:off x="2628923" y="4069791"/>
            <a:ext cx="412479" cy="767710"/>
          </a:xfrm>
          <a:prstGeom prst="chord">
            <a:avLst>
              <a:gd name="adj1" fmla="val 19522734"/>
              <a:gd name="adj2" fmla="val 12817030"/>
            </a:avLst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弦形 3">
            <a:extLst>
              <a:ext uri="{FF2B5EF4-FFF2-40B4-BE49-F238E27FC236}">
                <a16:creationId xmlns="" xmlns:a16="http://schemas.microsoft.com/office/drawing/2014/main" id="{89422EC7-CDF2-EDFA-604C-7C4218BD050B}"/>
              </a:ext>
            </a:extLst>
          </p:cNvPr>
          <p:cNvSpPr/>
          <p:nvPr/>
        </p:nvSpPr>
        <p:spPr>
          <a:xfrm rot="10800000">
            <a:off x="3008518" y="4065488"/>
            <a:ext cx="412479" cy="767710"/>
          </a:xfrm>
          <a:prstGeom prst="chord">
            <a:avLst>
              <a:gd name="adj1" fmla="val 19522734"/>
              <a:gd name="adj2" fmla="val 12817030"/>
            </a:avLst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弦形 4">
            <a:extLst>
              <a:ext uri="{FF2B5EF4-FFF2-40B4-BE49-F238E27FC236}">
                <a16:creationId xmlns="" xmlns:a16="http://schemas.microsoft.com/office/drawing/2014/main" id="{20D8860E-2F3C-7A45-7424-CAB7A5C0A9E3}"/>
              </a:ext>
            </a:extLst>
          </p:cNvPr>
          <p:cNvSpPr/>
          <p:nvPr/>
        </p:nvSpPr>
        <p:spPr>
          <a:xfrm rot="10800000">
            <a:off x="3008516" y="4071629"/>
            <a:ext cx="788572" cy="724728"/>
          </a:xfrm>
          <a:prstGeom prst="chord">
            <a:avLst>
              <a:gd name="adj1" fmla="val 20255858"/>
              <a:gd name="adj2" fmla="val 12112158"/>
            </a:avLst>
          </a:prstGeom>
          <a:solidFill>
            <a:schemeClr val="bg1">
              <a:lumMod val="5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弦形 5">
            <a:extLst>
              <a:ext uri="{FF2B5EF4-FFF2-40B4-BE49-F238E27FC236}">
                <a16:creationId xmlns="" xmlns:a16="http://schemas.microsoft.com/office/drawing/2014/main" id="{D26018CA-F834-0ECA-36B3-6DF89338DEE7}"/>
              </a:ext>
            </a:extLst>
          </p:cNvPr>
          <p:cNvSpPr/>
          <p:nvPr/>
        </p:nvSpPr>
        <p:spPr>
          <a:xfrm rot="16200000">
            <a:off x="2321002" y="3030140"/>
            <a:ext cx="412479" cy="767710"/>
          </a:xfrm>
          <a:prstGeom prst="chord">
            <a:avLst>
              <a:gd name="adj1" fmla="val 19522734"/>
              <a:gd name="adj2" fmla="val 12817030"/>
            </a:avLst>
          </a:prstGeom>
          <a:solidFill>
            <a:schemeClr val="accent5">
              <a:alpha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>
            <a:extLst>
              <a:ext uri="{FF2B5EF4-FFF2-40B4-BE49-F238E27FC236}">
                <a16:creationId xmlns="" xmlns:a16="http://schemas.microsoft.com/office/drawing/2014/main" id="{D7638067-6E62-7888-9DB9-B633AB9E387F}"/>
              </a:ext>
            </a:extLst>
          </p:cNvPr>
          <p:cNvSpPr/>
          <p:nvPr/>
        </p:nvSpPr>
        <p:spPr>
          <a:xfrm rot="5400000">
            <a:off x="3658714" y="3378409"/>
            <a:ext cx="412479" cy="767710"/>
          </a:xfrm>
          <a:prstGeom prst="chord">
            <a:avLst>
              <a:gd name="adj1" fmla="val 19522734"/>
              <a:gd name="adj2" fmla="val 13040441"/>
            </a:avLst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弦形 7">
            <a:extLst>
              <a:ext uri="{FF2B5EF4-FFF2-40B4-BE49-F238E27FC236}">
                <a16:creationId xmlns="" xmlns:a16="http://schemas.microsoft.com/office/drawing/2014/main" id="{19F17F45-00FD-0464-6372-8033C1B55B97}"/>
              </a:ext>
            </a:extLst>
          </p:cNvPr>
          <p:cNvSpPr/>
          <p:nvPr/>
        </p:nvSpPr>
        <p:spPr>
          <a:xfrm>
            <a:off x="3004451" y="2758393"/>
            <a:ext cx="798332" cy="724728"/>
          </a:xfrm>
          <a:prstGeom prst="chord">
            <a:avLst>
              <a:gd name="adj1" fmla="val 20255858"/>
              <a:gd name="adj2" fmla="val 12112158"/>
            </a:avLst>
          </a:prstGeom>
          <a:solidFill>
            <a:schemeClr val="accent6">
              <a:lumMod val="75000"/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E0BFF0FC-FA15-890A-0217-862576F1E06E}"/>
              </a:ext>
            </a:extLst>
          </p:cNvPr>
          <p:cNvGrpSpPr/>
          <p:nvPr/>
        </p:nvGrpSpPr>
        <p:grpSpPr>
          <a:xfrm rot="5400000">
            <a:off x="1708909" y="3626364"/>
            <a:ext cx="1656184" cy="306989"/>
            <a:chOff x="2491258" y="2275461"/>
            <a:chExt cx="1656184" cy="465328"/>
          </a:xfrm>
          <a:solidFill>
            <a:schemeClr val="accent5"/>
          </a:solidFill>
        </p:grpSpPr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7FA59BFB-CE70-ECBC-DAB1-227C8D4DC553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92E829FB-879D-1EC9-ED1B-4DD728216F9F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2AA116D3-1160-AFD5-F3DF-4D4CFE620D5E}"/>
                </a:ext>
              </a:extLst>
            </p:cNvPr>
            <p:cNvSpPr/>
            <p:nvPr/>
          </p:nvSpPr>
          <p:spPr>
            <a:xfrm>
              <a:off x="3500650" y="2468712"/>
              <a:ext cx="73902" cy="2720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3763E6E0-9E08-212D-E107-76DF4D77EE36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D9B2C734-EE7B-B8CE-829D-9EAB2DE015A1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ED8B91EC-15DD-1661-608A-0652AF9ED58D}"/>
              </a:ext>
            </a:extLst>
          </p:cNvPr>
          <p:cNvGrpSpPr/>
          <p:nvPr/>
        </p:nvGrpSpPr>
        <p:grpSpPr>
          <a:xfrm rot="16200000">
            <a:off x="3041953" y="3626364"/>
            <a:ext cx="1656184" cy="306989"/>
            <a:chOff x="2491258" y="2275461"/>
            <a:chExt cx="1656184" cy="465328"/>
          </a:xfrm>
          <a:solidFill>
            <a:schemeClr val="accent4"/>
          </a:solidFill>
        </p:grpSpPr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B189E122-B1DD-758F-F7F7-CE305261897D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等腰三角形 16">
              <a:extLst>
                <a:ext uri="{FF2B5EF4-FFF2-40B4-BE49-F238E27FC236}">
                  <a16:creationId xmlns="" xmlns:a16="http://schemas.microsoft.com/office/drawing/2014/main" id="{F495DA5D-9ACA-9566-BDB7-E21048FFD1E7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829C2C36-8401-4F75-DBFC-79BAB7C1A21D}"/>
                </a:ext>
              </a:extLst>
            </p:cNvPr>
            <p:cNvSpPr/>
            <p:nvPr/>
          </p:nvSpPr>
          <p:spPr>
            <a:xfrm>
              <a:off x="3500650" y="2468712"/>
              <a:ext cx="73902" cy="2720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="" xmlns:a16="http://schemas.microsoft.com/office/drawing/2014/main" id="{A37C4B91-6EDA-9023-7A15-9FE32CE4F61B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="" xmlns:a16="http://schemas.microsoft.com/office/drawing/2014/main" id="{9A334D8B-B3C6-187F-5B78-BC1C875EAA10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20F71C21-02E2-93FF-5877-6769D706E5EA}"/>
              </a:ext>
            </a:extLst>
          </p:cNvPr>
          <p:cNvGrpSpPr/>
          <p:nvPr/>
        </p:nvGrpSpPr>
        <p:grpSpPr>
          <a:xfrm flipV="1">
            <a:off x="2374654" y="2956327"/>
            <a:ext cx="1656184" cy="306000"/>
            <a:chOff x="2491258" y="2275461"/>
            <a:chExt cx="1656184" cy="465328"/>
          </a:xfrm>
          <a:solidFill>
            <a:schemeClr val="accent6">
              <a:lumMod val="75000"/>
            </a:schemeClr>
          </a:solidFill>
        </p:grpSpPr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482DD278-DEC7-98C1-7C51-E15012BAE918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等腰三角形 22">
              <a:extLst>
                <a:ext uri="{FF2B5EF4-FFF2-40B4-BE49-F238E27FC236}">
                  <a16:creationId xmlns="" xmlns:a16="http://schemas.microsoft.com/office/drawing/2014/main" id="{1C06561A-2D10-EF4A-07B3-53877A313FB7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6D1CD75A-FECA-33DA-5F95-CFAA74A91214}"/>
                </a:ext>
              </a:extLst>
            </p:cNvPr>
            <p:cNvSpPr/>
            <p:nvPr/>
          </p:nvSpPr>
          <p:spPr>
            <a:xfrm>
              <a:off x="3500650" y="2468712"/>
              <a:ext cx="73902" cy="2720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="" xmlns:a16="http://schemas.microsoft.com/office/drawing/2014/main" id="{84B5A64A-D248-5AA4-58E2-9764532780E9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="" xmlns:a16="http://schemas.microsoft.com/office/drawing/2014/main" id="{B55F31E4-988E-6013-14B0-B0AE69580FB5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C1C775D9-E115-AEC0-B8B3-5D2DA06164CB}"/>
              </a:ext>
            </a:extLst>
          </p:cNvPr>
          <p:cNvGrpSpPr/>
          <p:nvPr/>
        </p:nvGrpSpPr>
        <p:grpSpPr>
          <a:xfrm>
            <a:off x="2374654" y="4294836"/>
            <a:ext cx="1656184" cy="305997"/>
            <a:chOff x="2491258" y="2275461"/>
            <a:chExt cx="1656184" cy="465324"/>
          </a:xfrm>
        </p:grpSpPr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38FB2F77-F2B5-01CC-0A6B-E52A895917D6}"/>
                </a:ext>
              </a:extLst>
            </p:cNvPr>
            <p:cNvCxnSpPr/>
            <p:nvPr/>
          </p:nvCxnSpPr>
          <p:spPr>
            <a:xfrm>
              <a:off x="2491258" y="2725356"/>
              <a:ext cx="165618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>
              <a:extLst>
                <a:ext uri="{FF2B5EF4-FFF2-40B4-BE49-F238E27FC236}">
                  <a16:creationId xmlns="" xmlns:a16="http://schemas.microsoft.com/office/drawing/2014/main" id="{5DFD9F9A-F662-A36D-C99F-9D9357B158AB}"/>
                </a:ext>
              </a:extLst>
            </p:cNvPr>
            <p:cNvSpPr/>
            <p:nvPr/>
          </p:nvSpPr>
          <p:spPr>
            <a:xfrm>
              <a:off x="3068960" y="2275461"/>
              <a:ext cx="145910" cy="44989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="" xmlns:a16="http://schemas.microsoft.com/office/drawing/2014/main" id="{1BD99DCF-3F1A-441E-AB47-5D1D221CDD00}"/>
                </a:ext>
              </a:extLst>
            </p:cNvPr>
            <p:cNvSpPr/>
            <p:nvPr/>
          </p:nvSpPr>
          <p:spPr>
            <a:xfrm>
              <a:off x="3500650" y="2468708"/>
              <a:ext cx="73902" cy="27207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="" xmlns:a16="http://schemas.microsoft.com/office/drawing/2014/main" id="{73AACFAD-DD9D-DFCB-5746-774F5524E40B}"/>
                </a:ext>
              </a:extLst>
            </p:cNvPr>
            <p:cNvSpPr/>
            <p:nvPr/>
          </p:nvSpPr>
          <p:spPr>
            <a:xfrm>
              <a:off x="2708920" y="2515842"/>
              <a:ext cx="73902" cy="20856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="" xmlns:a16="http://schemas.microsoft.com/office/drawing/2014/main" id="{7C3C63B8-527C-E93C-AA12-5165924DD5B9}"/>
                </a:ext>
              </a:extLst>
            </p:cNvPr>
            <p:cNvSpPr/>
            <p:nvPr/>
          </p:nvSpPr>
          <p:spPr>
            <a:xfrm>
              <a:off x="3876746" y="2516792"/>
              <a:ext cx="73902" cy="20856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E2AF8027-8807-0662-7CD0-3CE7C38C6458}"/>
              </a:ext>
            </a:extLst>
          </p:cNvPr>
          <p:cNvSpPr/>
          <p:nvPr/>
        </p:nvSpPr>
        <p:spPr>
          <a:xfrm>
            <a:off x="2412725" y="3518100"/>
            <a:ext cx="1583071" cy="497052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">
            <a:extLst>
              <a:ext uri="{FF2B5EF4-FFF2-40B4-BE49-F238E27FC236}">
                <a16:creationId xmlns="" xmlns:a16="http://schemas.microsoft.com/office/drawing/2014/main" id="{3BB39E7E-439F-8B89-0E8B-56FD4756F1A2}"/>
              </a:ext>
            </a:extLst>
          </p:cNvPr>
          <p:cNvSpPr txBox="1"/>
          <p:nvPr/>
        </p:nvSpPr>
        <p:spPr>
          <a:xfrm>
            <a:off x="2396399" y="3588318"/>
            <a:ext cx="160344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InferLoop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2144688"/>
            <a:ext cx="398783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70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11476</TotalTime>
  <Words>4</Words>
  <Application>Microsoft Office PowerPoint</Application>
  <PresentationFormat>A4 纸张(210x297 毫米)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3211</cp:revision>
  <dcterms:created xsi:type="dcterms:W3CDTF">2022-10-10T02:37:34Z</dcterms:created>
  <dcterms:modified xsi:type="dcterms:W3CDTF">2022-11-23T07:15:17Z</dcterms:modified>
</cp:coreProperties>
</file>