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3"/>
    <p:restoredTop sz="94674"/>
  </p:normalViewPr>
  <p:slideViewPr>
    <p:cSldViewPr snapToGrid="0" snapToObjects="1">
      <p:cViewPr>
        <p:scale>
          <a:sx n="165" d="100"/>
          <a:sy n="165" d="100"/>
        </p:scale>
        <p:origin x="248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FF88A-72CE-F741-BEB1-A8E276360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025E-3FB6-6D45-891C-5861502C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2DBA7-7993-8945-BA01-6C3F122C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7ADD-7B92-BD4C-B89B-69F6E635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8CEB7-CECF-BF45-92BA-F72539AF0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6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96800-E0C6-4F45-B99B-428BB65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0FA2F-0AD0-B342-8664-754AEB5D8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76260-E3BC-4E49-84F9-C153C7D3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90194-EE52-F443-8704-BA93DC33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CD7DE-4982-FF46-B7D8-51D7348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43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8FF34-80E8-2E40-8D9B-C7FBD3C91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97328-F32B-A645-9FAC-BA86A3310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E1A9F-761B-514A-A10B-486192EF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3CEF6-0AFB-F344-90AF-5AE333B5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0934A-07B0-D349-9DF5-4644E3B1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2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2045-B32D-4D4A-9F78-A404BA24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E9A75-C7CC-C84B-8317-2936C752F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002D-AAA5-E04B-B67C-B6C0CE90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AA259-FD36-A641-A0FC-FA2DD560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1251-3C30-324A-B3EF-FD98EF39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09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1523-74BC-C04B-98BA-1B0272386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CF1A-09E8-6048-8DB6-879775DA3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E515-609C-CA44-AD3D-54EEB8A9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B642B-7F62-D749-A9B6-F70F01FB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54973-D09B-E844-B475-F325BC1D3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8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220-7BE5-244A-ACA4-6072FE1D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BAC23-7122-2A43-ACC4-2F5E5BC34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B6E40-1813-E348-BE6A-46F5B6CC2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FCA49-76D1-2643-B964-EDE7CE3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63333-A7CE-E94F-98D3-633A1BE4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2CBE0-6506-204F-A614-2E47D4A9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286BA-F74A-854A-B69B-6A6316A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77EE-91FA-8241-A163-D25B58136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1223-AD1C-5F45-8EDA-5AE8A4DEA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2E616-BA2A-2F42-8A15-73195759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36826-D975-A44F-BA55-B7437955D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6272CC-37F4-1742-A5BC-1EE1F395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B51922-6533-E940-950F-CE3A55DE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76DDA-03B4-7B44-AE1B-A2D413B3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7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EF5A-1DE9-7149-94E9-0FF31E51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05560-4971-374F-8897-FD58AD78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09A84C-A656-5049-B88C-458E048C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C8E5E-70E6-2C4C-AA1F-736C92BB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5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E7A4AF-40BB-9246-BBDE-D77B1DA4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24E7-5EB4-D147-B741-4ED3E260F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5937-F324-4B41-BD71-946311B06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1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52CF-7E10-034D-BF9F-BE6593C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F855E-B9F0-FA44-87F4-0AFB9BD1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AE5AE-4122-004F-B17D-A63DC1971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242D5-53A7-F74B-88AE-B0AB280B6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8BBA1-C237-FE47-89B1-85C756AA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86D76-A1DF-AA47-8DD5-2007D412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3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8DC2-8F5A-AD49-B2FC-678F239D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5F5BF-B40D-8442-9B62-E2DAC35A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BE2EA-DEA5-5749-8EE6-8539326B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A84E3-FE62-2240-BC73-C6C95E87D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58702-9259-BD44-9233-D67F12F9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CAB95-65FE-964F-8C41-DF9AEBD69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8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E8058-C44E-B540-8A3D-7218AF921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F2FA1-7A85-BA46-AB54-67DACCCB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AB000-0F05-FE49-8D8A-E4D179F6C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D2CB0-1BE6-3F47-AD89-DEA7CD3F203F}" type="datetimeFigureOut">
              <a:rPr lang="en-US" smtClean="0"/>
              <a:t>4/1/19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72DB9-2D34-4644-9A5E-DE4A82319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6C73-A8DB-DF49-A475-8F9608FA8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EF004-5C39-E945-BFAE-E3825E15B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Oval 104">
            <a:extLst>
              <a:ext uri="{FF2B5EF4-FFF2-40B4-BE49-F238E27FC236}">
                <a16:creationId xmlns:a16="http://schemas.microsoft.com/office/drawing/2014/main" id="{1A8BF1BB-E73B-A747-A8C0-1A208E7C8E39}"/>
              </a:ext>
            </a:extLst>
          </p:cNvPr>
          <p:cNvSpPr/>
          <p:nvPr/>
        </p:nvSpPr>
        <p:spPr>
          <a:xfrm>
            <a:off x="2846868" y="2376643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DF821BB-E427-4642-AD8C-2C1D461EE395}"/>
              </a:ext>
            </a:extLst>
          </p:cNvPr>
          <p:cNvSpPr/>
          <p:nvPr/>
        </p:nvSpPr>
        <p:spPr>
          <a:xfrm>
            <a:off x="3633576" y="2343448"/>
            <a:ext cx="566792" cy="50514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7683F78-69EE-EC44-A459-93D0EB55F726}"/>
              </a:ext>
            </a:extLst>
          </p:cNvPr>
          <p:cNvSpPr/>
          <p:nvPr/>
        </p:nvSpPr>
        <p:spPr>
          <a:xfrm>
            <a:off x="3229716" y="2610061"/>
            <a:ext cx="566792" cy="50514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1B298DB-D0AC-5345-9BCF-F8205AED9B54}"/>
              </a:ext>
            </a:extLst>
          </p:cNvPr>
          <p:cNvSpPr/>
          <p:nvPr/>
        </p:nvSpPr>
        <p:spPr>
          <a:xfrm>
            <a:off x="4029204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EC8EE1C-1937-9946-9BA7-52E85218E12C}"/>
              </a:ext>
            </a:extLst>
          </p:cNvPr>
          <p:cNvSpPr/>
          <p:nvPr/>
        </p:nvSpPr>
        <p:spPr>
          <a:xfrm>
            <a:off x="2397753" y="1316850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6DAF743-28ED-7C4F-81F7-E93B5F4BFB25}"/>
              </a:ext>
            </a:extLst>
          </p:cNvPr>
          <p:cNvSpPr/>
          <p:nvPr/>
        </p:nvSpPr>
        <p:spPr>
          <a:xfrm>
            <a:off x="2579264" y="1316850"/>
            <a:ext cx="1859623" cy="16233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4BB7AA-FC58-7742-BF74-68EB537D47F8}"/>
              </a:ext>
            </a:extLst>
          </p:cNvPr>
          <p:cNvSpPr/>
          <p:nvPr/>
        </p:nvSpPr>
        <p:spPr>
          <a:xfrm>
            <a:off x="3373797" y="2277669"/>
            <a:ext cx="237163" cy="1609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752617-D257-2B42-8004-55A1A22D6CD4}"/>
              </a:ext>
            </a:extLst>
          </p:cNvPr>
          <p:cNvSpPr/>
          <p:nvPr/>
        </p:nvSpPr>
        <p:spPr>
          <a:xfrm>
            <a:off x="3076472" y="2503273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5B3E627-09FC-814A-9ACF-8FC267AA5924}"/>
              </a:ext>
            </a:extLst>
          </p:cNvPr>
          <p:cNvSpPr/>
          <p:nvPr/>
        </p:nvSpPr>
        <p:spPr>
          <a:xfrm>
            <a:off x="3687576" y="2497009"/>
            <a:ext cx="237163" cy="16096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11B89E7-AE98-5744-96BA-F63E7BCEC7E9}"/>
              </a:ext>
            </a:extLst>
          </p:cNvPr>
          <p:cNvCxnSpPr>
            <a:cxnSpLocks/>
            <a:stCxn id="27" idx="4"/>
            <a:endCxn id="28" idx="6"/>
          </p:cNvCxnSpPr>
          <p:nvPr/>
        </p:nvCxnSpPr>
        <p:spPr>
          <a:xfrm rot="5400000">
            <a:off x="3330446" y="2421820"/>
            <a:ext cx="145123" cy="178744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808EDA92-C891-1846-8E01-F62261A1687A}"/>
              </a:ext>
            </a:extLst>
          </p:cNvPr>
          <p:cNvCxnSpPr>
            <a:cxnSpLocks/>
            <a:stCxn id="27" idx="4"/>
            <a:endCxn id="29" idx="2"/>
          </p:cNvCxnSpPr>
          <p:nvPr/>
        </p:nvCxnSpPr>
        <p:spPr>
          <a:xfrm rot="16200000" flipH="1">
            <a:off x="3520548" y="2410461"/>
            <a:ext cx="138859" cy="195197"/>
          </a:xfrm>
          <a:prstGeom prst="curved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813AD3-9E6C-9A47-879D-B7CE7FD4E083}"/>
              </a:ext>
            </a:extLst>
          </p:cNvPr>
          <p:cNvSpPr/>
          <p:nvPr/>
        </p:nvSpPr>
        <p:spPr>
          <a:xfrm rot="2164208">
            <a:off x="3596079" y="1712527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E2A6C5-7BD3-7B44-B956-2B6DA4E83490}"/>
              </a:ext>
            </a:extLst>
          </p:cNvPr>
          <p:cNvSpPr/>
          <p:nvPr/>
        </p:nvSpPr>
        <p:spPr>
          <a:xfrm rot="18844437">
            <a:off x="2803458" y="1713423"/>
            <a:ext cx="615083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08A7083-B83F-3B4A-BBFB-91DDF902B888}"/>
              </a:ext>
            </a:extLst>
          </p:cNvPr>
          <p:cNvSpPr/>
          <p:nvPr/>
        </p:nvSpPr>
        <p:spPr>
          <a:xfrm>
            <a:off x="3089773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F9D38EA-B429-6A41-A6FF-F922D294AD32}"/>
              </a:ext>
            </a:extLst>
          </p:cNvPr>
          <p:cNvSpPr/>
          <p:nvPr/>
        </p:nvSpPr>
        <p:spPr>
          <a:xfrm>
            <a:off x="3735232" y="1821996"/>
            <a:ext cx="155142" cy="1511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82B1DF-0D37-3D4F-8BED-64043FDD7275}"/>
              </a:ext>
            </a:extLst>
          </p:cNvPr>
          <p:cNvSpPr/>
          <p:nvPr/>
        </p:nvSpPr>
        <p:spPr>
          <a:xfrm>
            <a:off x="2759350" y="273676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0C1E5C4-1FBD-9742-92A9-3B3B7E476094}"/>
              </a:ext>
            </a:extLst>
          </p:cNvPr>
          <p:cNvSpPr/>
          <p:nvPr/>
        </p:nvSpPr>
        <p:spPr>
          <a:xfrm>
            <a:off x="3705736" y="2731746"/>
            <a:ext cx="566792" cy="50514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63029C5-2971-8148-9199-AF4BF56F9026}"/>
              </a:ext>
            </a:extLst>
          </p:cNvPr>
          <p:cNvSpPr/>
          <p:nvPr/>
        </p:nvSpPr>
        <p:spPr>
          <a:xfrm>
            <a:off x="4700298" y="2186057"/>
            <a:ext cx="566792" cy="50514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9D1917B-3FC8-7847-A52C-792C308CCB28}"/>
              </a:ext>
            </a:extLst>
          </p:cNvPr>
          <p:cNvSpPr/>
          <p:nvPr/>
        </p:nvSpPr>
        <p:spPr>
          <a:xfrm>
            <a:off x="3428459" y="3040656"/>
            <a:ext cx="90469" cy="17096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3B68A-991B-AD4D-BBE5-F231BB595D57}"/>
              </a:ext>
            </a:extLst>
          </p:cNvPr>
          <p:cNvSpPr/>
          <p:nvPr/>
        </p:nvSpPr>
        <p:spPr>
          <a:xfrm>
            <a:off x="3493809" y="3025907"/>
            <a:ext cx="97279" cy="1856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47FB23D-4486-7349-81AB-46BA27899F56}"/>
              </a:ext>
            </a:extLst>
          </p:cNvPr>
          <p:cNvSpPr/>
          <p:nvPr/>
        </p:nvSpPr>
        <p:spPr>
          <a:xfrm rot="10800000">
            <a:off x="3470178" y="3149127"/>
            <a:ext cx="122944" cy="419304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ED92094-E8E2-534F-B0BF-DAA65A61ED62}"/>
              </a:ext>
            </a:extLst>
          </p:cNvPr>
          <p:cNvSpPr/>
          <p:nvPr/>
        </p:nvSpPr>
        <p:spPr>
          <a:xfrm rot="10800000">
            <a:off x="3436108" y="3149127"/>
            <a:ext cx="150992" cy="514211"/>
          </a:xfrm>
          <a:prstGeom prst="triangle">
            <a:avLst>
              <a:gd name="adj" fmla="val 679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6CF9BC4E-F0D0-9A41-B276-5F702D1138D3}"/>
              </a:ext>
            </a:extLst>
          </p:cNvPr>
          <p:cNvSpPr/>
          <p:nvPr/>
        </p:nvSpPr>
        <p:spPr>
          <a:xfrm rot="10800000">
            <a:off x="3420647" y="3083644"/>
            <a:ext cx="190065" cy="75997"/>
          </a:xfrm>
          <a:prstGeom prst="trapezoid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E8280D9-166C-534E-84B1-CF9CE54AA384}"/>
              </a:ext>
            </a:extLst>
          </p:cNvPr>
          <p:cNvSpPr/>
          <p:nvPr/>
        </p:nvSpPr>
        <p:spPr>
          <a:xfrm rot="7537723">
            <a:off x="3332254" y="2691820"/>
            <a:ext cx="443364" cy="408350"/>
          </a:xfrm>
          <a:prstGeom prst="arc">
            <a:avLst>
              <a:gd name="adj1" fmla="val 16200000"/>
              <a:gd name="adj2" fmla="val 187266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EA56743-6244-E040-BF82-7AB20531A958}"/>
              </a:ext>
            </a:extLst>
          </p:cNvPr>
          <p:cNvSpPr/>
          <p:nvPr/>
        </p:nvSpPr>
        <p:spPr>
          <a:xfrm rot="11430463">
            <a:off x="3233148" y="2692295"/>
            <a:ext cx="443364" cy="408350"/>
          </a:xfrm>
          <a:prstGeom prst="arc">
            <a:avLst>
              <a:gd name="adj1" fmla="val 15987613"/>
              <a:gd name="adj2" fmla="val 1892422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65CE55-E1DE-5548-9A1A-D787B61D1E9D}"/>
              </a:ext>
            </a:extLst>
          </p:cNvPr>
          <p:cNvCxnSpPr>
            <a:cxnSpLocks/>
            <a:stCxn id="34" idx="4"/>
            <a:endCxn id="14" idx="0"/>
          </p:cNvCxnSpPr>
          <p:nvPr/>
        </p:nvCxnSpPr>
        <p:spPr>
          <a:xfrm>
            <a:off x="3436108" y="3149127"/>
            <a:ext cx="95542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62FA31-D778-8646-9C68-108EF398A0E2}"/>
              </a:ext>
            </a:extLst>
          </p:cNvPr>
          <p:cNvCxnSpPr>
            <a:cxnSpLocks/>
          </p:cNvCxnSpPr>
          <p:nvPr/>
        </p:nvCxnSpPr>
        <p:spPr>
          <a:xfrm flipH="1">
            <a:off x="3533635" y="3152780"/>
            <a:ext cx="57007" cy="419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51A0B8-F473-534C-9B53-BB537F4195AA}"/>
              </a:ext>
            </a:extLst>
          </p:cNvPr>
          <p:cNvCxnSpPr>
            <a:cxnSpLocks/>
          </p:cNvCxnSpPr>
          <p:nvPr/>
        </p:nvCxnSpPr>
        <p:spPr>
          <a:xfrm>
            <a:off x="3435706" y="3156761"/>
            <a:ext cx="50710" cy="510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B898C48-9AA9-6C45-ADC2-8902AEEB86E8}"/>
              </a:ext>
            </a:extLst>
          </p:cNvPr>
          <p:cNvCxnSpPr>
            <a:cxnSpLocks/>
          </p:cNvCxnSpPr>
          <p:nvPr/>
        </p:nvCxnSpPr>
        <p:spPr>
          <a:xfrm flipH="1">
            <a:off x="3483410" y="3516160"/>
            <a:ext cx="31303" cy="1450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F85F42-C604-2241-9619-7B9524333E86}"/>
              </a:ext>
            </a:extLst>
          </p:cNvPr>
          <p:cNvGrpSpPr/>
          <p:nvPr/>
        </p:nvGrpSpPr>
        <p:grpSpPr>
          <a:xfrm rot="19181437">
            <a:off x="2185950" y="2057453"/>
            <a:ext cx="1112170" cy="1398785"/>
            <a:chOff x="4594458" y="2746336"/>
            <a:chExt cx="1112170" cy="13987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FE55E58-185C-1F47-8982-75A90145CACE}"/>
                </a:ext>
              </a:extLst>
            </p:cNvPr>
            <p:cNvSpPr/>
            <p:nvPr/>
          </p:nvSpPr>
          <p:spPr>
            <a:xfrm>
              <a:off x="5099901" y="3428999"/>
              <a:ext cx="100684" cy="238707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BB48B7E-603A-9847-AF1A-87DD4FE5C142}"/>
                </a:ext>
              </a:extLst>
            </p:cNvPr>
            <p:cNvSpPr/>
            <p:nvPr/>
          </p:nvSpPr>
          <p:spPr>
            <a:xfrm>
              <a:off x="5099900" y="3667707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2976721-3102-564E-8021-B89A559E5D58}"/>
                </a:ext>
              </a:extLst>
            </p:cNvPr>
            <p:cNvSpPr/>
            <p:nvPr/>
          </p:nvSpPr>
          <p:spPr>
            <a:xfrm>
              <a:off x="5099900" y="3906414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648F5F-6C81-1E4A-8EC5-628435D406EB}"/>
                </a:ext>
              </a:extLst>
            </p:cNvPr>
            <p:cNvSpPr/>
            <p:nvPr/>
          </p:nvSpPr>
          <p:spPr>
            <a:xfrm>
              <a:off x="5099900" y="3189216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8316624-D907-4246-8162-7E780A042778}"/>
                </a:ext>
              </a:extLst>
            </p:cNvPr>
            <p:cNvSpPr/>
            <p:nvPr/>
          </p:nvSpPr>
          <p:spPr>
            <a:xfrm>
              <a:off x="5099899" y="2949971"/>
              <a:ext cx="100683" cy="23870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A7411A-38C9-5A42-8D94-4F732DAC5377}"/>
                </a:ext>
              </a:extLst>
            </p:cNvPr>
            <p:cNvSpPr/>
            <p:nvPr/>
          </p:nvSpPr>
          <p:spPr>
            <a:xfrm>
              <a:off x="5378179" y="27463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1FBAA9F-8EDE-D84C-800C-AEAE84A74637}"/>
                </a:ext>
              </a:extLst>
            </p:cNvPr>
            <p:cNvSpPr/>
            <p:nvPr/>
          </p:nvSpPr>
          <p:spPr>
            <a:xfrm rot="5976753">
              <a:off x="5519518" y="2898736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D42CC38-BD79-C149-9142-E9A74B36A464}"/>
                </a:ext>
              </a:extLst>
            </p:cNvPr>
            <p:cNvSpPr/>
            <p:nvPr/>
          </p:nvSpPr>
          <p:spPr>
            <a:xfrm rot="3563658">
              <a:off x="5524686" y="2775501"/>
              <a:ext cx="75414" cy="28847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80710C-F208-8F4C-9AE6-D282F44BB6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6565" y="2998223"/>
              <a:ext cx="231951" cy="2038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5D3B48-6EC1-EA4E-A4ED-9B417F241EDD}"/>
                </a:ext>
              </a:extLst>
            </p:cNvPr>
            <p:cNvGrpSpPr/>
            <p:nvPr/>
          </p:nvGrpSpPr>
          <p:grpSpPr>
            <a:xfrm rot="15085268">
              <a:off x="4597404" y="3190884"/>
              <a:ext cx="328449" cy="334342"/>
              <a:chOff x="4716898" y="3289143"/>
              <a:chExt cx="328449" cy="334342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BD93B425-15D9-024D-BD5E-0B3BEB72684E}"/>
                  </a:ext>
                </a:extLst>
              </p:cNvPr>
              <p:cNvSpPr/>
              <p:nvPr/>
            </p:nvSpPr>
            <p:spPr>
              <a:xfrm>
                <a:off x="4716898" y="32891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5DF805E-8244-A244-95B7-3B3A638EDD0B}"/>
                  </a:ext>
                </a:extLst>
              </p:cNvPr>
              <p:cNvSpPr/>
              <p:nvPr/>
            </p:nvSpPr>
            <p:spPr>
              <a:xfrm rot="5976753">
                <a:off x="4858237" y="3441543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DE71033-77DD-254A-8785-6CDE027DCAAD}"/>
                  </a:ext>
                </a:extLst>
              </p:cNvPr>
              <p:cNvSpPr/>
              <p:nvPr/>
            </p:nvSpPr>
            <p:spPr>
              <a:xfrm rot="3563658">
                <a:off x="4863405" y="3318308"/>
                <a:ext cx="75414" cy="28847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C26E8F-0748-2441-A566-42F9CE074860}"/>
                </a:ext>
              </a:extLst>
            </p:cNvPr>
            <p:cNvCxnSpPr>
              <a:cxnSpLocks/>
            </p:cNvCxnSpPr>
            <p:nvPr/>
          </p:nvCxnSpPr>
          <p:spPr>
            <a:xfrm>
              <a:off x="4914468" y="3440806"/>
              <a:ext cx="181301" cy="2200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645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83</cp:revision>
  <dcterms:created xsi:type="dcterms:W3CDTF">2019-03-07T18:12:38Z</dcterms:created>
  <dcterms:modified xsi:type="dcterms:W3CDTF">2019-04-01T20:45:07Z</dcterms:modified>
</cp:coreProperties>
</file>