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80" r:id="rId3"/>
    <p:sldId id="30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5"/>
    <p:restoredTop sz="94591"/>
  </p:normalViewPr>
  <p:slideViewPr>
    <p:cSldViewPr snapToGrid="0" snapToObjects="1">
      <p:cViewPr varScale="1">
        <p:scale>
          <a:sx n="138" d="100"/>
          <a:sy n="138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4FB19-DDB8-A940-84E3-23DF87DA292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DCB63-28C0-C940-8337-4392B60BF5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FCB1-806B-2142-A00E-12CB3729B1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2EBC-E7D2-1F4C-8B0E-B11E58D6E5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6703" y="2659380"/>
            <a:ext cx="1744345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 err="1">
                <a:sym typeface="+mn-ea"/>
              </a:rPr>
              <a:t>Pearson</a:t>
            </a:r>
            <a:endParaRPr lang="en-US" sz="2400" b="1" dirty="0" err="1"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en-US" sz="2400" b="1" dirty="0" err="1">
                <a:sym typeface="+mn-ea"/>
              </a:rPr>
              <a:t>Spearman</a:t>
            </a:r>
            <a:endParaRPr lang="en-US" altLang="zh-CN" sz="2400" b="1" dirty="0" err="1"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Multinomial</a:t>
            </a:r>
            <a:endParaRPr lang="en-US" altLang="zh-CN" sz="2400" b="1" dirty="0"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b="1" dirty="0" err="1">
                <a:sym typeface="+mn-ea"/>
              </a:rPr>
              <a:t>Kendall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345430" y="1270000"/>
            <a:ext cx="1738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dirty="0">
                <a:sym typeface="+mn-ea"/>
              </a:rPr>
              <a:t>Reference 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816100" y="1270000"/>
            <a:ext cx="2561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ym typeface="+mn-ea"/>
              </a:rPr>
              <a:t>scRNA-seq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data</a:t>
            </a:r>
            <a:r>
              <a:rPr lang="zh-CN" altLang="en-US" sz="2800" b="1" dirty="0">
                <a:sym typeface="+mn-ea"/>
              </a:rPr>
              <a:t>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719830" y="3343275"/>
            <a:ext cx="184277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 b="1" dirty="0" err="1">
                <a:sym typeface="+mn-ea"/>
              </a:rPr>
              <a:t>scRef</a:t>
            </a:r>
            <a:endParaRPr lang="en-US" altLang="zh-CN" sz="6000" b="1" dirty="0" err="1">
              <a:sym typeface="+mn-ea"/>
            </a:endParaRP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>
            <a:off x="3096895" y="1791970"/>
            <a:ext cx="1544320" cy="1551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 flipH="1">
            <a:off x="4641215" y="1791970"/>
            <a:ext cx="1573530" cy="1551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13" idx="0"/>
          </p:cNvCxnSpPr>
          <p:nvPr/>
        </p:nvCxnSpPr>
        <p:spPr>
          <a:xfrm>
            <a:off x="4641215" y="4358005"/>
            <a:ext cx="6350" cy="681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719830" y="5039995"/>
            <a:ext cx="1855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Annotation</a:t>
            </a:r>
            <a:endParaRPr lang="en-US" altLang="zh-CN" sz="2800" b="1"/>
          </a:p>
        </p:txBody>
      </p:sp>
      <p:sp>
        <p:nvSpPr>
          <p:cNvPr id="2" name="左大括号 1"/>
          <p:cNvSpPr/>
          <p:nvPr/>
        </p:nvSpPr>
        <p:spPr>
          <a:xfrm flipH="1">
            <a:off x="2973705" y="2895600"/>
            <a:ext cx="615950" cy="20694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57570" y="2513965"/>
            <a:ext cx="22682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lnSpc>
                <a:spcPct val="150000"/>
              </a:lnSpc>
            </a:pPr>
            <a:r>
              <a:rPr lang="en-US" altLang="zh-CN" sz="2400" b="1" dirty="0" err="1">
                <a:sym typeface="+mn-ea"/>
              </a:rPr>
              <a:t>Semi-supervised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6528435" y="3164205"/>
            <a:ext cx="11258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>
              <a:lnSpc>
                <a:spcPct val="150000"/>
              </a:lnSpc>
            </a:pPr>
            <a:r>
              <a:rPr lang="en-US" altLang="zh-CN" sz="2400" b="1" dirty="0" err="1">
                <a:sym typeface="+mn-ea"/>
              </a:rPr>
              <a:t>Kendall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6219825" y="4658360"/>
            <a:ext cx="17443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ym typeface="+mn-ea"/>
              </a:rPr>
              <a:t>Multinomial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6042025" y="3999230"/>
            <a:ext cx="20999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ym typeface="+mn-ea"/>
              </a:rPr>
              <a:t>Local reference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091680" y="3809365"/>
            <a:ext cx="635" cy="189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  <a:endCxn id="16" idx="0"/>
          </p:cNvCxnSpPr>
          <p:nvPr/>
        </p:nvCxnSpPr>
        <p:spPr>
          <a:xfrm>
            <a:off x="7084060" y="4459605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1097915"/>
            <a:ext cx="7087235" cy="4298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WPS 演示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等线</vt:lpstr>
      <vt:lpstr>等线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cchmc</cp:lastModifiedBy>
  <cp:revision>424</cp:revision>
  <cp:lastPrinted>2018-10-30T19:34:00Z</cp:lastPrinted>
  <dcterms:created xsi:type="dcterms:W3CDTF">2018-10-29T17:57:00Z</dcterms:created>
  <dcterms:modified xsi:type="dcterms:W3CDTF">2018-11-09T04:01:09Z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