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8108-D30C-6EC0-FBE7-72010F136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EE0FD-26E0-1129-3528-209EB0D59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D890-2116-2192-5657-BBA88DA06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6284-1E0E-4B30-B784-8E222EDD7F93}" type="datetimeFigureOut">
              <a:rPr lang="en-SG" smtClean="0"/>
              <a:t>20/3/2025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0E13E-5479-68C0-F1C4-C455152CA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FC4C5-F561-9420-9473-3FB6A01F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5335-EB81-45C9-BD00-6A5CC0516A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945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9A09F-91F3-B0AD-5D79-F2490644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BB892-8E6D-A0B4-A95F-24A517B5C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7498D-7188-1AAA-F541-02A5C134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6284-1E0E-4B30-B784-8E222EDD7F93}" type="datetimeFigureOut">
              <a:rPr lang="en-SG" smtClean="0"/>
              <a:t>20/3/2025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54EDA-3E6D-74F2-CC8E-59FA8B1E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ADE88-35EF-F1C5-A2C0-4E4874BA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5335-EB81-45C9-BD00-6A5CC0516A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08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6B0CB0-A66B-330A-6CF3-852E52469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89576-02B9-90FF-1AB2-27ACE9DB8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813A8-711F-0918-2E78-FD4D12A0B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6284-1E0E-4B30-B784-8E222EDD7F93}" type="datetimeFigureOut">
              <a:rPr lang="en-SG" smtClean="0"/>
              <a:t>20/3/2025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55DAB-29BA-AC55-CD3D-1B43968D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39819-6A5B-D461-A00F-F68754C4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5335-EB81-45C9-BD00-6A5CC0516A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198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4B98-2B29-6211-CEA4-8853C156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878F4-D486-ADE9-006B-9F7F44FA7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0D21B-EBEF-D12E-FB14-D488637FB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6284-1E0E-4B30-B784-8E222EDD7F93}" type="datetimeFigureOut">
              <a:rPr lang="en-SG" smtClean="0"/>
              <a:t>20/3/2025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09EA5-E0D7-2A9F-4266-6A9BE976D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C0E63-A4D4-A393-DCD6-5751FB1B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5335-EB81-45C9-BD00-6A5CC0516A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747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0A28A-8361-818B-6402-2A328AC4A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A4B4A-267E-4E48-AAAB-5697FB4D1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0C246-5499-58FD-AC26-F5E16973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6284-1E0E-4B30-B784-8E222EDD7F93}" type="datetimeFigureOut">
              <a:rPr lang="en-SG" smtClean="0"/>
              <a:t>20/3/2025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D78E9-5495-3033-DF82-DC168619B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7D9BA-8FF8-0F69-64A4-1AEAB7D5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5335-EB81-45C9-BD00-6A5CC0516A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487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55AE-1C79-BC0F-2FB4-7E8C9FAD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DF7DE-2267-3B1E-0A30-A4FAAD440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B331C-ECB3-6AD1-0AD0-EBF225C03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F3D64-134C-0BF8-48FC-53142CB0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6284-1E0E-4B30-B784-8E222EDD7F93}" type="datetimeFigureOut">
              <a:rPr lang="en-SG" smtClean="0"/>
              <a:t>20/3/2025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729FA-CE64-9EAD-D5FB-18C6516C7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27035-EC3F-D70C-AF71-B384A9F8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5335-EB81-45C9-BD00-6A5CC0516A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245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4987-46FE-8BAD-79EA-D59C0B1F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A7A78-CA67-8906-F426-149EAC2E0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15216-A998-FE8E-2A63-449E99615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274AA-4DE4-C6D7-8E48-73C5B015E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C84BEF-D5E8-14FD-17F8-9BC1E71DD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A8DCB5-18BB-A5DC-22D3-FB1EA90AB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6284-1E0E-4B30-B784-8E222EDD7F93}" type="datetimeFigureOut">
              <a:rPr lang="en-SG" smtClean="0"/>
              <a:t>20/3/2025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73F2C-294C-E519-AB39-2BD902915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473DA7-514A-B551-2BA3-E3634F94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5335-EB81-45C9-BD00-6A5CC0516A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570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6A0F-3BB7-3200-998B-6E29BDC7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2C651E-5733-B815-ADDC-89B8DB2B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6284-1E0E-4B30-B784-8E222EDD7F93}" type="datetimeFigureOut">
              <a:rPr lang="en-SG" smtClean="0"/>
              <a:t>20/3/2025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E58E7-D8CC-C4DD-A6BE-B7314EA28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AF652-4F6A-9380-CD88-F14FCB2A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5335-EB81-45C9-BD00-6A5CC0516A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533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ED388-9B8A-3048-CB1D-CC0A18AD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6284-1E0E-4B30-B784-8E222EDD7F93}" type="datetimeFigureOut">
              <a:rPr lang="en-SG" smtClean="0"/>
              <a:t>20/3/2025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BD150-1700-52E6-6F82-30538A184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3B254-D204-1A0D-AD3D-E5003370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5335-EB81-45C9-BD00-6A5CC0516A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939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E1EF7-4630-868B-C1EB-4AF841727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6E53B-1E71-BC30-73B2-EE33B9878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36014-192D-DB02-517D-2FCE70B16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BD42F-7B5D-ED6F-2296-5C94FB2DA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6284-1E0E-4B30-B784-8E222EDD7F93}" type="datetimeFigureOut">
              <a:rPr lang="en-SG" smtClean="0"/>
              <a:t>20/3/2025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A8BAB-3820-BCA0-0BF9-C9F5B19E5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B0C48-8278-86B1-FAF5-164798B6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5335-EB81-45C9-BD00-6A5CC0516A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749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42CA-5CC4-351A-C3E8-6E7B46F43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B4B8-82E9-0F6E-BBFE-E9694D8FB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82225-34B8-7A48-C67B-F85C1DF16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3D2BA-BE10-E4AC-4B7F-555C0E3A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6284-1E0E-4B30-B784-8E222EDD7F93}" type="datetimeFigureOut">
              <a:rPr lang="en-SG" smtClean="0"/>
              <a:t>20/3/2025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5F413-5218-AA25-C85C-3E7AEE5E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DA52B-4D47-3075-DFA9-83B35114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5335-EB81-45C9-BD00-6A5CC0516A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802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E3D45C-4DDB-8AAD-1F8B-D6DA61AEA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80FBF-E376-E8DE-80DB-91E683EA3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A6E3F-C315-C1A0-2289-08602E406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7D6284-1E0E-4B30-B784-8E222EDD7F93}" type="datetimeFigureOut">
              <a:rPr lang="en-SG" smtClean="0"/>
              <a:t>20/3/2025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7BD52-3C37-A317-673E-CF0AD7D1C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11222-9967-2C72-2187-58F89F30D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865335-EB81-45C9-BD00-6A5CC0516A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703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5BD95-F21E-37C4-32E6-6C7A437D1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Padawan Vulnerabilities 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1F458-4C82-F1F1-AA5F-8930605006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Done By: </a:t>
            </a:r>
          </a:p>
          <a:p>
            <a:r>
              <a:rPr lang="en-SG" dirty="0"/>
              <a:t>Toh Yi Zhi</a:t>
            </a:r>
          </a:p>
          <a:p>
            <a:r>
              <a:rPr lang="en-SG" dirty="0"/>
              <a:t>Heng JingZhi</a:t>
            </a:r>
          </a:p>
        </p:txBody>
      </p:sp>
    </p:spTree>
    <p:extLst>
      <p:ext uri="{BB962C8B-B14F-4D97-AF65-F5344CB8AC3E}">
        <p14:creationId xmlns:p14="http://schemas.microsoft.com/office/powerpoint/2010/main" val="122805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DFDD7-2EA4-0115-685F-A95E1FA0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39EDB-75F9-C98E-CDDD-E3F80DA47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Must use mingw32 </a:t>
            </a:r>
          </a:p>
          <a:p>
            <a:r>
              <a:rPr lang="en-SG" dirty="0"/>
              <a:t>Applications are all in 32bit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9790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A230-6BF0-C572-EFA8-45620D7B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Overall Layout of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BE77-40C7-9384-3612-A04840876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Client</a:t>
            </a:r>
          </a:p>
          <a:p>
            <a:pPr lvl="1"/>
            <a:r>
              <a:rPr lang="en-SG" dirty="0"/>
              <a:t>Connect to server</a:t>
            </a:r>
          </a:p>
          <a:p>
            <a:pPr lvl="1"/>
            <a:r>
              <a:rPr lang="en-SG" dirty="0"/>
              <a:t>Send Message</a:t>
            </a:r>
          </a:p>
          <a:p>
            <a:r>
              <a:rPr lang="en-SG" dirty="0"/>
              <a:t>Server</a:t>
            </a:r>
          </a:p>
          <a:p>
            <a:pPr lvl="1"/>
            <a:r>
              <a:rPr lang="en-SG" dirty="0"/>
              <a:t>Receive Connections</a:t>
            </a:r>
          </a:p>
          <a:p>
            <a:pPr lvl="1"/>
            <a:r>
              <a:rPr lang="en-SG" dirty="0"/>
              <a:t>Act chat room for users to interact</a:t>
            </a:r>
          </a:p>
          <a:p>
            <a:pPr lvl="1"/>
            <a:r>
              <a:rPr lang="en-SG" dirty="0"/>
              <a:t>Broadcast user messages</a:t>
            </a:r>
          </a:p>
          <a:p>
            <a:r>
              <a:rPr lang="en-SG" dirty="0"/>
              <a:t>Padawan.dll</a:t>
            </a:r>
          </a:p>
          <a:p>
            <a:pPr lvl="1"/>
            <a:r>
              <a:rPr lang="en-SG" dirty="0"/>
              <a:t>Handle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321709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BB2A-D527-34A7-B87A-1602A0356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Communications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6C3F0-7BB5-B47C-C931-AC2E24072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848"/>
          </a:xfrm>
        </p:spPr>
        <p:txBody>
          <a:bodyPr>
            <a:normAutofit lnSpcReduction="10000"/>
          </a:bodyPr>
          <a:lstStyle/>
          <a:p>
            <a:r>
              <a:rPr lang="en-SG" dirty="0" err="1"/>
              <a:t>Padawan_messagethingy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727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67051-45DC-B37B-1C13-6DD3DA26A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D56C3-647D-AA73-3CD9-F29DA96DF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85199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07937-C37D-14DC-C018-07F7BFDD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Challenge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E2D1C-D516-8D6C-BCC7-B89D20679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Direct RET </a:t>
            </a:r>
          </a:p>
        </p:txBody>
      </p:sp>
    </p:spTree>
    <p:extLst>
      <p:ext uri="{BB962C8B-B14F-4D97-AF65-F5344CB8AC3E}">
        <p14:creationId xmlns:p14="http://schemas.microsoft.com/office/powerpoint/2010/main" val="1965750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BEBC4-FD7C-00F4-9CA7-557164F39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Challenge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98513-61E6-3ACD-FCD9-F7826EF76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Maybe SEH ret?</a:t>
            </a:r>
          </a:p>
          <a:p>
            <a:r>
              <a:rPr lang="en-SG" dirty="0"/>
              <a:t>Maybe </a:t>
            </a:r>
          </a:p>
          <a:p>
            <a:pPr lvl="1"/>
            <a:r>
              <a:rPr lang="en-SG" dirty="0"/>
              <a:t>something in the heap</a:t>
            </a:r>
          </a:p>
          <a:p>
            <a:pPr lvl="1"/>
            <a:r>
              <a:rPr lang="en-SG" dirty="0"/>
              <a:t>type confusion?</a:t>
            </a:r>
          </a:p>
          <a:p>
            <a:pPr lvl="1"/>
            <a:r>
              <a:rPr lang="en-SG" dirty="0"/>
              <a:t>Integer overflow? Check for </a:t>
            </a:r>
            <a:r>
              <a:rPr lang="en-SG" dirty="0" err="1"/>
              <a:t>userinput</a:t>
            </a:r>
            <a:r>
              <a:rPr lang="en-SG" dirty="0"/>
              <a:t> size?</a:t>
            </a:r>
          </a:p>
        </p:txBody>
      </p:sp>
    </p:spTree>
    <p:extLst>
      <p:ext uri="{BB962C8B-B14F-4D97-AF65-F5344CB8AC3E}">
        <p14:creationId xmlns:p14="http://schemas.microsoft.com/office/powerpoint/2010/main" val="1223321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194D0-1363-8547-0002-75A2BB49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Challenge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A9220-E324-4CE6-C56A-9B417FFBE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ROP</a:t>
            </a:r>
          </a:p>
        </p:txBody>
      </p:sp>
    </p:spTree>
    <p:extLst>
      <p:ext uri="{BB962C8B-B14F-4D97-AF65-F5344CB8AC3E}">
        <p14:creationId xmlns:p14="http://schemas.microsoft.com/office/powerpoint/2010/main" val="52515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83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Padawan Vulnerabilities Challenges</vt:lpstr>
      <vt:lpstr>Compilation</vt:lpstr>
      <vt:lpstr>Overall Layout of Application</vt:lpstr>
      <vt:lpstr>Communications</vt:lpstr>
      <vt:lpstr>Class Diagram</vt:lpstr>
      <vt:lpstr>Challenge 1</vt:lpstr>
      <vt:lpstr>Challenge 2</vt:lpstr>
      <vt:lpstr>Challenge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Heng JingZhi</dc:creator>
  <cp:lastModifiedBy>Heng JingZhi</cp:lastModifiedBy>
  <cp:revision>11</cp:revision>
  <dcterms:created xsi:type="dcterms:W3CDTF">2025-03-17T09:22:20Z</dcterms:created>
  <dcterms:modified xsi:type="dcterms:W3CDTF">2025-03-20T09:08:46Z</dcterms:modified>
</cp:coreProperties>
</file>