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7" r:id="rId4"/>
    <p:sldId id="270" r:id="rId6"/>
    <p:sldId id="271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动态操作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createElement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appendChild    insertBefore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cloneNode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removeChild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replaceChild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get/set/removeAttribute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姓名：李梦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职务：珠峰培训讲师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原凤凰网高级前端开发工程师   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中的数据类型转换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汇总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Math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中的常用方法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String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中的常用方法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案例：随机验证码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案例：字符串应用之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queryURLParameter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中获取元素的方法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中的节点和描述节点关系的属性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的增删改操作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Date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日期操作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定时器基础讲解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案例：京东倒计时抢购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Math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数学函数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Math.abs    Math.ceil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Math.floor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Math.round  Math.random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获取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[n-m]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随机整数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Math.max    Math.min     Math.PI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Math.pow    Math.sqrt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String</a:t>
            </a:r>
            <a:endParaRPr 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charAt  charCodeAt  String.fromCharCode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substr  substring  slice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toUpperCase  toLowerCase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indexOf  lastIndexOf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split   replace   match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获取元素方法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getElementById   getElementsByTagName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getElementsByName  getElementsByClassName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document.documentElement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document.body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querySelector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querySelectorAll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节点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         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nodeType     nodeName     nodeValue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元素节点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  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标签名大写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null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文本节点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           #text  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文本内容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注释节点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8           #comment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注释内容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document       9           #document      null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节点关系属性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childNodes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children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parentNode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previousSibling   nextSibling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firstChild        lastChild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九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宽屏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墨城1419924140</cp:lastModifiedBy>
  <cp:revision>603</cp:revision>
  <dcterms:created xsi:type="dcterms:W3CDTF">2016-10-27T05:16:00Z</dcterms:created>
  <dcterms:modified xsi:type="dcterms:W3CDTF">2018-01-22T04:03:41Z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