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762760"/>
            <a:ext cx="7329805" cy="4906645"/>
          </a:xfrm>
        </p:spPr>
        <p:txBody>
          <a:bodyPr/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班会主题：关于学习的一点建议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温故知新：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每周抽出两三天，每天抽出一到两个小时从头梳理自己的笔记，在脑海中不断形成知识脉络体系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知其然而知其所以然：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学习不要只学用法，要深入到它的原理去理解，为未来铺路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不积跬步无以至千里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：一定要打牢基础，把基础知识熟背于心，编程思想来源于基础知识的熟练和灵活应用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天时不如地利，地利不如人和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小组内部互相督促、互相帮助、互相学习，学习如此，就业也如此，所以我们不建议人数过少开班学习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9725" y="1762760"/>
            <a:ext cx="4084320" cy="2574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742</cp:revision>
  <dcterms:created xsi:type="dcterms:W3CDTF">2016-10-27T05:16:00Z</dcterms:created>
  <dcterms:modified xsi:type="dcterms:W3CDTF">2018-02-08T05:22:52Z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