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A816-6AF0-0A3C-7113-433B4459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3347D-AE85-8E03-A528-CEEE63B8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5692A-507E-BA15-AE94-FF734B24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46F2-2D6B-E9AB-5A5A-2EEA28C8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30A5B-03AE-97F0-AF8F-1505E101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F528-97B9-15E1-E2A8-33C7C761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C6B49-14EE-AE5A-5432-4C299E5CD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06A0-92B2-B90D-B474-59DC0A22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079B-4A68-9A56-2D1E-06B98A8E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EF17-9761-036A-50FC-71C9F625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392DD-6233-9FB9-FFA9-F8FE60B64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8C275-D7E0-6DD5-30EC-7C76EB75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C364F-1DFD-BB3D-9CCB-0F108991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DEF6-F188-45B3-02C8-F3B4AA23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6D83-8FE1-10C2-3F2C-657A4EDB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69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B1CB-E1B8-AB73-6F97-97E29381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3648-0A30-9EF4-522F-E23A0E78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CAF0-7AFA-57AA-A9A1-E16B025B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F6B5-1631-8773-50F4-5A0527CC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09D87-3351-4BF6-0CB9-ACB73E30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9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3D5-FBD7-1EFB-E95F-264C9845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7E979-208F-9B19-E8DA-4312AE3FC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7A74-6FE8-BCAF-9958-99813E96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4FBE-789E-3126-4C2B-0190C379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6DFFD-88A5-07CA-677C-CD3304DE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2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7838-D038-F6E8-8996-969C9BE0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8ED7-FBB2-4993-B8DA-C38DC3D08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F28C9-092A-6DDC-994F-D636C815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EB8D7-6F45-E28F-2D4D-305A5228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167C-888A-882D-8782-BFE8C58F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C4AAC-0CDC-4D32-B6CD-72829952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1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DEA8-0E73-9850-3AA6-50C9674A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1494-EB1E-43CA-7CE5-6F85DE8BA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0549B-8B46-5B1A-D533-25DFBFB2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C7018-F75D-57FC-74E0-A0BF80401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DEA67-EE28-C7C3-9531-BA5939B14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1944C-0BC6-6E8F-7CE4-57FCD6EA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59D3F-9939-9932-7C8C-CF338513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70631-C757-4034-194D-0C4E0D0A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9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61BF-D8A8-C3C4-C816-F9CA08B4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726EB-2CF6-55A3-4FA9-CECCEB6E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3A11D-E7D2-8E34-886F-B2F9F869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630E6-1ADB-9C7D-7AAF-92EE7339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1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830F0-5CCE-8D61-BC7D-10F74B81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1CCCF-F93A-D202-559B-7ED5E2F6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2E90-909F-AA64-7EA6-93857F7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9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E5FB-E66F-DB8A-8637-96DD4293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A069-6762-14D9-6CB9-0913872D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596A2-E326-C703-2415-7610A13C5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156D5-39F8-14CE-9C35-8444D40A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B2844-18C7-A393-2CDA-396E5525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BDB51-0116-C3C3-7DAF-56E73B01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0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CB55-C1DB-6254-1D09-D3AB525A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41FDC-8C8D-D4C3-91B5-A257F952B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172E-C49F-A245-9695-379A1F91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432F-6480-C332-0C8A-04120BD3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A477C-A7B2-6737-A46C-C1404EE8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F7330-B372-3DCD-9C35-8CD00813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18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4BC59-0641-3E74-C0AD-19FDC7EE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E5C09-EE15-0F6C-405B-3655A2F5A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0BCD-7433-D70C-733F-37B44B6B3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F057-5540-425C-9A2E-DD2639D75A3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2CAB-F99A-4DF9-AEFA-6A7B96942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3F2E-31E2-97C9-5251-8053484BB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4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3E57-DB10-7E87-8930-883ED65F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points table in </a:t>
            </a:r>
            <a:r>
              <a:rPr lang="en-GB" dirty="0" err="1"/>
              <a:t>shinyGeoCAT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376BE0-BA9E-8D8C-4107-9C359C7B0F7B}"/>
              </a:ext>
            </a:extLst>
          </p:cNvPr>
          <p:cNvSpPr/>
          <p:nvPr/>
        </p:nvSpPr>
        <p:spPr>
          <a:xfrm>
            <a:off x="510362" y="1775638"/>
            <a:ext cx="3072811" cy="105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CSV</a:t>
            </a:r>
          </a:p>
          <a:p>
            <a:pPr algn="ctr"/>
            <a:r>
              <a:rPr lang="en-GB" dirty="0"/>
              <a:t>Required: latitude, longitude</a:t>
            </a:r>
          </a:p>
          <a:p>
            <a:pPr algn="ctr"/>
            <a:r>
              <a:rPr lang="en-GB" dirty="0"/>
              <a:t>Optional: standard fields</a:t>
            </a:r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A35352-5A45-AFA0-49E8-1FB8085CA61F}"/>
              </a:ext>
            </a:extLst>
          </p:cNvPr>
          <p:cNvSpPr/>
          <p:nvPr/>
        </p:nvSpPr>
        <p:spPr>
          <a:xfrm>
            <a:off x="4933508" y="3242930"/>
            <a:ext cx="1754372" cy="10100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Standard fields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1D385-18DC-E3FE-3FAE-4188A0A3EE04}"/>
              </a:ext>
            </a:extLst>
          </p:cNvPr>
          <p:cNvSpPr/>
          <p:nvPr/>
        </p:nvSpPr>
        <p:spPr>
          <a:xfrm>
            <a:off x="8052391" y="1775638"/>
            <a:ext cx="3072811" cy="10579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GBIF import</a:t>
            </a:r>
          </a:p>
          <a:p>
            <a:pPr algn="ctr"/>
            <a:r>
              <a:rPr lang="en-GB" dirty="0"/>
              <a:t>Required: latitude, longitude</a:t>
            </a:r>
          </a:p>
          <a:p>
            <a:pPr algn="ctr"/>
            <a:r>
              <a:rPr lang="en-GB" dirty="0"/>
              <a:t>Optional: standard fields</a:t>
            </a:r>
          </a:p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8872D7-4DD7-6729-9B66-4698AFC9ED2A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2046768" y="2833578"/>
            <a:ext cx="2886740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E87AF6-A75E-B7B3-99DB-FDBA457783EB}"/>
              </a:ext>
            </a:extLst>
          </p:cNvPr>
          <p:cNvCxnSpPr>
            <a:stCxn id="7" idx="2"/>
            <a:endCxn id="6" idx="3"/>
          </p:cNvCxnSpPr>
          <p:nvPr/>
        </p:nvCxnSpPr>
        <p:spPr>
          <a:xfrm flipH="1">
            <a:off x="6687880" y="2833578"/>
            <a:ext cx="2900917" cy="91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376BE0-BA9E-8D8C-4107-9C359C7B0F7B}"/>
              </a:ext>
            </a:extLst>
          </p:cNvPr>
          <p:cNvSpPr/>
          <p:nvPr/>
        </p:nvSpPr>
        <p:spPr>
          <a:xfrm>
            <a:off x="425300" y="404038"/>
            <a:ext cx="3072811" cy="105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CSV</a:t>
            </a:r>
          </a:p>
          <a:p>
            <a:pPr algn="ctr"/>
            <a:r>
              <a:rPr lang="en-GB" dirty="0"/>
              <a:t>Required: latitude, longitude</a:t>
            </a:r>
          </a:p>
          <a:p>
            <a:pPr algn="ctr"/>
            <a:r>
              <a:rPr lang="en-GB" dirty="0"/>
              <a:t>Optional: standard fields</a:t>
            </a:r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A35352-5A45-AFA0-49E8-1FB8085CA61F}"/>
              </a:ext>
            </a:extLst>
          </p:cNvPr>
          <p:cNvSpPr/>
          <p:nvPr/>
        </p:nvSpPr>
        <p:spPr>
          <a:xfrm>
            <a:off x="5199320" y="451885"/>
            <a:ext cx="6567380" cy="547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Standard fields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8872D7-4DD7-6729-9B66-4698AFC9ED2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498111" y="725673"/>
            <a:ext cx="1701209" cy="20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6BBF09A-6642-11E5-ED50-2D929DD1E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54324"/>
              </p:ext>
            </p:extLst>
          </p:nvPr>
        </p:nvGraphicFramePr>
        <p:xfrm>
          <a:off x="5199320" y="1206796"/>
          <a:ext cx="6567380" cy="27894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4250">
                  <a:extLst>
                    <a:ext uri="{9D8B030D-6E8A-4147-A177-3AD203B41FA5}">
                      <a16:colId xmlns:a16="http://schemas.microsoft.com/office/drawing/2014/main" val="345210421"/>
                    </a:ext>
                  </a:extLst>
                </a:gridCol>
                <a:gridCol w="1724528">
                  <a:extLst>
                    <a:ext uri="{9D8B030D-6E8A-4147-A177-3AD203B41FA5}">
                      <a16:colId xmlns:a16="http://schemas.microsoft.com/office/drawing/2014/main" val="2915139837"/>
                    </a:ext>
                  </a:extLst>
                </a:gridCol>
                <a:gridCol w="2598602">
                  <a:extLst>
                    <a:ext uri="{9D8B030D-6E8A-4147-A177-3AD203B41FA5}">
                      <a16:colId xmlns:a16="http://schemas.microsoft.com/office/drawing/2014/main" val="855976070"/>
                    </a:ext>
                  </a:extLst>
                </a:gridCol>
              </a:tblGrid>
              <a:tr h="501195"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820299"/>
                  </a:ext>
                </a:extLst>
              </a:tr>
              <a:tr h="501195">
                <a:tc>
                  <a:txBody>
                    <a:bodyPr/>
                    <a:lstStyle/>
                    <a:p>
                      <a:r>
                        <a:rPr lang="en-GB" sz="1600" dirty="0" err="1"/>
                        <a:t>geocat_id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12403"/>
                  </a:ext>
                </a:extLst>
              </a:tr>
              <a:tr h="427688">
                <a:tc>
                  <a:txBody>
                    <a:bodyPr/>
                    <a:lstStyle/>
                    <a:p>
                      <a:r>
                        <a:rPr lang="en-GB" sz="1600" dirty="0" err="1"/>
                        <a:t>geocat_source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csv, </a:t>
                      </a:r>
                      <a:r>
                        <a:rPr lang="en-GB" sz="1600" dirty="0" err="1"/>
                        <a:t>gbif</a:t>
                      </a:r>
                      <a:r>
                        <a:rPr lang="en-GB" sz="1600" dirty="0"/>
                        <a:t>,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user is points added to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1424"/>
                  </a:ext>
                </a:extLst>
              </a:tr>
              <a:tr h="453135">
                <a:tc>
                  <a:txBody>
                    <a:bodyPr/>
                    <a:lstStyle/>
                    <a:p>
                      <a:r>
                        <a:rPr lang="en-GB" sz="1600" dirty="0" err="1"/>
                        <a:t>geocat_edit_id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id when edited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34318"/>
                  </a:ext>
                </a:extLst>
              </a:tr>
              <a:tr h="453135">
                <a:tc>
                  <a:txBody>
                    <a:bodyPr/>
                    <a:lstStyle/>
                    <a:p>
                      <a:r>
                        <a:rPr lang="en-GB" sz="1600" dirty="0" err="1"/>
                        <a:t>geocat_status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new_point</a:t>
                      </a:r>
                      <a:r>
                        <a:rPr lang="en-GB" sz="1600" dirty="0"/>
                        <a:t>, moved, deleted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38112"/>
                  </a:ext>
                </a:extLst>
              </a:tr>
              <a:tr h="453135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95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29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0482C9E-6326-9097-B894-E34A017B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83"/>
            <a:ext cx="12192000" cy="55934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DC2-2E1E-D5E0-B2A1-C114CA3A0144}"/>
              </a:ext>
            </a:extLst>
          </p:cNvPr>
          <p:cNvSpPr/>
          <p:nvPr/>
        </p:nvSpPr>
        <p:spPr>
          <a:xfrm>
            <a:off x="580201" y="4602051"/>
            <a:ext cx="4086067" cy="116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CSV file could be just ‘id’, ‘</a:t>
            </a:r>
            <a:r>
              <a:rPr lang="en-GB" dirty="0" err="1"/>
              <a:t>lat</a:t>
            </a:r>
            <a:r>
              <a:rPr lang="en-GB" dirty="0"/>
              <a:t>’ and ‘long’, but user could have other fields – how do we handle other fields? Standard set for validation?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01119-A886-6171-04BF-997BE27F4EDF}"/>
              </a:ext>
            </a:extLst>
          </p:cNvPr>
          <p:cNvCxnSpPr>
            <a:cxnSpLocks/>
          </p:cNvCxnSpPr>
          <p:nvPr/>
        </p:nvCxnSpPr>
        <p:spPr>
          <a:xfrm flipH="1" flipV="1">
            <a:off x="2036190" y="2460396"/>
            <a:ext cx="375540" cy="213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6B723B-9169-78A3-CB7A-52DB2A1B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710"/>
            <a:ext cx="12192000" cy="58345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DC2-2E1E-D5E0-B2A1-C114CA3A0144}"/>
              </a:ext>
            </a:extLst>
          </p:cNvPr>
          <p:cNvSpPr/>
          <p:nvPr/>
        </p:nvSpPr>
        <p:spPr>
          <a:xfrm>
            <a:off x="627335" y="5092245"/>
            <a:ext cx="3723573" cy="507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Lat and long used to plot points.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01119-A886-6171-04BF-997BE27F4ED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649691" y="2762054"/>
            <a:ext cx="839431" cy="233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ED707-77ED-B629-3CFD-ADF9443000F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96000" y="3932907"/>
            <a:ext cx="1244560" cy="10100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F3868-4A11-E3A8-F510-B14D4B8D7C24}"/>
              </a:ext>
            </a:extLst>
          </p:cNvPr>
          <p:cNvSpPr/>
          <p:nvPr/>
        </p:nvSpPr>
        <p:spPr>
          <a:xfrm>
            <a:off x="5478773" y="4942986"/>
            <a:ext cx="3723573" cy="101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 used for label popup windows to help identify points you want to edit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96A5C-0948-A3F2-575E-D9306493F331}"/>
              </a:ext>
            </a:extLst>
          </p:cNvPr>
          <p:cNvCxnSpPr>
            <a:cxnSpLocks/>
          </p:cNvCxnSpPr>
          <p:nvPr/>
        </p:nvCxnSpPr>
        <p:spPr>
          <a:xfrm flipV="1">
            <a:off x="7340559" y="4053526"/>
            <a:ext cx="1303820" cy="8990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5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A7A21-CAE7-A67D-DEF5-40347E19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00" y="2908562"/>
            <a:ext cx="1514475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19844-3CBF-48BA-F741-23A759BDC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52" y="3429000"/>
            <a:ext cx="2524125" cy="5715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2D1C37-828F-52E0-DE66-DC433DB5EC73}"/>
              </a:ext>
            </a:extLst>
          </p:cNvPr>
          <p:cNvSpPr/>
          <p:nvPr/>
        </p:nvSpPr>
        <p:spPr>
          <a:xfrm>
            <a:off x="608225" y="5786649"/>
            <a:ext cx="1757854" cy="6463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C707F-BE42-36A7-3613-27E640DBDD6F}"/>
              </a:ext>
            </a:extLst>
          </p:cNvPr>
          <p:cNvSpPr txBox="1"/>
          <p:nvPr/>
        </p:nvSpPr>
        <p:spPr>
          <a:xfrm>
            <a:off x="676496" y="5738346"/>
            <a:ext cx="175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Download IUCN points file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331453-19D1-B341-0948-13176722281C}"/>
              </a:ext>
            </a:extLst>
          </p:cNvPr>
          <p:cNvCxnSpPr/>
          <p:nvPr/>
        </p:nvCxnSpPr>
        <p:spPr>
          <a:xfrm>
            <a:off x="5279010" y="499621"/>
            <a:ext cx="0" cy="544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C67DA5-E139-93A6-D70D-9707EA863110}"/>
              </a:ext>
            </a:extLst>
          </p:cNvPr>
          <p:cNvSpPr txBox="1"/>
          <p:nvPr/>
        </p:nvSpPr>
        <p:spPr>
          <a:xfrm>
            <a:off x="2131923" y="322519"/>
            <a:ext cx="101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CSV only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76BA1F-EF8B-5090-80AD-D0CC3D0DBE1D}"/>
              </a:ext>
            </a:extLst>
          </p:cNvPr>
          <p:cNvSpPr/>
          <p:nvPr/>
        </p:nvSpPr>
        <p:spPr>
          <a:xfrm>
            <a:off x="303560" y="3099062"/>
            <a:ext cx="1318856" cy="107641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/>
              <a:t>Button:</a:t>
            </a:r>
          </a:p>
          <a:p>
            <a:r>
              <a:rPr lang="en-GB"/>
              <a:t>Download IUCN points file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26D715-DABC-3E61-F4BB-9A25F81E88CA}"/>
              </a:ext>
            </a:extLst>
          </p:cNvPr>
          <p:cNvSpPr/>
          <p:nvPr/>
        </p:nvSpPr>
        <p:spPr>
          <a:xfrm>
            <a:off x="580201" y="4602051"/>
            <a:ext cx="3723573" cy="7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Depends on initial input format- if meets correct format then just save what goes in</a:t>
            </a:r>
          </a:p>
        </p:txBody>
      </p:sp>
    </p:spTree>
    <p:extLst>
      <p:ext uri="{BB962C8B-B14F-4D97-AF65-F5344CB8AC3E}">
        <p14:creationId xmlns:p14="http://schemas.microsoft.com/office/powerpoint/2010/main" val="49619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A2E52D-FAFE-6236-1940-1A3B8DC40A74}"/>
              </a:ext>
            </a:extLst>
          </p:cNvPr>
          <p:cNvSpPr txBox="1"/>
          <p:nvPr/>
        </p:nvSpPr>
        <p:spPr>
          <a:xfrm>
            <a:off x="1442540" y="327284"/>
            <a:ext cx="240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Map editing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0FDEC-8DF4-B920-2D35-F0E6DEAD69BA}"/>
              </a:ext>
            </a:extLst>
          </p:cNvPr>
          <p:cNvSpPr txBox="1"/>
          <p:nvPr/>
        </p:nvSpPr>
        <p:spPr>
          <a:xfrm>
            <a:off x="878502" y="1309243"/>
            <a:ext cx="3184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Delete points</a:t>
            </a:r>
          </a:p>
          <a:p>
            <a:r>
              <a:rPr lang="en-GB" dirty="0"/>
              <a:t>Move points</a:t>
            </a:r>
          </a:p>
          <a:p>
            <a:r>
              <a:rPr lang="en-GB" dirty="0"/>
              <a:t>Add native range (POWO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5FE8F-572B-7B86-5168-A19D8FF75EBB}"/>
              </a:ext>
            </a:extLst>
          </p:cNvPr>
          <p:cNvSpPr txBox="1"/>
          <p:nvPr/>
        </p:nvSpPr>
        <p:spPr>
          <a:xfrm>
            <a:off x="955488" y="3702098"/>
            <a:ext cx="318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Map</a:t>
            </a:r>
          </a:p>
          <a:p>
            <a:r>
              <a:rPr lang="en-GB" dirty="0"/>
              <a:t>Habitat layer – shrubs, grass, forest, desert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6DCCE-97EA-4BE4-246D-90783B15015C}"/>
              </a:ext>
            </a:extLst>
          </p:cNvPr>
          <p:cNvSpPr txBox="1"/>
          <p:nvPr/>
        </p:nvSpPr>
        <p:spPr>
          <a:xfrm>
            <a:off x="5601879" y="112457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 window after point click:</a:t>
            </a:r>
          </a:p>
          <a:p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 think </a:t>
            </a:r>
            <a:r>
              <a:rPr lang="en-GB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lat</a:t>
            </a:r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long, </a:t>
            </a:r>
            <a:r>
              <a:rPr lang="en-GB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recordedby</a:t>
            </a:r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recordno</a:t>
            </a:r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identifiedby</a:t>
            </a:r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year and catalogue number would be great.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8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10551</TotalTime>
  <Words>216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Handling points table in shinyGeoCAT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Bachman</dc:creator>
  <cp:lastModifiedBy>Steven Bachman</cp:lastModifiedBy>
  <cp:revision>5</cp:revision>
  <dcterms:created xsi:type="dcterms:W3CDTF">2023-01-20T10:59:46Z</dcterms:created>
  <dcterms:modified xsi:type="dcterms:W3CDTF">2023-02-03T10:57:18Z</dcterms:modified>
</cp:coreProperties>
</file>