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5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A816-6AF0-0A3C-7113-433B4459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3347D-AE85-8E03-A528-CEEE63B81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5692A-507E-BA15-AE94-FF734B24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057-5540-425C-9A2E-DD2639D75A35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46F2-2D6B-E9AB-5A5A-2EEA28C8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30A5B-03AE-97F0-AF8F-1505E101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93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F528-97B9-15E1-E2A8-33C7C761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C6B49-14EE-AE5A-5432-4C299E5CD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A06A0-92B2-B90D-B474-59DC0A22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057-5540-425C-9A2E-DD2639D75A35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F079B-4A68-9A56-2D1E-06B98A8E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EF17-9761-036A-50FC-71C9F625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79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392DD-6233-9FB9-FFA9-F8FE60B64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8C275-D7E0-6DD5-30EC-7C76EB75E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C364F-1DFD-BB3D-9CCB-0F108991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057-5540-425C-9A2E-DD2639D75A35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DEF6-F188-45B3-02C8-F3B4AA23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96D83-8FE1-10C2-3F2C-657A4EDB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69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B1CB-E1B8-AB73-6F97-97E29381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3648-0A30-9EF4-522F-E23A0E78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6CAF0-7AFA-57AA-A9A1-E16B025B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057-5540-425C-9A2E-DD2639D75A35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DF6B5-1631-8773-50F4-5A0527CC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09D87-3351-4BF6-0CB9-ACB73E30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99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43D5-FBD7-1EFB-E95F-264C9845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7E979-208F-9B19-E8DA-4312AE3FC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C7A74-6FE8-BCAF-9958-99813E96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057-5540-425C-9A2E-DD2639D75A35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14FBE-789E-3126-4C2B-0190C379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6DFFD-88A5-07CA-677C-CD3304DE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02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7838-D038-F6E8-8996-969C9BE0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8ED7-FBB2-4993-B8DA-C38DC3D08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F28C9-092A-6DDC-994F-D636C815A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EB8D7-6F45-E28F-2D4D-305A5228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057-5540-425C-9A2E-DD2639D75A35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C167C-888A-882D-8782-BFE8C58F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C4AAC-0CDC-4D32-B6CD-72829952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21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DEA8-0E73-9850-3AA6-50C9674A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21494-EB1E-43CA-7CE5-6F85DE8BA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0549B-8B46-5B1A-D533-25DFBFB2B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C7018-F75D-57FC-74E0-A0BF80401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CDEA67-EE28-C7C3-9531-BA5939B14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1944C-0BC6-6E8F-7CE4-57FCD6EA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057-5540-425C-9A2E-DD2639D75A35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359D3F-9939-9932-7C8C-CF338513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70631-C757-4034-194D-0C4E0D0A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9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61BF-D8A8-C3C4-C816-F9CA08B4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726EB-2CF6-55A3-4FA9-CECCEB6E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057-5540-425C-9A2E-DD2639D75A35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3A11D-E7D2-8E34-886F-B2F9F869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630E6-1ADB-9C7D-7AAF-92EE7339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91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830F0-5CCE-8D61-BC7D-10F74B81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057-5540-425C-9A2E-DD2639D75A35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1CCCF-F93A-D202-559B-7ED5E2F69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42E90-909F-AA64-7EA6-93857F7E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69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E5FB-E66F-DB8A-8637-96DD4293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8A069-6762-14D9-6CB9-0913872D4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596A2-E326-C703-2415-7610A13C5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156D5-39F8-14CE-9C35-8444D40A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057-5540-425C-9A2E-DD2639D75A35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B2844-18C7-A393-2CDA-396E5525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BDB51-0116-C3C3-7DAF-56E73B01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60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CB55-C1DB-6254-1D09-D3AB525A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41FDC-8C8D-D4C3-91B5-A257F952B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6172E-C49F-A245-9695-379A1F910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7432F-6480-C332-0C8A-04120BD3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F057-5540-425C-9A2E-DD2639D75A35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A477C-A7B2-6737-A46C-C1404EE8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F7330-B372-3DCD-9C35-8CD00813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18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4BC59-0641-3E74-C0AD-19FDC7EE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E5C09-EE15-0F6C-405B-3655A2F5A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B0BCD-7433-D70C-733F-37B44B6B3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9F057-5540-425C-9A2E-DD2639D75A35}" type="datetimeFigureOut">
              <a:rPr lang="en-GB" smtClean="0"/>
              <a:t>20/01/2023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2CAB-F99A-4DF9-AEFA-6A7B96942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53F2E-31E2-97C9-5251-8053484BB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C9AF-9725-40A3-9326-FFFC06191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74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66EBEC-7F21-9F8F-E4CD-2EBECF092ABD}"/>
              </a:ext>
            </a:extLst>
          </p:cNvPr>
          <p:cNvSpPr/>
          <p:nvPr/>
        </p:nvSpPr>
        <p:spPr>
          <a:xfrm>
            <a:off x="1527142" y="1404594"/>
            <a:ext cx="2479250" cy="6504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Import csv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A012D7-9E6A-8CFF-AB7A-CA7AADD66F9B}"/>
              </a:ext>
            </a:extLst>
          </p:cNvPr>
          <p:cNvSpPr/>
          <p:nvPr/>
        </p:nvSpPr>
        <p:spPr>
          <a:xfrm>
            <a:off x="1018095" y="216816"/>
            <a:ext cx="8814062" cy="424206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52262-AE79-4B4C-2110-ACC8B76662C1}"/>
              </a:ext>
            </a:extLst>
          </p:cNvPr>
          <p:cNvSpPr txBox="1"/>
          <p:nvPr/>
        </p:nvSpPr>
        <p:spPr>
          <a:xfrm>
            <a:off x="4242062" y="399796"/>
            <a:ext cx="2103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Welcome to </a:t>
            </a:r>
            <a:r>
              <a:rPr lang="en-GB" dirty="0" err="1"/>
              <a:t>GeoCAT</a:t>
            </a:r>
            <a:endParaRPr lang="en-GB" dirty="0"/>
          </a:p>
          <a:p>
            <a:r>
              <a:rPr lang="en-GB" dirty="0"/>
              <a:t>Select option below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51FE64-01D6-4154-8083-59F884052A1A}"/>
              </a:ext>
            </a:extLst>
          </p:cNvPr>
          <p:cNvSpPr/>
          <p:nvPr/>
        </p:nvSpPr>
        <p:spPr>
          <a:xfrm>
            <a:off x="6242116" y="1404594"/>
            <a:ext cx="2479250" cy="6504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Query GBIF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3CCC68-1604-8D09-780D-BC2F7938E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42" y="2375778"/>
            <a:ext cx="3751906" cy="10089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951723-F7A1-3055-6857-F6383C62D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012" y="2233906"/>
            <a:ext cx="2965478" cy="1235616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2E9032-3A52-D417-AE1E-11501CB389EF}"/>
              </a:ext>
            </a:extLst>
          </p:cNvPr>
          <p:cNvSpPr/>
          <p:nvPr/>
        </p:nvSpPr>
        <p:spPr>
          <a:xfrm>
            <a:off x="1198776" y="4939329"/>
            <a:ext cx="3684309" cy="167851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A2E52D-FAFE-6236-1940-1A3B8DC40A74}"/>
              </a:ext>
            </a:extLst>
          </p:cNvPr>
          <p:cNvSpPr txBox="1"/>
          <p:nvPr/>
        </p:nvSpPr>
        <p:spPr>
          <a:xfrm>
            <a:off x="1772479" y="5323490"/>
            <a:ext cx="2403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Analysis page with CSV loaded on map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2CABA0E-9EBF-29B9-6216-D5D73638B75C}"/>
              </a:ext>
            </a:extLst>
          </p:cNvPr>
          <p:cNvSpPr/>
          <p:nvPr/>
        </p:nvSpPr>
        <p:spPr>
          <a:xfrm>
            <a:off x="6147848" y="4817345"/>
            <a:ext cx="3684309" cy="167851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22AF44-562C-AE0D-D0BB-47441BE85FAE}"/>
              </a:ext>
            </a:extLst>
          </p:cNvPr>
          <p:cNvSpPr txBox="1"/>
          <p:nvPr/>
        </p:nvSpPr>
        <p:spPr>
          <a:xfrm>
            <a:off x="6721551" y="5201506"/>
            <a:ext cx="2403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Analysis page with GBIF loaded on map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95FFFE-CBE4-1DE5-400F-008FD8D13D77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3040931" y="3384694"/>
            <a:ext cx="362164" cy="1554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7E2E89-A0DF-DEFB-F210-ED6D5979E3D3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7340751" y="3469522"/>
            <a:ext cx="649252" cy="1347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2E9032-3A52-D417-AE1E-11501CB389EF}"/>
              </a:ext>
            </a:extLst>
          </p:cNvPr>
          <p:cNvSpPr/>
          <p:nvPr/>
        </p:nvSpPr>
        <p:spPr>
          <a:xfrm>
            <a:off x="1123361" y="888179"/>
            <a:ext cx="3684309" cy="167851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A2E52D-FAFE-6236-1940-1A3B8DC40A74}"/>
              </a:ext>
            </a:extLst>
          </p:cNvPr>
          <p:cNvSpPr txBox="1"/>
          <p:nvPr/>
        </p:nvSpPr>
        <p:spPr>
          <a:xfrm>
            <a:off x="1687637" y="1307672"/>
            <a:ext cx="2403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Analysis page with CSV loaded on map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2CABA0E-9EBF-29B9-6216-D5D73638B75C}"/>
              </a:ext>
            </a:extLst>
          </p:cNvPr>
          <p:cNvSpPr/>
          <p:nvPr/>
        </p:nvSpPr>
        <p:spPr>
          <a:xfrm>
            <a:off x="6251543" y="735140"/>
            <a:ext cx="3684309" cy="175432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22AF44-562C-AE0D-D0BB-47441BE85FAE}"/>
              </a:ext>
            </a:extLst>
          </p:cNvPr>
          <p:cNvSpPr txBox="1"/>
          <p:nvPr/>
        </p:nvSpPr>
        <p:spPr>
          <a:xfrm>
            <a:off x="6825246" y="753674"/>
            <a:ext cx="24035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Analysis page with GBIF data loaded on map</a:t>
            </a:r>
          </a:p>
          <a:p>
            <a:endParaRPr lang="en-GB" dirty="0"/>
          </a:p>
          <a:p>
            <a:r>
              <a:rPr lang="en-GB" dirty="0"/>
              <a:t>Keep simplified GBIF format so users can track back to 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BA7A21-CAE7-A67D-DEF5-40347E191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100" y="2908562"/>
            <a:ext cx="1514475" cy="3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919844-3CBF-48BA-F741-23A759BDC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652" y="3429000"/>
            <a:ext cx="2524125" cy="5715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2D1C37-828F-52E0-DE66-DC433DB5EC73}"/>
              </a:ext>
            </a:extLst>
          </p:cNvPr>
          <p:cNvSpPr/>
          <p:nvPr/>
        </p:nvSpPr>
        <p:spPr>
          <a:xfrm>
            <a:off x="608225" y="5786649"/>
            <a:ext cx="1757854" cy="64633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2C707F-BE42-36A7-3613-27E640DBDD6F}"/>
              </a:ext>
            </a:extLst>
          </p:cNvPr>
          <p:cNvSpPr txBox="1"/>
          <p:nvPr/>
        </p:nvSpPr>
        <p:spPr>
          <a:xfrm>
            <a:off x="676496" y="5738346"/>
            <a:ext cx="175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Download IUCN points file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2F75383-5D42-6EB0-05C5-6623F176B931}"/>
              </a:ext>
            </a:extLst>
          </p:cNvPr>
          <p:cNvSpPr/>
          <p:nvPr/>
        </p:nvSpPr>
        <p:spPr>
          <a:xfrm>
            <a:off x="8839396" y="2966396"/>
            <a:ext cx="1757854" cy="92333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7F2CD6-B53F-8C4A-8004-3FD07DE31389}"/>
              </a:ext>
            </a:extLst>
          </p:cNvPr>
          <p:cNvSpPr txBox="1"/>
          <p:nvPr/>
        </p:nvSpPr>
        <p:spPr>
          <a:xfrm>
            <a:off x="8935605" y="2966396"/>
            <a:ext cx="1757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Button:</a:t>
            </a:r>
          </a:p>
          <a:p>
            <a:r>
              <a:rPr lang="en-GB" dirty="0"/>
              <a:t>Download IUCN points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82CD61-F06C-1EBB-3DF5-5BDA1438651D}"/>
              </a:ext>
            </a:extLst>
          </p:cNvPr>
          <p:cNvSpPr/>
          <p:nvPr/>
        </p:nvSpPr>
        <p:spPr>
          <a:xfrm>
            <a:off x="9002598" y="4364610"/>
            <a:ext cx="1594652" cy="69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Convert GBIF to IUCN format</a:t>
            </a:r>
          </a:p>
        </p:txBody>
      </p:sp>
      <p:pic>
        <p:nvPicPr>
          <p:cNvPr id="24" name="Graphic 23" descr="Document with solid fill">
            <a:extLst>
              <a:ext uri="{FF2B5EF4-FFF2-40B4-BE49-F238E27FC236}">
                <a16:creationId xmlns:a16="http://schemas.microsoft.com/office/drawing/2014/main" id="{6994F8A4-0452-51EF-300D-019EDFB49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2724" y="5537078"/>
            <a:ext cx="914400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37E467-A630-727D-9268-A3AB6E857144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>
            <a:off x="9799924" y="5062194"/>
            <a:ext cx="0" cy="474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67AFBC-DCCD-78CB-1B79-9826802CD04E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9799924" y="3889726"/>
            <a:ext cx="14608" cy="474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1AE12CB7-8780-9296-3B6E-EF54993E9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64" y="3083538"/>
            <a:ext cx="1514475" cy="381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CB93680-6A1E-D728-8169-228B92467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216" y="3603976"/>
            <a:ext cx="2524125" cy="57150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331453-19D1-B341-0948-13176722281C}"/>
              </a:ext>
            </a:extLst>
          </p:cNvPr>
          <p:cNvCxnSpPr/>
          <p:nvPr/>
        </p:nvCxnSpPr>
        <p:spPr>
          <a:xfrm>
            <a:off x="5279010" y="499621"/>
            <a:ext cx="0" cy="5448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02DBF41-71CB-4416-9536-5B8E43BF2201}"/>
              </a:ext>
            </a:extLst>
          </p:cNvPr>
          <p:cNvSpPr txBox="1"/>
          <p:nvPr/>
        </p:nvSpPr>
        <p:spPr>
          <a:xfrm>
            <a:off x="7578972" y="26852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GBIF only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C67DA5-E139-93A6-D70D-9707EA863110}"/>
              </a:ext>
            </a:extLst>
          </p:cNvPr>
          <p:cNvSpPr txBox="1"/>
          <p:nvPr/>
        </p:nvSpPr>
        <p:spPr>
          <a:xfrm>
            <a:off x="2131923" y="322519"/>
            <a:ext cx="101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CSV only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E76BA1F-EF8B-5090-80AD-D0CC3D0DBE1D}"/>
              </a:ext>
            </a:extLst>
          </p:cNvPr>
          <p:cNvSpPr/>
          <p:nvPr/>
        </p:nvSpPr>
        <p:spPr>
          <a:xfrm>
            <a:off x="303560" y="3099062"/>
            <a:ext cx="1318856" cy="107641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/>
              <a:t>Button:</a:t>
            </a:r>
          </a:p>
          <a:p>
            <a:r>
              <a:rPr lang="en-GB"/>
              <a:t>Download IUCN points file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26D715-DABC-3E61-F4BB-9A25F81E88CA}"/>
              </a:ext>
            </a:extLst>
          </p:cNvPr>
          <p:cNvSpPr/>
          <p:nvPr/>
        </p:nvSpPr>
        <p:spPr>
          <a:xfrm>
            <a:off x="580201" y="4602051"/>
            <a:ext cx="3723573" cy="799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Depends on initial input format- if meets correct format then just save what goes 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A543568-F0FD-07C9-C4BB-DE9E6FA41AD4}"/>
              </a:ext>
            </a:extLst>
          </p:cNvPr>
          <p:cNvSpPr/>
          <p:nvPr/>
        </p:nvSpPr>
        <p:spPr>
          <a:xfrm>
            <a:off x="10257124" y="1033722"/>
            <a:ext cx="1215297" cy="1332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Needs points to be clickable to ID</a:t>
            </a:r>
          </a:p>
        </p:txBody>
      </p:sp>
    </p:spTree>
    <p:extLst>
      <p:ext uri="{BB962C8B-B14F-4D97-AF65-F5344CB8AC3E}">
        <p14:creationId xmlns:p14="http://schemas.microsoft.com/office/powerpoint/2010/main" val="49619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AA2E52D-FAFE-6236-1940-1A3B8DC40A74}"/>
              </a:ext>
            </a:extLst>
          </p:cNvPr>
          <p:cNvSpPr txBox="1"/>
          <p:nvPr/>
        </p:nvSpPr>
        <p:spPr>
          <a:xfrm>
            <a:off x="1442540" y="327284"/>
            <a:ext cx="240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Map editing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40FDEC-8DF4-B920-2D35-F0E6DEAD69BA}"/>
              </a:ext>
            </a:extLst>
          </p:cNvPr>
          <p:cNvSpPr txBox="1"/>
          <p:nvPr/>
        </p:nvSpPr>
        <p:spPr>
          <a:xfrm>
            <a:off x="878502" y="1309243"/>
            <a:ext cx="3184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Delete points</a:t>
            </a:r>
          </a:p>
          <a:p>
            <a:r>
              <a:rPr lang="en-GB" dirty="0"/>
              <a:t>Move points</a:t>
            </a:r>
          </a:p>
          <a:p>
            <a:r>
              <a:rPr lang="en-GB" dirty="0"/>
              <a:t>Add native range (POWO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5FE8F-572B-7B86-5168-A19D8FF75EBB}"/>
              </a:ext>
            </a:extLst>
          </p:cNvPr>
          <p:cNvSpPr txBox="1"/>
          <p:nvPr/>
        </p:nvSpPr>
        <p:spPr>
          <a:xfrm>
            <a:off x="955488" y="3702098"/>
            <a:ext cx="3184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Map</a:t>
            </a:r>
          </a:p>
          <a:p>
            <a:r>
              <a:rPr lang="en-GB" dirty="0"/>
              <a:t>Habitat layer – shrubs, grass, forest, desert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6DCCE-97EA-4BE4-246D-90783B15015C}"/>
              </a:ext>
            </a:extLst>
          </p:cNvPr>
          <p:cNvSpPr txBox="1"/>
          <p:nvPr/>
        </p:nvSpPr>
        <p:spPr>
          <a:xfrm>
            <a:off x="5601879" y="1124577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Info window after point click:</a:t>
            </a:r>
          </a:p>
          <a:p>
            <a:r>
              <a:rPr lang="en-GB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 think </a:t>
            </a:r>
            <a:r>
              <a:rPr lang="en-GB" sz="1800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lat</a:t>
            </a:r>
            <a:r>
              <a:rPr lang="en-GB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long, </a:t>
            </a:r>
            <a:r>
              <a:rPr lang="en-GB" sz="1800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recordedby</a:t>
            </a:r>
            <a:r>
              <a:rPr lang="en-GB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recordno</a:t>
            </a:r>
            <a:r>
              <a:rPr lang="en-GB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identifiedby</a:t>
            </a:r>
            <a:r>
              <a:rPr lang="en-GB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year and catalogue number would be great.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48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10458</TotalTime>
  <Words>147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Bachman</dc:creator>
  <cp:lastModifiedBy>Steven Bachman</cp:lastModifiedBy>
  <cp:revision>2</cp:revision>
  <dcterms:created xsi:type="dcterms:W3CDTF">2023-01-20T10:59:46Z</dcterms:created>
  <dcterms:modified xsi:type="dcterms:W3CDTF">2023-01-27T17:18:39Z</dcterms:modified>
</cp:coreProperties>
</file>