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D837-1B3E-41CC-80D0-241ABBEEA651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2843-E8CD-4AB8-AD37-FA1D93BF3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9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82843-E8CD-4AB8-AD37-FA1D93BF35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4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4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5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2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7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6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3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0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5630-BD4F-42EE-9A0C-AE26DD2E9BC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A450-B520-4E7E-9804-44F230B6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0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7056" y="384196"/>
            <a:ext cx="4210160" cy="6166455"/>
            <a:chOff x="-349643" y="103332"/>
            <a:chExt cx="4210160" cy="6166455"/>
          </a:xfrm>
        </p:grpSpPr>
        <p:grpSp>
          <p:nvGrpSpPr>
            <p:cNvPr id="49" name="组合 48"/>
            <p:cNvGrpSpPr/>
            <p:nvPr/>
          </p:nvGrpSpPr>
          <p:grpSpPr>
            <a:xfrm>
              <a:off x="1201786" y="113787"/>
              <a:ext cx="1547315" cy="6156000"/>
              <a:chOff x="1323706" y="-809316"/>
              <a:chExt cx="1547315" cy="779760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323706" y="-809316"/>
                <a:ext cx="0" cy="7797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弧形 12"/>
              <p:cNvSpPr/>
              <p:nvPr/>
            </p:nvSpPr>
            <p:spPr>
              <a:xfrm rot="16200000">
                <a:off x="1526365" y="2618245"/>
                <a:ext cx="900000" cy="3600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 rot="10800000">
                <a:off x="1795783" y="3590073"/>
                <a:ext cx="360000" cy="9000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1606437" y="185120"/>
                <a:ext cx="0" cy="64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1603763" y="189883"/>
                <a:ext cx="360000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 flipV="1">
                <a:off x="1606437" y="6649814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957728" y="186682"/>
                <a:ext cx="0" cy="216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1957728" y="4493146"/>
                <a:ext cx="0" cy="216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1796619" y="2791628"/>
                <a:ext cx="0" cy="126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2603803" y="2802035"/>
                <a:ext cx="0" cy="12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1791021" y="2808000"/>
                <a:ext cx="108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1783763" y="4067999"/>
                <a:ext cx="108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2603803" y="193823"/>
                <a:ext cx="0" cy="21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 flipV="1">
                <a:off x="1971021" y="193823"/>
                <a:ext cx="90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 flipV="1">
                <a:off x="1963763" y="6664304"/>
                <a:ext cx="90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603803" y="4493761"/>
                <a:ext cx="0" cy="21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1971021" y="2352506"/>
                <a:ext cx="90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 flipV="1">
                <a:off x="1966190" y="4488999"/>
                <a:ext cx="90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1621746" y="208208"/>
                <a:ext cx="324000" cy="2124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621747" y="4499066"/>
                <a:ext cx="319675" cy="2124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624929" y="2809628"/>
                <a:ext cx="147600" cy="1242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弧形 43"/>
              <p:cNvSpPr/>
              <p:nvPr/>
            </p:nvSpPr>
            <p:spPr>
              <a:xfrm rot="16200000">
                <a:off x="1453550" y="2602941"/>
                <a:ext cx="986400" cy="408544"/>
              </a:xfrm>
              <a:prstGeom prst="arc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弧形 44"/>
              <p:cNvSpPr/>
              <p:nvPr/>
            </p:nvSpPr>
            <p:spPr>
              <a:xfrm rot="10800000">
                <a:off x="1742477" y="3564692"/>
                <a:ext cx="413307" cy="965982"/>
              </a:xfrm>
              <a:prstGeom prst="arc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621140" y="2299838"/>
                <a:ext cx="154800" cy="247589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681552" y="4371452"/>
                <a:ext cx="147600" cy="1242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672843" y="1187126"/>
                <a:ext cx="147600" cy="1242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flipV="1">
              <a:off x="1478267" y="584637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1844270" y="113787"/>
              <a:ext cx="0" cy="86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205863" y="267085"/>
              <a:ext cx="648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2481883" y="906630"/>
              <a:ext cx="1152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 flipV="1">
              <a:off x="2490591" y="6008042"/>
              <a:ext cx="1152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3268902" y="898877"/>
              <a:ext cx="0" cy="51120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78363" y="767519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472014" y="766938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206300" y="766938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673004" y="1152214"/>
              <a:ext cx="0" cy="19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90962" y="135535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201485" y="1354763"/>
              <a:ext cx="468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2009124" y="3233654"/>
              <a:ext cx="100657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Gauge Length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777109" y="3230282"/>
              <a:ext cx="1083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Specimen Length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089016" y="1525340"/>
              <a:ext cx="75238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Grip Length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123004" y="4915910"/>
              <a:ext cx="75238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Grip Length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-169979" y="608821"/>
              <a:ext cx="11712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Inner Radius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-146016" y="103332"/>
              <a:ext cx="11473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Outer Radius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999009" y="267085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-349643" y="1123929"/>
              <a:ext cx="135927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Outer Radius in Gauge Length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42346" y="743255"/>
            <a:ext cx="4418306" cy="2520000"/>
            <a:chOff x="5632601" y="2386069"/>
            <a:chExt cx="4418306" cy="2520000"/>
          </a:xfrm>
        </p:grpSpPr>
        <p:grpSp>
          <p:nvGrpSpPr>
            <p:cNvPr id="39" name="组合 38"/>
            <p:cNvGrpSpPr/>
            <p:nvPr/>
          </p:nvGrpSpPr>
          <p:grpSpPr>
            <a:xfrm>
              <a:off x="6022487" y="2386069"/>
              <a:ext cx="3857013" cy="2520000"/>
              <a:chOff x="6022487" y="2386069"/>
              <a:chExt cx="3857013" cy="252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7741920" y="276061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6609805" y="3365614"/>
                <a:ext cx="11843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6609805" y="3948000"/>
                <a:ext cx="11843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弧形 6"/>
              <p:cNvSpPr/>
              <p:nvPr/>
            </p:nvSpPr>
            <p:spPr>
              <a:xfrm rot="10800000">
                <a:off x="6323389" y="3369262"/>
                <a:ext cx="576000" cy="5760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 rot="16200000">
                <a:off x="6324245" y="3364269"/>
                <a:ext cx="576000" cy="5760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6609805" y="3104762"/>
                <a:ext cx="0" cy="1008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V="1">
                <a:off x="8641920" y="2386069"/>
                <a:ext cx="0" cy="252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7683500" y="3668190"/>
                <a:ext cx="219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/>
              <p:cNvSpPr/>
              <p:nvPr/>
            </p:nvSpPr>
            <p:spPr>
              <a:xfrm>
                <a:off x="7053642" y="3393411"/>
                <a:ext cx="755292" cy="53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 flipH="1" flipV="1">
                <a:off x="6022487" y="3667506"/>
                <a:ext cx="1025230" cy="10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直接连接符 80"/>
            <p:cNvCxnSpPr/>
            <p:nvPr/>
          </p:nvCxnSpPr>
          <p:spPr>
            <a:xfrm>
              <a:off x="6027249" y="3084124"/>
              <a:ext cx="360000" cy="360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 flipV="1">
              <a:off x="6321805" y="3378678"/>
              <a:ext cx="288000" cy="28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 flipV="1">
              <a:off x="5633244" y="3082943"/>
              <a:ext cx="39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9294907" y="2660108"/>
              <a:ext cx="360000" cy="360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8642420" y="2953252"/>
              <a:ext cx="720000" cy="72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 flipV="1">
              <a:off x="9654907" y="2663301"/>
              <a:ext cx="39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7780926" y="3926211"/>
              <a:ext cx="0" cy="756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6609805" y="4110171"/>
              <a:ext cx="0" cy="576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 flipV="1">
              <a:off x="6616155" y="4560617"/>
              <a:ext cx="11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9642282" y="2390748"/>
              <a:ext cx="39741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R1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632601" y="2812384"/>
              <a:ext cx="39741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R2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5396371" y="2591040"/>
            <a:ext cx="59194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θ )</a:t>
            </a:r>
            <a:endParaRPr lang="zh-CN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5013439" y="3714994"/>
            <a:ext cx="4121657" cy="2520000"/>
            <a:chOff x="6415985" y="3775386"/>
            <a:chExt cx="4121657" cy="2520000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128690" y="3775386"/>
              <a:ext cx="2664000" cy="2520000"/>
              <a:chOff x="7128690" y="3775386"/>
              <a:chExt cx="2664000" cy="252000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7643393" y="4143006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7822893" y="4327732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 flipH="1">
                <a:off x="7128690" y="5043006"/>
                <a:ext cx="266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V="1">
                <a:off x="8542893" y="3775386"/>
                <a:ext cx="0" cy="252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 flipV="1">
                <a:off x="7665874" y="4859195"/>
                <a:ext cx="18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 flipV="1">
                <a:off x="7665254" y="5226816"/>
                <a:ext cx="18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flipH="1" flipV="1">
                <a:off x="9247610" y="4859195"/>
                <a:ext cx="18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H="1" flipV="1">
                <a:off x="9238419" y="5226816"/>
                <a:ext cx="18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/>
            <p:cNvCxnSpPr/>
            <p:nvPr/>
          </p:nvCxnSpPr>
          <p:spPr>
            <a:xfrm flipH="1" flipV="1">
              <a:off x="6904893" y="4154211"/>
              <a:ext cx="3276000" cy="1777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 flipV="1">
              <a:off x="6709367" y="5043005"/>
              <a:ext cx="576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弧形 115"/>
            <p:cNvSpPr/>
            <p:nvPr/>
          </p:nvSpPr>
          <p:spPr>
            <a:xfrm rot="14530787">
              <a:off x="6896069" y="4247698"/>
              <a:ext cx="1080000" cy="1080000"/>
            </a:xfrm>
            <a:prstGeom prst="arc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415985" y="4459882"/>
              <a:ext cx="59194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θ 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9945699" y="5072927"/>
              <a:ext cx="59194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4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 </a:t>
              </a:r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 θ )</a:t>
              </a:r>
              <a:endPara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 flipH="1" flipV="1">
              <a:off x="9332847" y="5468350"/>
              <a:ext cx="756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 flipV="1">
              <a:off x="9477218" y="5043005"/>
              <a:ext cx="612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9931203" y="5038242"/>
              <a:ext cx="0" cy="4320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0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5386" y="1255674"/>
            <a:ext cx="8793229" cy="4346653"/>
            <a:chOff x="228600" y="528637"/>
            <a:chExt cx="11734800" cy="58007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28637"/>
              <a:ext cx="11734800" cy="580072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423463" y="2966616"/>
              <a:ext cx="456088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77505" y="2844074"/>
              <a:ext cx="456088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429494" y="2279239"/>
              <a:ext cx="456088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84491" y="2366323"/>
              <a:ext cx="456088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25069" y="3726919"/>
              <a:ext cx="456088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81499" y="3142735"/>
              <a:ext cx="456088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59451" y="2051942"/>
              <a:ext cx="456088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81499" y="1159837"/>
              <a:ext cx="456088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050706" y="2051942"/>
              <a:ext cx="246673" cy="57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24478" y="975172"/>
              <a:ext cx="665735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306797" y="1682610"/>
              <a:ext cx="637754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17608" y="975172"/>
              <a:ext cx="665735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058257" y="1497944"/>
              <a:ext cx="665735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306370" y="2773403"/>
              <a:ext cx="665735" cy="57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3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46</Words>
  <Application>Microsoft Office PowerPoint</Application>
  <PresentationFormat>全屏显示(4:3)</PresentationFormat>
  <Paragraphs>27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Shun Yang</dc:creator>
  <cp:lastModifiedBy>Z620</cp:lastModifiedBy>
  <cp:revision>34</cp:revision>
  <dcterms:created xsi:type="dcterms:W3CDTF">2018-01-18T08:27:37Z</dcterms:created>
  <dcterms:modified xsi:type="dcterms:W3CDTF">2018-03-09T03:06:53Z</dcterms:modified>
</cp:coreProperties>
</file>