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300" r:id="rId6"/>
    <p:sldId id="303" r:id="rId7"/>
    <p:sldId id="272" r:id="rId8"/>
    <p:sldId id="302" r:id="rId9"/>
    <p:sldId id="280" r:id="rId10"/>
    <p:sldId id="314" r:id="rId11"/>
    <p:sldId id="315" r:id="rId12"/>
    <p:sldId id="316" r:id="rId13"/>
    <p:sldId id="317" r:id="rId14"/>
    <p:sldId id="322" r:id="rId15"/>
    <p:sldId id="323" r:id="rId16"/>
    <p:sldId id="28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72F7"/>
    <a:srgbClr val="EDDA5A"/>
    <a:srgbClr val="E8A962"/>
    <a:srgbClr val="54D6A8"/>
    <a:srgbClr val="4AADEE"/>
    <a:srgbClr val="E6526D"/>
    <a:srgbClr val="CF6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8" autoAdjust="0"/>
    <p:restoredTop sz="94660"/>
  </p:normalViewPr>
  <p:slideViewPr>
    <p:cSldViewPr snapToGrid="0">
      <p:cViewPr varScale="1">
        <p:scale>
          <a:sx n="74" d="100"/>
          <a:sy n="74" d="100"/>
        </p:scale>
        <p:origin x="84"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3FB22-94E9-4639-B000-3CE57E1AB6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07CB7-1C96-453C-9D93-C63A2CFEA1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9454"/>
            <a:ext cx="9144000" cy="2060725"/>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809074"/>
            <a:ext cx="9144000" cy="69391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7" name="矩形 16"/>
          <p:cNvSpPr/>
          <p:nvPr userDrawn="1"/>
        </p:nvSpPr>
        <p:spPr>
          <a:xfrm>
            <a:off x="914400" y="3555677"/>
            <a:ext cx="2588607" cy="33550"/>
          </a:xfrm>
          <a:prstGeom prst="rect">
            <a:avLst/>
          </a:prstGeom>
          <a:solidFill>
            <a:srgbClr val="E65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8" name="矩形 17"/>
          <p:cNvSpPr/>
          <p:nvPr userDrawn="1"/>
        </p:nvSpPr>
        <p:spPr>
          <a:xfrm>
            <a:off x="3505930" y="3555677"/>
            <a:ext cx="2588607" cy="33550"/>
          </a:xfrm>
          <a:prstGeom prst="rect">
            <a:avLst/>
          </a:prstGeom>
          <a:solidFill>
            <a:srgbClr val="E8A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9" name="矩形 18"/>
          <p:cNvSpPr/>
          <p:nvPr userDrawn="1"/>
        </p:nvSpPr>
        <p:spPr>
          <a:xfrm>
            <a:off x="6097460" y="3555677"/>
            <a:ext cx="2588607" cy="33550"/>
          </a:xfrm>
          <a:prstGeom prst="rect">
            <a:avLst/>
          </a:prstGeom>
          <a:solidFill>
            <a:srgbClr val="54D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20" name="矩形 19"/>
          <p:cNvSpPr/>
          <p:nvPr userDrawn="1"/>
        </p:nvSpPr>
        <p:spPr>
          <a:xfrm>
            <a:off x="8688993" y="3555677"/>
            <a:ext cx="2588607" cy="33550"/>
          </a:xfrm>
          <a:prstGeom prst="rect">
            <a:avLst/>
          </a:prstGeom>
          <a:solidFill>
            <a:srgbClr val="4A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31" name="日期占位符 30"/>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32" name="页脚占位符 31"/>
          <p:cNvSpPr>
            <a:spLocks noGrp="1"/>
          </p:cNvSpPr>
          <p:nvPr>
            <p:ph type="ftr" sz="quarter" idx="11"/>
          </p:nvPr>
        </p:nvSpPr>
        <p:spPr/>
        <p:txBody>
          <a:bodyPr/>
          <a:lstStyle/>
          <a:p>
            <a:endParaRPr lang="zh-CN" altLang="en-US"/>
          </a:p>
        </p:txBody>
      </p:sp>
      <p:sp>
        <p:nvSpPr>
          <p:cNvPr id="33" name="灯片编号占位符 32"/>
          <p:cNvSpPr>
            <a:spLocks noGrp="1"/>
          </p:cNvSpPr>
          <p:nvPr>
            <p:ph type="sldNum" sz="quarter" idx="12"/>
          </p:nvPr>
        </p:nvSpPr>
        <p:spPr/>
        <p:txBody>
          <a:bodyPr/>
          <a:lstStyle/>
          <a:p>
            <a:fld id="{8CAD253A-625D-47D3-A605-D5FF3E15291B}" type="slidenum">
              <a:rPr lang="zh-CN" altLang="en-US" smtClean="0"/>
            </a:fld>
            <a:endParaRPr lang="zh-CN" altLang="en-US"/>
          </a:p>
        </p:txBody>
      </p:sp>
      <p:grpSp>
        <p:nvGrpSpPr>
          <p:cNvPr id="41" name="组合 40"/>
          <p:cNvGrpSpPr/>
          <p:nvPr userDrawn="1"/>
        </p:nvGrpSpPr>
        <p:grpSpPr>
          <a:xfrm>
            <a:off x="0" y="5916796"/>
            <a:ext cx="5943895" cy="941204"/>
            <a:chOff x="0" y="8693150"/>
            <a:chExt cx="5440351" cy="652463"/>
          </a:xfrm>
        </p:grpSpPr>
        <p:sp>
          <p:nvSpPr>
            <p:cNvPr id="34" name="等腰三角形 33"/>
            <p:cNvSpPr/>
            <p:nvPr userDrawn="1"/>
          </p:nvSpPr>
          <p:spPr>
            <a:xfrm>
              <a:off x="3195971" y="8693150"/>
              <a:ext cx="1815240" cy="652463"/>
            </a:xfrm>
            <a:prstGeom prst="triangle">
              <a:avLst/>
            </a:prstGeom>
            <a:solidFill>
              <a:srgbClr val="4AADE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35" name="等腰三角形 34"/>
            <p:cNvSpPr/>
            <p:nvPr userDrawn="1"/>
          </p:nvSpPr>
          <p:spPr>
            <a:xfrm>
              <a:off x="0" y="8940201"/>
              <a:ext cx="857956" cy="405412"/>
            </a:xfrm>
            <a:prstGeom prst="triangle">
              <a:avLst/>
            </a:prstGeom>
            <a:solidFill>
              <a:srgbClr val="CF68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lvl="0" algn="ctr"/>
              <a:endParaRPr lang="zh-CN" altLang="en-US"/>
            </a:p>
          </p:txBody>
        </p:sp>
        <p:sp>
          <p:nvSpPr>
            <p:cNvPr id="36" name="等腰三角形 35"/>
            <p:cNvSpPr/>
            <p:nvPr userDrawn="1"/>
          </p:nvSpPr>
          <p:spPr>
            <a:xfrm>
              <a:off x="498809" y="8764009"/>
              <a:ext cx="1476748" cy="581604"/>
            </a:xfrm>
            <a:prstGeom prst="triangle">
              <a:avLst/>
            </a:prstGeom>
            <a:solidFill>
              <a:srgbClr val="E6526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lvl="0" algn="ctr"/>
              <a:endParaRPr lang="zh-CN" altLang="en-US"/>
            </a:p>
          </p:txBody>
        </p:sp>
        <p:sp>
          <p:nvSpPr>
            <p:cNvPr id="37" name="等腰三角形 36"/>
            <p:cNvSpPr/>
            <p:nvPr userDrawn="1"/>
          </p:nvSpPr>
          <p:spPr>
            <a:xfrm>
              <a:off x="1340488" y="8848046"/>
              <a:ext cx="1263370" cy="497567"/>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lvl="0" algn="ctr"/>
              <a:endParaRPr lang="zh-CN" altLang="en-US"/>
            </a:p>
          </p:txBody>
        </p:sp>
        <p:sp>
          <p:nvSpPr>
            <p:cNvPr id="38" name="等腰三角形 37"/>
            <p:cNvSpPr/>
            <p:nvPr userDrawn="1"/>
          </p:nvSpPr>
          <p:spPr>
            <a:xfrm>
              <a:off x="2190231" y="9025845"/>
              <a:ext cx="859056" cy="319768"/>
            </a:xfrm>
            <a:prstGeom prst="triangle">
              <a:avLst/>
            </a:prstGeom>
            <a:solidFill>
              <a:srgbClr val="EDDA5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39" name="等腰三角形 38"/>
            <p:cNvSpPr/>
            <p:nvPr userDrawn="1"/>
          </p:nvSpPr>
          <p:spPr>
            <a:xfrm>
              <a:off x="2816866" y="9025845"/>
              <a:ext cx="859056" cy="319768"/>
            </a:xfrm>
            <a:prstGeom prst="triangle">
              <a:avLst/>
            </a:prstGeom>
            <a:solidFill>
              <a:srgbClr val="54D6A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40" name="等腰三角形 39"/>
            <p:cNvSpPr/>
            <p:nvPr userDrawn="1"/>
          </p:nvSpPr>
          <p:spPr>
            <a:xfrm>
              <a:off x="4523121" y="9004191"/>
              <a:ext cx="917230" cy="341422"/>
            </a:xfrm>
            <a:prstGeom prst="triangle">
              <a:avLst/>
            </a:prstGeom>
            <a:solidFill>
              <a:srgbClr val="EDDA5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grpSp>
      <p:grpSp>
        <p:nvGrpSpPr>
          <p:cNvPr id="42" name="组合 41"/>
          <p:cNvGrpSpPr/>
          <p:nvPr userDrawn="1"/>
        </p:nvGrpSpPr>
        <p:grpSpPr>
          <a:xfrm>
            <a:off x="5642596" y="5926120"/>
            <a:ext cx="6575856" cy="941204"/>
            <a:chOff x="564089" y="8693150"/>
            <a:chExt cx="6018774" cy="652463"/>
          </a:xfrm>
        </p:grpSpPr>
        <p:sp>
          <p:nvSpPr>
            <p:cNvPr id="43" name="等腰三角形 42"/>
            <p:cNvSpPr/>
            <p:nvPr userDrawn="1"/>
          </p:nvSpPr>
          <p:spPr>
            <a:xfrm>
              <a:off x="3071606" y="8693150"/>
              <a:ext cx="1815240" cy="652463"/>
            </a:xfrm>
            <a:prstGeom prst="triangle">
              <a:avLst/>
            </a:prstGeom>
            <a:solidFill>
              <a:srgbClr val="4AADE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4" name="等腰三角形 43"/>
            <p:cNvSpPr/>
            <p:nvPr userDrawn="1"/>
          </p:nvSpPr>
          <p:spPr>
            <a:xfrm>
              <a:off x="564089" y="8940201"/>
              <a:ext cx="857956" cy="405412"/>
            </a:xfrm>
            <a:prstGeom prst="triangle">
              <a:avLst/>
            </a:prstGeom>
            <a:solidFill>
              <a:srgbClr val="CF68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lvl="0" algn="ctr"/>
              <a:endParaRPr lang="zh-CN" altLang="en-US"/>
            </a:p>
          </p:txBody>
        </p:sp>
        <p:sp>
          <p:nvSpPr>
            <p:cNvPr id="46" name="等腰三角形 45"/>
            <p:cNvSpPr/>
            <p:nvPr userDrawn="1"/>
          </p:nvSpPr>
          <p:spPr>
            <a:xfrm>
              <a:off x="4874065" y="8848046"/>
              <a:ext cx="1263370" cy="497567"/>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lvl="0" algn="ctr"/>
              <a:endParaRPr lang="zh-CN" altLang="en-US"/>
            </a:p>
          </p:txBody>
        </p:sp>
        <p:sp>
          <p:nvSpPr>
            <p:cNvPr id="47" name="等腰三角形 46"/>
            <p:cNvSpPr/>
            <p:nvPr userDrawn="1"/>
          </p:nvSpPr>
          <p:spPr>
            <a:xfrm>
              <a:off x="5723807" y="9025845"/>
              <a:ext cx="859056" cy="319768"/>
            </a:xfrm>
            <a:prstGeom prst="triangle">
              <a:avLst/>
            </a:prstGeom>
            <a:solidFill>
              <a:srgbClr val="EDDA5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48" name="等腰三角形 47"/>
            <p:cNvSpPr/>
            <p:nvPr userDrawn="1"/>
          </p:nvSpPr>
          <p:spPr>
            <a:xfrm>
              <a:off x="2591128" y="9025845"/>
              <a:ext cx="859056" cy="319768"/>
            </a:xfrm>
            <a:prstGeom prst="triangle">
              <a:avLst/>
            </a:prstGeom>
            <a:solidFill>
              <a:srgbClr val="54D6A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49" name="等腰三角形 48"/>
            <p:cNvSpPr/>
            <p:nvPr userDrawn="1"/>
          </p:nvSpPr>
          <p:spPr>
            <a:xfrm>
              <a:off x="4338983" y="9004191"/>
              <a:ext cx="917230" cy="341422"/>
            </a:xfrm>
            <a:prstGeom prst="triangle">
              <a:avLst/>
            </a:prstGeom>
            <a:solidFill>
              <a:srgbClr val="5E72F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50" name="等腰三角形 49"/>
            <p:cNvSpPr/>
            <p:nvPr userDrawn="1"/>
          </p:nvSpPr>
          <p:spPr>
            <a:xfrm>
              <a:off x="1706069" y="8848046"/>
              <a:ext cx="1263370" cy="497567"/>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lvl="0" algn="ctr"/>
              <a:endParaRPr lang="zh-CN" altLang="en-US"/>
            </a:p>
          </p:txBody>
        </p:sp>
        <p:sp>
          <p:nvSpPr>
            <p:cNvPr id="51" name="等腰三角形 50"/>
            <p:cNvSpPr/>
            <p:nvPr userDrawn="1"/>
          </p:nvSpPr>
          <p:spPr>
            <a:xfrm>
              <a:off x="1170987" y="9004191"/>
              <a:ext cx="917230" cy="341422"/>
            </a:xfrm>
            <a:prstGeom prst="triangle">
              <a:avLst/>
            </a:prstGeom>
            <a:solidFill>
              <a:srgbClr val="5E72F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570354"/>
            <a:ext cx="10512884" cy="5636444"/>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7" name="MH_Others_1"/>
          <p:cNvSpPr/>
          <p:nvPr userDrawn="1">
            <p:custDataLst>
              <p:tags r:id="rId2"/>
            </p:custDataLst>
          </p:nvPr>
        </p:nvSpPr>
        <p:spPr>
          <a:xfrm>
            <a:off x="2057823" y="2587925"/>
            <a:ext cx="650691" cy="84895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167" tIns="0" rIns="0" bIns="0" numCol="1" spcCol="0" rtlCol="0" fromWordArt="0" anchor="ctr" anchorCtr="0" forceAA="0" compatLnSpc="1">
            <a:normAutofit/>
          </a:bodyPr>
          <a:lstStyle/>
          <a:p>
            <a:pPr algn="ctr"/>
            <a:endParaRPr lang="zh-CN" altLang="en-US" sz="570">
              <a:latin typeface="华文细黑" panose="02010600040101010101" pitchFamily="2" charset="-122"/>
              <a:ea typeface="华文细黑" panose="02010600040101010101" pitchFamily="2" charset="-122"/>
            </a:endParaRPr>
          </a:p>
        </p:txBody>
      </p:sp>
      <p:sp>
        <p:nvSpPr>
          <p:cNvPr id="8" name="MH_Title"/>
          <p:cNvSpPr/>
          <p:nvPr userDrawn="1">
            <p:custDataLst>
              <p:tags r:id="rId3"/>
            </p:custDataLst>
          </p:nvPr>
        </p:nvSpPr>
        <p:spPr>
          <a:xfrm>
            <a:off x="2190929" y="2587925"/>
            <a:ext cx="8465132" cy="848957"/>
          </a:xfrm>
          <a:custGeom>
            <a:avLst/>
            <a:gdLst>
              <a:gd name="connsiteX0" fmla="*/ 500231 w 7124700"/>
              <a:gd name="connsiteY0" fmla="*/ 216261 h 979001"/>
              <a:gd name="connsiteX1" fmla="*/ 500231 w 7124700"/>
              <a:gd name="connsiteY1" fmla="*/ 979001 h 979001"/>
              <a:gd name="connsiteX2" fmla="*/ 0 w 7124700"/>
              <a:gd name="connsiteY2" fmla="*/ 979001 h 979001"/>
              <a:gd name="connsiteX3" fmla="*/ 1230440 w 7124700"/>
              <a:gd name="connsiteY3" fmla="*/ 0 h 979001"/>
              <a:gd name="connsiteX4" fmla="*/ 2896778 w 7124700"/>
              <a:gd name="connsiteY4" fmla="*/ 0 h 979001"/>
              <a:gd name="connsiteX5" fmla="*/ 4620162 w 7124700"/>
              <a:gd name="connsiteY5" fmla="*/ 0 h 979001"/>
              <a:gd name="connsiteX6" fmla="*/ 5458362 w 7124700"/>
              <a:gd name="connsiteY6" fmla="*/ 0 h 979001"/>
              <a:gd name="connsiteX7" fmla="*/ 6286500 w 7124700"/>
              <a:gd name="connsiteY7" fmla="*/ 0 h 979001"/>
              <a:gd name="connsiteX8" fmla="*/ 7124700 w 7124700"/>
              <a:gd name="connsiteY8" fmla="*/ 0 h 979001"/>
              <a:gd name="connsiteX9" fmla="*/ 7124700 w 7124700"/>
              <a:gd name="connsiteY9" fmla="*/ 979001 h 979001"/>
              <a:gd name="connsiteX10" fmla="*/ 6286500 w 7124700"/>
              <a:gd name="connsiteY10" fmla="*/ 979001 h 979001"/>
              <a:gd name="connsiteX11" fmla="*/ 5458362 w 7124700"/>
              <a:gd name="connsiteY11" fmla="*/ 979001 h 979001"/>
              <a:gd name="connsiteX12" fmla="*/ 4620162 w 7124700"/>
              <a:gd name="connsiteY12" fmla="*/ 979001 h 979001"/>
              <a:gd name="connsiteX13" fmla="*/ 2896778 w 7124700"/>
              <a:gd name="connsiteY13" fmla="*/ 979001 h 979001"/>
              <a:gd name="connsiteX14" fmla="*/ 2166569 w 7124700"/>
              <a:gd name="connsiteY14" fmla="*/ 979001 h 979001"/>
              <a:gd name="connsiteX15" fmla="*/ 1666338 w 7124700"/>
              <a:gd name="connsiteY15" fmla="*/ 979001 h 979001"/>
              <a:gd name="connsiteX16" fmla="*/ 1230440 w 7124700"/>
              <a:gd name="connsiteY16" fmla="*/ 979001 h 97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24700" h="979001">
                <a:moveTo>
                  <a:pt x="500231" y="216261"/>
                </a:moveTo>
                <a:lnTo>
                  <a:pt x="500231" y="979001"/>
                </a:lnTo>
                <a:lnTo>
                  <a:pt x="0" y="979001"/>
                </a:lnTo>
                <a:close/>
                <a:moveTo>
                  <a:pt x="1230440" y="0"/>
                </a:moveTo>
                <a:lnTo>
                  <a:pt x="2896778" y="0"/>
                </a:lnTo>
                <a:lnTo>
                  <a:pt x="4620162" y="0"/>
                </a:lnTo>
                <a:lnTo>
                  <a:pt x="5458362" y="0"/>
                </a:lnTo>
                <a:lnTo>
                  <a:pt x="6286500" y="0"/>
                </a:lnTo>
                <a:lnTo>
                  <a:pt x="7124700" y="0"/>
                </a:lnTo>
                <a:lnTo>
                  <a:pt x="7124700" y="979001"/>
                </a:lnTo>
                <a:lnTo>
                  <a:pt x="6286500" y="979001"/>
                </a:lnTo>
                <a:lnTo>
                  <a:pt x="5458362" y="979001"/>
                </a:lnTo>
                <a:lnTo>
                  <a:pt x="4620162" y="979001"/>
                </a:lnTo>
                <a:lnTo>
                  <a:pt x="2896778" y="979001"/>
                </a:lnTo>
                <a:lnTo>
                  <a:pt x="2166569" y="979001"/>
                </a:lnTo>
                <a:lnTo>
                  <a:pt x="1666338" y="979001"/>
                </a:lnTo>
                <a:lnTo>
                  <a:pt x="1230440" y="97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4768" tIns="0" rIns="0" bIns="0" numCol="1" spcCol="0" rtlCol="0" fromWordArt="0" anchor="ctr" anchorCtr="0" forceAA="0" compatLnSpc="1">
            <a:normAutofit/>
          </a:bodyPr>
          <a:lstStyle/>
          <a:p>
            <a:endParaRPr lang="zh-CN" altLang="en-US" sz="1320" spc="63" dirty="0">
              <a:solidFill>
                <a:srgbClr val="FFFFFF"/>
              </a:solidFill>
              <a:latin typeface="+mn-ea"/>
            </a:endParaRPr>
          </a:p>
        </p:txBody>
      </p:sp>
      <p:sp>
        <p:nvSpPr>
          <p:cNvPr id="9" name="Title 1"/>
          <p:cNvSpPr>
            <a:spLocks noGrp="1"/>
          </p:cNvSpPr>
          <p:nvPr>
            <p:ph type="title" hasCustomPrompt="1"/>
          </p:nvPr>
        </p:nvSpPr>
        <p:spPr>
          <a:xfrm>
            <a:off x="3581400" y="2587925"/>
            <a:ext cx="7074658" cy="848956"/>
          </a:xfrm>
        </p:spPr>
        <p:txBody>
          <a:bodyPr wrap="square">
            <a:noAutofit/>
          </a:bodyPr>
          <a:lstStyle>
            <a:lvl1pPr algn="ctr">
              <a:defRPr sz="4800">
                <a:solidFill>
                  <a:schemeClr val="bg1"/>
                </a:solidFill>
              </a:defRPr>
            </a:lvl1pPr>
          </a:lstStyle>
          <a:p>
            <a:r>
              <a:rPr lang="zh-CN" altLang="en-US" dirty="0" smtClean="0"/>
              <a:t>编辑标题</a:t>
            </a:r>
            <a:endParaRPr lang="en-US" dirty="0"/>
          </a:p>
        </p:txBody>
      </p:sp>
      <p:sp>
        <p:nvSpPr>
          <p:cNvPr id="2" name="日期占位符 1"/>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576000"/>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8" name="直角三角形 17"/>
          <p:cNvSpPr/>
          <p:nvPr userDrawn="1">
            <p:custDataLst>
              <p:tags r:id="rId2"/>
            </p:custDataLst>
          </p:nvPr>
        </p:nvSpPr>
        <p:spPr>
          <a:xfrm rot="20063428">
            <a:off x="3649503" y="3337624"/>
            <a:ext cx="458631" cy="41936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32500" lnSpcReduction="20000"/>
          </a:bodyPr>
          <a:lstStyle/>
          <a:p>
            <a:pPr algn="ctr">
              <a:defRPr/>
            </a:pPr>
            <a:endParaRPr lang="zh-CN" altLang="en-US" sz="1035"/>
          </a:p>
        </p:txBody>
      </p:sp>
      <p:sp>
        <p:nvSpPr>
          <p:cNvPr id="19" name="直角三角形 18"/>
          <p:cNvSpPr/>
          <p:nvPr userDrawn="1">
            <p:custDataLst>
              <p:tags r:id="rId3"/>
            </p:custDataLst>
          </p:nvPr>
        </p:nvSpPr>
        <p:spPr>
          <a:xfrm rot="7409929">
            <a:off x="4772942" y="3873396"/>
            <a:ext cx="309961" cy="2202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0" name="直角三角形 19"/>
          <p:cNvSpPr/>
          <p:nvPr userDrawn="1">
            <p:custDataLst>
              <p:tags r:id="rId4"/>
            </p:custDataLst>
          </p:nvPr>
        </p:nvSpPr>
        <p:spPr>
          <a:xfrm rot="17352356">
            <a:off x="4455966" y="4749986"/>
            <a:ext cx="204771" cy="14586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1" name="直角三角形 20"/>
          <p:cNvSpPr/>
          <p:nvPr userDrawn="1">
            <p:custDataLst>
              <p:tags r:id="rId5"/>
            </p:custDataLst>
          </p:nvPr>
        </p:nvSpPr>
        <p:spPr>
          <a:xfrm rot="17352356">
            <a:off x="4004347" y="4977197"/>
            <a:ext cx="105190" cy="5750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2" name="直角三角形 21"/>
          <p:cNvSpPr/>
          <p:nvPr userDrawn="1">
            <p:custDataLst>
              <p:tags r:id="rId6"/>
            </p:custDataLst>
          </p:nvPr>
        </p:nvSpPr>
        <p:spPr>
          <a:xfrm rot="11413207">
            <a:off x="5916225" y="4190510"/>
            <a:ext cx="204771" cy="14586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3" name="直角三角形 22"/>
          <p:cNvSpPr/>
          <p:nvPr userDrawn="1">
            <p:custDataLst>
              <p:tags r:id="rId7"/>
            </p:custDataLst>
          </p:nvPr>
        </p:nvSpPr>
        <p:spPr>
          <a:xfrm rot="18287289">
            <a:off x="5602756" y="3640013"/>
            <a:ext cx="204771" cy="223005"/>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4" name="直角三角形 23"/>
          <p:cNvSpPr/>
          <p:nvPr userDrawn="1">
            <p:custDataLst>
              <p:tags r:id="rId8"/>
            </p:custDataLst>
          </p:nvPr>
        </p:nvSpPr>
        <p:spPr>
          <a:xfrm rot="16200000">
            <a:off x="8367449" y="2494043"/>
            <a:ext cx="122020" cy="22160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5" name="直角三角形 24"/>
          <p:cNvSpPr/>
          <p:nvPr userDrawn="1">
            <p:custDataLst>
              <p:tags r:id="rId9"/>
            </p:custDataLst>
          </p:nvPr>
        </p:nvSpPr>
        <p:spPr>
          <a:xfrm rot="16200000">
            <a:off x="8389186" y="1431617"/>
            <a:ext cx="58908" cy="10659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cxnSp>
        <p:nvCxnSpPr>
          <p:cNvPr id="26" name="直接连接符 25"/>
          <p:cNvCxnSpPr/>
          <p:nvPr userDrawn="1">
            <p:custDataLst>
              <p:tags r:id="rId10"/>
            </p:custDataLst>
          </p:nvPr>
        </p:nvCxnSpPr>
        <p:spPr>
          <a:xfrm flipV="1">
            <a:off x="4109537" y="4050117"/>
            <a:ext cx="632547" cy="39551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1"/>
            </p:custDataLst>
          </p:nvPr>
        </p:nvCxnSpPr>
        <p:spPr>
          <a:xfrm flipV="1">
            <a:off x="3859885" y="4064142"/>
            <a:ext cx="1100996" cy="68864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2"/>
            </p:custDataLst>
          </p:nvPr>
        </p:nvCxnSpPr>
        <p:spPr>
          <a:xfrm flipV="1">
            <a:off x="7693525" y="1602727"/>
            <a:ext cx="633950" cy="39551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3"/>
            </p:custDataLst>
          </p:nvPr>
        </p:nvCxnSpPr>
        <p:spPr>
          <a:xfrm flipV="1">
            <a:off x="8016111" y="1334840"/>
            <a:ext cx="1100996" cy="69005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135918" y="2073109"/>
            <a:ext cx="3745615" cy="2992232"/>
          </a:xfrm>
          <a:custGeom>
            <a:avLst/>
            <a:gdLst>
              <a:gd name="connsiteX0" fmla="*/ 0 w 5437012"/>
              <a:gd name="connsiteY0" fmla="*/ 1374260 h 1374260"/>
              <a:gd name="connsiteX1" fmla="*/ 0 w 5437012"/>
              <a:gd name="connsiteY1" fmla="*/ 0 h 1374260"/>
              <a:gd name="connsiteX2" fmla="*/ 5437012 w 5437012"/>
              <a:gd name="connsiteY2" fmla="*/ 1374260 h 1374260"/>
              <a:gd name="connsiteX3" fmla="*/ 0 w 5437012"/>
              <a:gd name="connsiteY3" fmla="*/ 1374260 h 1374260"/>
              <a:gd name="connsiteX0-1" fmla="*/ 0 w 2673030"/>
              <a:gd name="connsiteY0-2" fmla="*/ 1374260 h 2538041"/>
              <a:gd name="connsiteX1-3" fmla="*/ 0 w 2673030"/>
              <a:gd name="connsiteY1-4" fmla="*/ 0 h 2538041"/>
              <a:gd name="connsiteX2-5" fmla="*/ 2673030 w 2673030"/>
              <a:gd name="connsiteY2-6" fmla="*/ 2538041 h 2538041"/>
              <a:gd name="connsiteX3-7" fmla="*/ 0 w 2673030"/>
              <a:gd name="connsiteY3-8" fmla="*/ 1374260 h 2538041"/>
              <a:gd name="connsiteX0-9" fmla="*/ 0 w 4156364"/>
              <a:gd name="connsiteY0-10" fmla="*/ 252042 h 1415823"/>
              <a:gd name="connsiteX1-11" fmla="*/ 4156364 w 4156364"/>
              <a:gd name="connsiteY1-12" fmla="*/ 0 h 1415823"/>
              <a:gd name="connsiteX2-13" fmla="*/ 2673030 w 4156364"/>
              <a:gd name="connsiteY2-14" fmla="*/ 1415823 h 1415823"/>
              <a:gd name="connsiteX3-15" fmla="*/ 0 w 4156364"/>
              <a:gd name="connsiteY3-16" fmla="*/ 252042 h 1415823"/>
              <a:gd name="connsiteX0-17" fmla="*/ 0 w 2909455"/>
              <a:gd name="connsiteY0-18" fmla="*/ 44224 h 1415823"/>
              <a:gd name="connsiteX1-19" fmla="*/ 2909455 w 2909455"/>
              <a:gd name="connsiteY1-20" fmla="*/ 0 h 1415823"/>
              <a:gd name="connsiteX2-21" fmla="*/ 1426121 w 2909455"/>
              <a:gd name="connsiteY2-22" fmla="*/ 1415823 h 1415823"/>
              <a:gd name="connsiteX3-23" fmla="*/ 0 w 2909455"/>
              <a:gd name="connsiteY3-24" fmla="*/ 44224 h 1415823"/>
              <a:gd name="connsiteX0-25" fmla="*/ 0 w 2915805"/>
              <a:gd name="connsiteY0-26" fmla="*/ 50574 h 1422173"/>
              <a:gd name="connsiteX1-27" fmla="*/ 2915805 w 2915805"/>
              <a:gd name="connsiteY1-28" fmla="*/ 0 h 1422173"/>
              <a:gd name="connsiteX2-29" fmla="*/ 1426121 w 2915805"/>
              <a:gd name="connsiteY2-30" fmla="*/ 1422173 h 1422173"/>
              <a:gd name="connsiteX3-31" fmla="*/ 0 w 2915805"/>
              <a:gd name="connsiteY3-32" fmla="*/ 50574 h 1422173"/>
              <a:gd name="connsiteX0-33" fmla="*/ 0 w 2896755"/>
              <a:gd name="connsiteY0-34" fmla="*/ 0 h 1435099"/>
              <a:gd name="connsiteX1-35" fmla="*/ 2896755 w 2896755"/>
              <a:gd name="connsiteY1-36" fmla="*/ 12926 h 1435099"/>
              <a:gd name="connsiteX2-37" fmla="*/ 1407071 w 2896755"/>
              <a:gd name="connsiteY2-38" fmla="*/ 1435099 h 1435099"/>
              <a:gd name="connsiteX3-39" fmla="*/ 0 w 2896755"/>
              <a:gd name="connsiteY3-40" fmla="*/ 0 h 1435099"/>
              <a:gd name="connsiteX0-41" fmla="*/ 0 w 2896755"/>
              <a:gd name="connsiteY0-42" fmla="*/ 0 h 1422399"/>
              <a:gd name="connsiteX1-43" fmla="*/ 2896755 w 2896755"/>
              <a:gd name="connsiteY1-44" fmla="*/ 226 h 1422399"/>
              <a:gd name="connsiteX2-45" fmla="*/ 1407071 w 2896755"/>
              <a:gd name="connsiteY2-46" fmla="*/ 1422399 h 1422399"/>
              <a:gd name="connsiteX3-47" fmla="*/ 0 w 2896755"/>
              <a:gd name="connsiteY3-48" fmla="*/ 0 h 1422399"/>
              <a:gd name="connsiteX0-49" fmla="*/ 0 w 2896755"/>
              <a:gd name="connsiteY0-50" fmla="*/ 0 h 1441449"/>
              <a:gd name="connsiteX1-51" fmla="*/ 2896755 w 2896755"/>
              <a:gd name="connsiteY1-52" fmla="*/ 226 h 1441449"/>
              <a:gd name="connsiteX2-53" fmla="*/ 1451521 w 2896755"/>
              <a:gd name="connsiteY2-54" fmla="*/ 1441449 h 1441449"/>
              <a:gd name="connsiteX3-55" fmla="*/ 0 w 2896755"/>
              <a:gd name="connsiteY3-56" fmla="*/ 0 h 1441449"/>
            </a:gdLst>
            <a:ahLst/>
            <a:cxnLst>
              <a:cxn ang="0">
                <a:pos x="connsiteX0-1" y="connsiteY0-2"/>
              </a:cxn>
              <a:cxn ang="0">
                <a:pos x="connsiteX1-3" y="connsiteY1-4"/>
              </a:cxn>
              <a:cxn ang="0">
                <a:pos x="connsiteX2-5" y="connsiteY2-6"/>
              </a:cxn>
              <a:cxn ang="0">
                <a:pos x="connsiteX3-7" y="connsiteY3-8"/>
              </a:cxn>
            </a:cxnLst>
            <a:rect l="l" t="t" r="r" b="b"/>
            <a:pathLst>
              <a:path w="2896755" h="1441449">
                <a:moveTo>
                  <a:pt x="0" y="0"/>
                </a:moveTo>
                <a:lnTo>
                  <a:pt x="2896755" y="226"/>
                </a:lnTo>
                <a:lnTo>
                  <a:pt x="1451521" y="1441449"/>
                </a:lnTo>
                <a:lnTo>
                  <a:pt x="0" y="0"/>
                </a:lnTo>
                <a:close/>
              </a:path>
            </a:pathLst>
          </a:custGeom>
          <a:solidFill>
            <a:schemeClr val="accent1"/>
          </a:solidFill>
        </p:spPr>
        <p:txBody>
          <a:bodyPr lIns="900000" tIns="180000" rIns="900000" anchor="t" anchorCtr="0">
            <a:normAutofit/>
          </a:bodyPr>
          <a:lstStyle>
            <a:lvl1pPr algn="ctr">
              <a:defRPr sz="4800" b="1">
                <a:solidFill>
                  <a:schemeClr val="bg1"/>
                </a:solidFill>
                <a:effectLst>
                  <a:outerShdw blurRad="38100" dist="25400" dir="13500000" algn="tr" rotWithShape="0">
                    <a:prstClr val="black">
                      <a:alpha val="20000"/>
                    </a:prstClr>
                  </a:outerShdw>
                </a:effectLst>
              </a:defRPr>
            </a:lvl1pPr>
          </a:lstStyle>
          <a:p>
            <a:r>
              <a:rPr lang="zh-CN" altLang="en-US" dirty="0" smtClean="0"/>
              <a:t>编辑标题</a:t>
            </a:r>
            <a:endParaRPr lang="en-US" dirty="0"/>
          </a:p>
        </p:txBody>
      </p:sp>
      <p:sp>
        <p:nvSpPr>
          <p:cNvPr id="3" name="Date Placeholder 2"/>
          <p:cNvSpPr>
            <a:spLocks noGrp="1"/>
          </p:cNvSpPr>
          <p:nvPr userDrawn="1">
            <p:ph type="dt" sz="half" idx="10"/>
          </p:nvPr>
        </p:nvSpPr>
        <p:spPr/>
        <p:txBody>
          <a:bodyPr/>
          <a:lstStyle/>
          <a:p>
            <a:fld id="{A3C7926D-3560-4502-A00F-F72C3CF0C05E}" type="datetimeFigureOut">
              <a:rPr lang="zh-CN" altLang="en-US" smtClean="0"/>
            </a:fld>
            <a:endParaRPr lang="zh-CN" altLang="en-US"/>
          </a:p>
        </p:txBody>
      </p:sp>
      <p:sp>
        <p:nvSpPr>
          <p:cNvPr id="4" name="Footer Placeholder 3"/>
          <p:cNvSpPr>
            <a:spLocks noGrp="1"/>
          </p:cNvSpPr>
          <p:nvPr userDrawn="1">
            <p:ph type="ftr" sz="quarter" idx="11"/>
          </p:nvPr>
        </p:nvSpPr>
        <p:spPr/>
        <p:txBody>
          <a:bodyPr/>
          <a:lstStyle/>
          <a:p>
            <a:endParaRPr lang="zh-CN" altLang="en-US"/>
          </a:p>
        </p:txBody>
      </p:sp>
      <p:sp>
        <p:nvSpPr>
          <p:cNvPr id="5" name="Slide Number Placeholder 4"/>
          <p:cNvSpPr>
            <a:spLocks noGrp="1"/>
          </p:cNvSpPr>
          <p:nvPr userDrawn="1">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576000"/>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724297"/>
            <a:ext cx="10515600" cy="44526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7926D-3560-4502-A00F-F72C3CF0C05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D253A-625D-47D3-A605-D5FF3E15291B}" type="slidenum">
              <a:rPr lang="zh-CN" altLang="en-US" smtClean="0"/>
            </a:fld>
            <a:endParaRPr lang="zh-CN" altLang="en-US"/>
          </a:p>
        </p:txBody>
      </p:sp>
      <p:grpSp>
        <p:nvGrpSpPr>
          <p:cNvPr id="10" name="组合 9"/>
          <p:cNvGrpSpPr/>
          <p:nvPr userDrawn="1"/>
        </p:nvGrpSpPr>
        <p:grpSpPr>
          <a:xfrm>
            <a:off x="0" y="-1"/>
            <a:ext cx="1517454" cy="576001"/>
            <a:chOff x="0" y="0"/>
            <a:chExt cx="1092259" cy="414604"/>
          </a:xfrm>
        </p:grpSpPr>
        <p:sp>
          <p:nvSpPr>
            <p:cNvPr id="7" name="等腰三角形 6"/>
            <p:cNvSpPr/>
            <p:nvPr userDrawn="1"/>
          </p:nvSpPr>
          <p:spPr>
            <a:xfrm flipV="1">
              <a:off x="0" y="1"/>
              <a:ext cx="383823" cy="289129"/>
            </a:xfrm>
            <a:prstGeom prst="triangle">
              <a:avLst/>
            </a:prstGeom>
            <a:solidFill>
              <a:srgbClr val="CF68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p>
          </p:txBody>
        </p:sp>
        <p:sp>
          <p:nvSpPr>
            <p:cNvPr id="8" name="等腰三角形 7"/>
            <p:cNvSpPr/>
            <p:nvPr userDrawn="1"/>
          </p:nvSpPr>
          <p:spPr>
            <a:xfrm flipV="1">
              <a:off x="183387" y="0"/>
              <a:ext cx="708436" cy="414604"/>
            </a:xfrm>
            <a:prstGeom prst="triangle">
              <a:avLst/>
            </a:prstGeom>
            <a:solidFill>
              <a:srgbClr val="E6526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p>
          </p:txBody>
        </p:sp>
        <p:sp>
          <p:nvSpPr>
            <p:cNvPr id="9" name="等腰三角形 8"/>
            <p:cNvSpPr/>
            <p:nvPr userDrawn="1"/>
          </p:nvSpPr>
          <p:spPr>
            <a:xfrm flipV="1">
              <a:off x="508001" y="0"/>
              <a:ext cx="584258" cy="341930"/>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rgbClr val="5E72F7"/>
          </a:solidFill>
          <a:latin typeface="+mj-lt"/>
          <a:ea typeface="+mj-ea"/>
          <a:cs typeface="+mj-cs"/>
        </a:defRPr>
      </a:lvl1pPr>
    </p:titleStyle>
    <p:bodyStyle>
      <a:lvl1pPr marL="352425" indent="-352425" algn="l" defTabSz="914400" rtl="0" eaLnBrk="1" latinLnBrk="0" hangingPunct="1">
        <a:lnSpc>
          <a:spcPct val="9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0.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7" Type="http://schemas.openxmlformats.org/officeDocument/2006/relationships/notesSlide" Target="../notesSlides/notesSlide10.xml"/><Relationship Id="rId16" Type="http://schemas.openxmlformats.org/officeDocument/2006/relationships/slideLayout" Target="../slideLayouts/slideLayout2.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7" Type="http://schemas.openxmlformats.org/officeDocument/2006/relationships/notesSlide" Target="../notesSlides/notesSlide11.xml"/><Relationship Id="rId16" Type="http://schemas.openxmlformats.org/officeDocument/2006/relationships/slideLayout" Target="../slideLayouts/slideLayout2.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4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4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148.xml"/><Relationship Id="rId2" Type="http://schemas.openxmlformats.org/officeDocument/2006/relationships/image" Target="../media/image9.png"/><Relationship Id="rId1" Type="http://schemas.openxmlformats.org/officeDocument/2006/relationships/tags" Target="../tags/tag1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tags" Target="../tags/tag150.xml"/><Relationship Id="rId1" Type="http://schemas.openxmlformats.org/officeDocument/2006/relationships/tags" Target="../tags/tag149.xml"/></Relationships>
</file>

<file path=ppt/slides/_rels/slide2.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0" Type="http://schemas.openxmlformats.org/officeDocument/2006/relationships/notesSlide" Target="../notesSlides/notesSlide2.xml"/><Relationship Id="rId4" Type="http://schemas.openxmlformats.org/officeDocument/2006/relationships/tags" Target="../tags/tag23.xml"/><Relationship Id="rId39" Type="http://schemas.openxmlformats.org/officeDocument/2006/relationships/slideLayout" Target="../slideLayouts/slideLayout2.xml"/><Relationship Id="rId38" Type="http://schemas.openxmlformats.org/officeDocument/2006/relationships/tags" Target="../tags/tag57.xml"/><Relationship Id="rId37" Type="http://schemas.openxmlformats.org/officeDocument/2006/relationships/tags" Target="../tags/tag56.xml"/><Relationship Id="rId36" Type="http://schemas.openxmlformats.org/officeDocument/2006/relationships/tags" Target="../tags/tag55.xml"/><Relationship Id="rId35" Type="http://schemas.openxmlformats.org/officeDocument/2006/relationships/tags" Target="../tags/tag54.xml"/><Relationship Id="rId34" Type="http://schemas.openxmlformats.org/officeDocument/2006/relationships/tags" Target="../tags/tag53.xml"/><Relationship Id="rId33" Type="http://schemas.openxmlformats.org/officeDocument/2006/relationships/tags" Target="../tags/tag52.xml"/><Relationship Id="rId32" Type="http://schemas.openxmlformats.org/officeDocument/2006/relationships/tags" Target="../tags/tag51.xml"/><Relationship Id="rId31" Type="http://schemas.openxmlformats.org/officeDocument/2006/relationships/tags" Target="../tags/tag50.xml"/><Relationship Id="rId30" Type="http://schemas.openxmlformats.org/officeDocument/2006/relationships/tags" Target="../tags/tag49.xml"/><Relationship Id="rId3" Type="http://schemas.openxmlformats.org/officeDocument/2006/relationships/tags" Target="../tags/tag22.xml"/><Relationship Id="rId29" Type="http://schemas.openxmlformats.org/officeDocument/2006/relationships/tags" Target="../tags/tag48.xml"/><Relationship Id="rId28" Type="http://schemas.openxmlformats.org/officeDocument/2006/relationships/tags" Target="../tags/tag47.xml"/><Relationship Id="rId27" Type="http://schemas.openxmlformats.org/officeDocument/2006/relationships/tags" Target="../tags/tag46.xml"/><Relationship Id="rId26" Type="http://schemas.openxmlformats.org/officeDocument/2006/relationships/tags" Target="../tags/tag45.xml"/><Relationship Id="rId25" Type="http://schemas.openxmlformats.org/officeDocument/2006/relationships/tags" Target="../tags/tag4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1.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63.xml"/><Relationship Id="rId3" Type="http://schemas.openxmlformats.org/officeDocument/2006/relationships/image" Target="../media/image1.png"/><Relationship Id="rId2" Type="http://schemas.openxmlformats.org/officeDocument/2006/relationships/tags" Target="../tags/tag62.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3" Type="http://schemas.openxmlformats.org/officeDocument/2006/relationships/notesSlide" Target="../notesSlides/notesSlide5.xml"/><Relationship Id="rId12" Type="http://schemas.openxmlformats.org/officeDocument/2006/relationships/slideLayout" Target="../slideLayouts/slideLayout2.xml"/><Relationship Id="rId11" Type="http://schemas.openxmlformats.org/officeDocument/2006/relationships/tags" Target="../tags/tag72.xml"/><Relationship Id="rId10" Type="http://schemas.openxmlformats.org/officeDocument/2006/relationships/image" Target="../media/image3.png"/><Relationship Id="rId1" Type="http://schemas.openxmlformats.org/officeDocument/2006/relationships/tags" Target="../tags/tag6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image" Target="../media/image4.png"/><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7" Type="http://schemas.openxmlformats.org/officeDocument/2006/relationships/notesSlide" Target="../notesSlides/notesSlide7.xml"/><Relationship Id="rId16" Type="http://schemas.openxmlformats.org/officeDocument/2006/relationships/slideLayout" Target="../slideLayouts/slideLayout2.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7" Type="http://schemas.openxmlformats.org/officeDocument/2006/relationships/notesSlide" Target="../notesSlides/notesSlide8.xml"/><Relationship Id="rId16" Type="http://schemas.openxmlformats.org/officeDocument/2006/relationships/slideLayout" Target="../slideLayouts/slideLayout2.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7" Type="http://schemas.openxmlformats.org/officeDocument/2006/relationships/notesSlide" Target="../notesSlides/notesSlide9.xml"/><Relationship Id="rId16" Type="http://schemas.openxmlformats.org/officeDocument/2006/relationships/slideLayout" Target="../slideLayouts/slideLayout2.xml"/><Relationship Id="rId15" Type="http://schemas.openxmlformats.org/officeDocument/2006/relationships/tags" Target="../tags/tag116.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Package Delivery Application System</a:t>
            </a:r>
            <a:endParaRPr lang="zh-CN" altLang="en-US" dirty="0"/>
          </a:p>
        </p:txBody>
      </p:sp>
      <p:sp>
        <p:nvSpPr>
          <p:cNvPr id="3" name="副标题 2"/>
          <p:cNvSpPr>
            <a:spLocks noGrp="1"/>
          </p:cNvSpPr>
          <p:nvPr>
            <p:ph type="subTitle" idx="1"/>
            <p:custDataLst>
              <p:tags r:id="rId2"/>
            </p:custDataLst>
          </p:nvPr>
        </p:nvSpPr>
        <p:spPr>
          <a:xfrm>
            <a:off x="2197735" y="4016375"/>
            <a:ext cx="9144000" cy="1161415"/>
          </a:xfrm>
        </p:spPr>
        <p:txBody>
          <a:bodyPr>
            <a:normAutofit fontScale="80000"/>
          </a:bodyPr>
          <a:lstStyle/>
          <a:p>
            <a:pPr algn="l"/>
            <a:r>
              <a:rPr lang="en-US" altLang="zh-CN" dirty="0"/>
              <a:t>1552756 Shen Jinwei                            1452816 Teng Yuqing</a:t>
            </a:r>
            <a:endParaRPr lang="en-US" altLang="zh-CN" dirty="0"/>
          </a:p>
          <a:p>
            <a:pPr algn="l"/>
            <a:r>
              <a:rPr lang="en-US" altLang="zh-CN" dirty="0">
                <a:sym typeface="+mn-ea"/>
              </a:rPr>
              <a:t>1552672 Wu Kefei</a:t>
            </a:r>
            <a:r>
              <a:rPr lang="en-US" altLang="zh-CN" dirty="0"/>
              <a:t>                                 </a:t>
            </a:r>
            <a:r>
              <a:rPr lang="en-US" altLang="zh-CN" dirty="0">
                <a:sym typeface="+mn-ea"/>
              </a:rPr>
              <a:t>1552779 Huang Chen</a:t>
            </a:r>
            <a:endParaRPr lang="en-US" altLang="zh-CN" dirty="0"/>
          </a:p>
          <a:p>
            <a:pPr algn="l"/>
            <a:r>
              <a:rPr lang="en-US" altLang="zh-CN" dirty="0">
                <a:sym typeface="+mn-ea"/>
              </a:rPr>
              <a:t>1552734 Cai Xuyang  </a:t>
            </a:r>
            <a:endParaRPr lang="en-US" altLang="zh-CN" dirty="0"/>
          </a:p>
          <a:p>
            <a:pPr algn="l"/>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7482616" name="图片 -2147482617"/>
          <p:cNvPicPr>
            <a:picLocks noChangeAspect="1"/>
          </p:cNvPicPr>
          <p:nvPr/>
        </p:nvPicPr>
        <p:blipFill>
          <a:blip r:embed="rId1"/>
          <a:stretch>
            <a:fillRect/>
          </a:stretch>
        </p:blipFill>
        <p:spPr>
          <a:xfrm>
            <a:off x="321310" y="2628265"/>
            <a:ext cx="4030345" cy="1591945"/>
          </a:xfrm>
          <a:prstGeom prst="rect">
            <a:avLst/>
          </a:prstGeom>
          <a:noFill/>
          <a:ln w="9525">
            <a:noFill/>
          </a:ln>
        </p:spPr>
      </p:pic>
      <p:sp>
        <p:nvSpPr>
          <p:cNvPr id="3" name="等腰三角形 2"/>
          <p:cNvSpPr/>
          <p:nvPr>
            <p:custDataLst>
              <p:tags r:id="rId2"/>
            </p:custDataLst>
          </p:nvPr>
        </p:nvSpPr>
        <p:spPr>
          <a:xfrm flipV="1">
            <a:off x="1486303" y="5261568"/>
            <a:ext cx="498145" cy="42943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7500" lnSpcReduction="20000"/>
          </a:bodyPr>
          <a:lstStyle/>
          <a:p>
            <a:pPr algn="ctr"/>
            <a:endParaRPr lang="zh-CN" altLang="en-US" sz="1320"/>
          </a:p>
        </p:txBody>
      </p:sp>
      <p:sp>
        <p:nvSpPr>
          <p:cNvPr id="4" name="等腰三角形 3"/>
          <p:cNvSpPr/>
          <p:nvPr>
            <p:custDataLst>
              <p:tags r:id="rId3"/>
            </p:custDataLst>
          </p:nvPr>
        </p:nvSpPr>
        <p:spPr>
          <a:xfrm flipV="1">
            <a:off x="1312652" y="5335799"/>
            <a:ext cx="325711" cy="280785"/>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320"/>
          </a:p>
        </p:txBody>
      </p:sp>
      <p:sp>
        <p:nvSpPr>
          <p:cNvPr id="5" name="等腰三角形 4"/>
          <p:cNvSpPr/>
          <p:nvPr>
            <p:custDataLst>
              <p:tags r:id="rId4"/>
            </p:custDataLst>
          </p:nvPr>
        </p:nvSpPr>
        <p:spPr>
          <a:xfrm flipV="1">
            <a:off x="765401" y="4220314"/>
            <a:ext cx="721286" cy="621798"/>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7" name="等腰三角形 6"/>
          <p:cNvSpPr/>
          <p:nvPr>
            <p:custDataLst>
              <p:tags r:id="rId5"/>
            </p:custDataLst>
          </p:nvPr>
        </p:nvSpPr>
        <p:spPr>
          <a:xfrm flipV="1">
            <a:off x="3936984" y="1719822"/>
            <a:ext cx="414075" cy="356962"/>
          </a:xfrm>
          <a:prstGeom prst="triangl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endParaRPr lang="zh-CN" altLang="en-US" sz="1320"/>
          </a:p>
        </p:txBody>
      </p:sp>
      <p:sp>
        <p:nvSpPr>
          <p:cNvPr id="8" name="等腰三角形 7"/>
          <p:cNvSpPr/>
          <p:nvPr>
            <p:custDataLst>
              <p:tags r:id="rId6"/>
            </p:custDataLst>
          </p:nvPr>
        </p:nvSpPr>
        <p:spPr>
          <a:xfrm flipV="1">
            <a:off x="4351177" y="2209113"/>
            <a:ext cx="266001" cy="229311"/>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9" name="等腰三角形 8"/>
          <p:cNvSpPr/>
          <p:nvPr>
            <p:custDataLst>
              <p:tags r:id="rId7"/>
            </p:custDataLst>
          </p:nvPr>
        </p:nvSpPr>
        <p:spPr>
          <a:xfrm flipV="1">
            <a:off x="5844779" y="3397564"/>
            <a:ext cx="207038" cy="178480"/>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0" name="等腰三角形 9"/>
          <p:cNvSpPr/>
          <p:nvPr>
            <p:custDataLst>
              <p:tags r:id="rId8"/>
            </p:custDataLst>
          </p:nvPr>
        </p:nvSpPr>
        <p:spPr>
          <a:xfrm flipV="1">
            <a:off x="5811435" y="4220068"/>
            <a:ext cx="132999" cy="114656"/>
          </a:xfrm>
          <a:prstGeom prst="triangle">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1" name="等腰三角形 10"/>
          <p:cNvSpPr/>
          <p:nvPr>
            <p:custDataLst>
              <p:tags r:id="rId9"/>
            </p:custDataLst>
          </p:nvPr>
        </p:nvSpPr>
        <p:spPr>
          <a:xfrm flipV="1">
            <a:off x="5629026" y="4812101"/>
            <a:ext cx="169340" cy="145983"/>
          </a:xfrm>
          <a:prstGeom prst="triangl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2" name="矩形 11"/>
          <p:cNvSpPr/>
          <p:nvPr>
            <p:custDataLst>
              <p:tags r:id="rId10"/>
            </p:custDataLst>
          </p:nvPr>
        </p:nvSpPr>
        <p:spPr>
          <a:xfrm>
            <a:off x="4617720" y="1122680"/>
            <a:ext cx="6106795" cy="5098415"/>
          </a:xfrm>
          <a:prstGeom prst="rect">
            <a:avLst/>
          </a:prstGeom>
        </p:spPr>
        <p:txBody>
          <a:bodyPr wrap="square" anchor="ctr">
            <a:normAutofit fontScale="30000"/>
          </a:bodyPr>
          <a:lstStyle/>
          <a:p>
            <a:pPr algn="l">
              <a:lnSpc>
                <a:spcPct val="150000"/>
              </a:lnSpc>
            </a:pPr>
            <a:r>
              <a:rPr lang="en-US" altLang="zh-CN" sz="4400" dirty="0">
                <a:solidFill>
                  <a:schemeClr val="tx1"/>
                </a:solidFill>
              </a:rPr>
              <a:t>1. If the customer has paid for his package using credit cards or PayPal when purchasing them online, the postman can know that the package had been paid from the system</a:t>
            </a:r>
            <a:endParaRPr lang="en-US" altLang="zh-CN" sz="4400" dirty="0">
              <a:solidFill>
                <a:schemeClr val="tx1"/>
              </a:solidFill>
            </a:endParaRPr>
          </a:p>
          <a:p>
            <a:pPr algn="l">
              <a:lnSpc>
                <a:spcPct val="150000"/>
              </a:lnSpc>
            </a:pPr>
            <a:r>
              <a:rPr lang="en-US" altLang="zh-CN" sz="4400" dirty="0">
                <a:solidFill>
                  <a:schemeClr val="tx1"/>
                </a:solidFill>
              </a:rPr>
              <a:t>2.If the customer hasn’t pay for the package, he can choose the ways of paying the bill.</a:t>
            </a:r>
            <a:endParaRPr lang="en-US" altLang="zh-CN" sz="4400" dirty="0">
              <a:solidFill>
                <a:schemeClr val="tx1"/>
              </a:solidFill>
            </a:endParaRPr>
          </a:p>
          <a:p>
            <a:pPr algn="l">
              <a:lnSpc>
                <a:spcPct val="150000"/>
              </a:lnSpc>
            </a:pPr>
            <a:r>
              <a:rPr lang="en-US" altLang="zh-CN" sz="4400" dirty="0">
                <a:solidFill>
                  <a:schemeClr val="tx1"/>
                </a:solidFill>
              </a:rPr>
              <a:t>The customer chooses to pay by PayPal or WeiXin, the postman can provide the customer with a QR code which is from the corresponding package information stored in the system and the customer pays the package by that.</a:t>
            </a:r>
            <a:endParaRPr lang="en-US" altLang="zh-CN" sz="4400" dirty="0">
              <a:solidFill>
                <a:schemeClr val="tx1"/>
              </a:solidFill>
            </a:endParaRPr>
          </a:p>
          <a:p>
            <a:pPr algn="l">
              <a:lnSpc>
                <a:spcPct val="150000"/>
              </a:lnSpc>
            </a:pPr>
            <a:r>
              <a:rPr lang="en-US" altLang="zh-CN" sz="4400" dirty="0">
                <a:solidFill>
                  <a:schemeClr val="tx1"/>
                </a:solidFill>
              </a:rPr>
              <a:t>The customer chooses to pay by credit,, the postman provides his with POS machine. He offers his card ,inputs password and signs the receipt.</a:t>
            </a:r>
            <a:endParaRPr lang="en-US" altLang="zh-CN" sz="4400" dirty="0">
              <a:solidFill>
                <a:schemeClr val="tx1"/>
              </a:solidFill>
            </a:endParaRPr>
          </a:p>
          <a:p>
            <a:pPr algn="l">
              <a:lnSpc>
                <a:spcPct val="150000"/>
              </a:lnSpc>
            </a:pPr>
            <a:r>
              <a:rPr lang="en-US" altLang="zh-CN" sz="4400" dirty="0">
                <a:solidFill>
                  <a:schemeClr val="tx1"/>
                </a:solidFill>
              </a:rPr>
              <a:t>The customer chooses pay by cash, he can give the cash to postman directly.</a:t>
            </a:r>
            <a:endParaRPr lang="en-US" altLang="zh-CN" sz="4400" dirty="0">
              <a:solidFill>
                <a:schemeClr val="tx1"/>
              </a:solidFill>
            </a:endParaRPr>
          </a:p>
          <a:p>
            <a:pPr algn="l">
              <a:lnSpc>
                <a:spcPct val="150000"/>
              </a:lnSpc>
            </a:pPr>
            <a:endParaRPr lang="en-US" altLang="zh-CN" sz="4400" dirty="0">
              <a:solidFill>
                <a:schemeClr val="tx1"/>
              </a:solidFill>
            </a:endParaRPr>
          </a:p>
          <a:p>
            <a:pPr algn="l">
              <a:lnSpc>
                <a:spcPct val="150000"/>
              </a:lnSpc>
            </a:pPr>
            <a:r>
              <a:rPr lang="en-US" altLang="zh-CN" sz="4400" dirty="0">
                <a:solidFill>
                  <a:schemeClr val="tx1"/>
                </a:solidFill>
              </a:rPr>
              <a:t>3.The system updates the package information that it has been paid off.</a:t>
            </a:r>
            <a:endParaRPr lang="en-US" altLang="zh-CN" sz="4400" dirty="0">
              <a:solidFill>
                <a:schemeClr val="tx1"/>
              </a:solidFill>
            </a:endParaRPr>
          </a:p>
          <a:p>
            <a:pPr algn="l">
              <a:lnSpc>
                <a:spcPct val="150000"/>
              </a:lnSpc>
            </a:pPr>
            <a:endParaRPr lang="en-US" altLang="zh-CN" sz="4400" dirty="0">
              <a:solidFill>
                <a:schemeClr val="tx1"/>
              </a:solidFill>
            </a:endParaRPr>
          </a:p>
          <a:p>
            <a:pPr algn="l">
              <a:lnSpc>
                <a:spcPct val="150000"/>
              </a:lnSpc>
            </a:pPr>
            <a:r>
              <a:rPr lang="en-US" altLang="zh-CN" sz="4400" dirty="0">
                <a:solidFill>
                  <a:schemeClr val="tx1"/>
                </a:solidFill>
              </a:rPr>
              <a:t>4.If the customer has confirmed receipt and asks for the invoices, the system will print out it.</a:t>
            </a:r>
            <a:endParaRPr lang="en-US" altLang="zh-CN" sz="4400" dirty="0">
              <a:solidFill>
                <a:schemeClr val="tx1"/>
              </a:solidFill>
            </a:endParaRPr>
          </a:p>
        </p:txBody>
      </p:sp>
      <p:cxnSp>
        <p:nvCxnSpPr>
          <p:cNvPr id="13" name="直接连接符 12"/>
          <p:cNvCxnSpPr/>
          <p:nvPr>
            <p:custDataLst>
              <p:tags r:id="rId11"/>
            </p:custDataLst>
          </p:nvPr>
        </p:nvCxnSpPr>
        <p:spPr>
          <a:xfrm flipH="1" flipV="1">
            <a:off x="10724612" y="1440000"/>
            <a:ext cx="506408" cy="118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2"/>
            </p:custDataLst>
          </p:nvPr>
        </p:nvCxnSpPr>
        <p:spPr>
          <a:xfrm flipH="1">
            <a:off x="3027680" y="3404235"/>
            <a:ext cx="1432560" cy="18859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3"/>
            </p:custDataLst>
          </p:nvPr>
        </p:nvSpPr>
        <p:spPr>
          <a:xfrm>
            <a:off x="765175" y="575945"/>
            <a:ext cx="2433320" cy="864235"/>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en-US" altLang="zh-CN" sz="3600">
                <a:sym typeface="+mn-ea"/>
              </a:rPr>
              <a:t> Pay</a:t>
            </a:r>
            <a:endParaRPr lang="en-US" altLang="zh-CN" sz="3600">
              <a:sym typeface="+mn-ea"/>
            </a:endParaRPr>
          </a:p>
        </p:txBody>
      </p:sp>
      <p:sp>
        <p:nvSpPr>
          <p:cNvPr id="2" name="矩形 1"/>
          <p:cNvSpPr/>
          <p:nvPr>
            <p:custDataLst>
              <p:tags r:id="rId14"/>
            </p:custDataLst>
          </p:nvPr>
        </p:nvSpPr>
        <p:spPr>
          <a:xfrm>
            <a:off x="190500" y="1580515"/>
            <a:ext cx="3582670" cy="907415"/>
          </a:xfrm>
          <a:prstGeom prst="rect">
            <a:avLst/>
          </a:prstGeom>
        </p:spPr>
        <p:txBody>
          <a:bodyPr wrap="square" anchor="ctr">
            <a:normAutofit/>
          </a:bodyPr>
          <a:p>
            <a:pPr algn="ctr">
              <a:lnSpc>
                <a:spcPct val="150000"/>
              </a:lnSpc>
            </a:pPr>
            <a:r>
              <a:rPr lang="en-US" altLang="zh-CN" dirty="0">
                <a:solidFill>
                  <a:schemeClr val="tx1"/>
                </a:solidFill>
              </a:rPr>
              <a:t>Participant:Customer</a:t>
            </a:r>
            <a:endParaRPr lang="en-US" altLang="zh-CN" dirty="0">
              <a:solidFill>
                <a:schemeClr val="tx1"/>
              </a:solidFill>
            </a:endParaRPr>
          </a:p>
        </p:txBody>
      </p:sp>
    </p:spTree>
    <p:custDataLst>
      <p:tags r:id="rId1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7482610" name="图片 -2147482611"/>
          <p:cNvPicPr>
            <a:picLocks noChangeAspect="1"/>
          </p:cNvPicPr>
          <p:nvPr/>
        </p:nvPicPr>
        <p:blipFill>
          <a:blip r:embed="rId1"/>
          <a:stretch>
            <a:fillRect/>
          </a:stretch>
        </p:blipFill>
        <p:spPr>
          <a:xfrm>
            <a:off x="385445" y="2077085"/>
            <a:ext cx="3822065" cy="2881630"/>
          </a:xfrm>
          <a:prstGeom prst="rect">
            <a:avLst/>
          </a:prstGeom>
          <a:noFill/>
          <a:ln w="9525">
            <a:noFill/>
          </a:ln>
        </p:spPr>
      </p:pic>
      <p:sp>
        <p:nvSpPr>
          <p:cNvPr id="3" name="等腰三角形 2"/>
          <p:cNvSpPr/>
          <p:nvPr>
            <p:custDataLst>
              <p:tags r:id="rId2"/>
            </p:custDataLst>
          </p:nvPr>
        </p:nvSpPr>
        <p:spPr>
          <a:xfrm flipV="1">
            <a:off x="1486303" y="5261568"/>
            <a:ext cx="498145" cy="42943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7500" lnSpcReduction="20000"/>
          </a:bodyPr>
          <a:lstStyle/>
          <a:p>
            <a:pPr algn="ctr"/>
            <a:endParaRPr lang="zh-CN" altLang="en-US" sz="1320"/>
          </a:p>
        </p:txBody>
      </p:sp>
      <p:sp>
        <p:nvSpPr>
          <p:cNvPr id="4" name="等腰三角形 3"/>
          <p:cNvSpPr/>
          <p:nvPr>
            <p:custDataLst>
              <p:tags r:id="rId3"/>
            </p:custDataLst>
          </p:nvPr>
        </p:nvSpPr>
        <p:spPr>
          <a:xfrm flipV="1">
            <a:off x="1312652" y="5335799"/>
            <a:ext cx="325711" cy="280785"/>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320"/>
          </a:p>
        </p:txBody>
      </p:sp>
      <p:sp>
        <p:nvSpPr>
          <p:cNvPr id="5" name="等腰三角形 4"/>
          <p:cNvSpPr/>
          <p:nvPr>
            <p:custDataLst>
              <p:tags r:id="rId4"/>
            </p:custDataLst>
          </p:nvPr>
        </p:nvSpPr>
        <p:spPr>
          <a:xfrm flipV="1">
            <a:off x="385671" y="4574644"/>
            <a:ext cx="721286" cy="621798"/>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7" name="等腰三角形 6"/>
          <p:cNvSpPr/>
          <p:nvPr>
            <p:custDataLst>
              <p:tags r:id="rId5"/>
            </p:custDataLst>
          </p:nvPr>
        </p:nvSpPr>
        <p:spPr>
          <a:xfrm flipV="1">
            <a:off x="3936984" y="1719822"/>
            <a:ext cx="414075" cy="356962"/>
          </a:xfrm>
          <a:prstGeom prst="triangl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endParaRPr lang="zh-CN" altLang="en-US" sz="1320"/>
          </a:p>
        </p:txBody>
      </p:sp>
      <p:sp>
        <p:nvSpPr>
          <p:cNvPr id="8" name="等腰三角形 7"/>
          <p:cNvSpPr/>
          <p:nvPr>
            <p:custDataLst>
              <p:tags r:id="rId6"/>
            </p:custDataLst>
          </p:nvPr>
        </p:nvSpPr>
        <p:spPr>
          <a:xfrm flipV="1">
            <a:off x="4351177" y="2209113"/>
            <a:ext cx="266001" cy="229311"/>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9" name="等腰三角形 8"/>
          <p:cNvSpPr/>
          <p:nvPr>
            <p:custDataLst>
              <p:tags r:id="rId7"/>
            </p:custDataLst>
          </p:nvPr>
        </p:nvSpPr>
        <p:spPr>
          <a:xfrm flipV="1">
            <a:off x="5844779" y="3397564"/>
            <a:ext cx="207038" cy="178480"/>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0" name="等腰三角形 9"/>
          <p:cNvSpPr/>
          <p:nvPr>
            <p:custDataLst>
              <p:tags r:id="rId8"/>
            </p:custDataLst>
          </p:nvPr>
        </p:nvSpPr>
        <p:spPr>
          <a:xfrm flipV="1">
            <a:off x="5811435" y="4220068"/>
            <a:ext cx="132999" cy="114656"/>
          </a:xfrm>
          <a:prstGeom prst="triangle">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1" name="等腰三角形 10"/>
          <p:cNvSpPr/>
          <p:nvPr>
            <p:custDataLst>
              <p:tags r:id="rId9"/>
            </p:custDataLst>
          </p:nvPr>
        </p:nvSpPr>
        <p:spPr>
          <a:xfrm flipV="1">
            <a:off x="5629026" y="4812101"/>
            <a:ext cx="169340" cy="145983"/>
          </a:xfrm>
          <a:prstGeom prst="triangl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2" name="矩形 11"/>
          <p:cNvSpPr/>
          <p:nvPr>
            <p:custDataLst>
              <p:tags r:id="rId10"/>
            </p:custDataLst>
          </p:nvPr>
        </p:nvSpPr>
        <p:spPr>
          <a:xfrm>
            <a:off x="4617720" y="816610"/>
            <a:ext cx="6436995" cy="5636895"/>
          </a:xfrm>
          <a:prstGeom prst="rect">
            <a:avLst/>
          </a:prstGeom>
        </p:spPr>
        <p:txBody>
          <a:bodyPr wrap="square" anchor="ctr">
            <a:normAutofit fontScale="90000"/>
          </a:bodyPr>
          <a:lstStyle/>
          <a:p>
            <a:pPr algn="l">
              <a:lnSpc>
                <a:spcPct val="150000"/>
              </a:lnSpc>
            </a:pPr>
            <a:r>
              <a:rPr lang="en-US" altLang="zh-CN" sz="1600" dirty="0">
                <a:solidFill>
                  <a:schemeClr val="tx1"/>
                </a:solidFill>
              </a:rPr>
              <a:t>1.The customer needs to log in the system and make the request of returning.</a:t>
            </a:r>
            <a:endParaRPr lang="en-US" altLang="zh-CN" sz="1600" dirty="0">
              <a:solidFill>
                <a:schemeClr val="tx1"/>
              </a:solidFill>
            </a:endParaRPr>
          </a:p>
          <a:p>
            <a:pPr algn="l">
              <a:lnSpc>
                <a:spcPct val="150000"/>
              </a:lnSpc>
            </a:pPr>
            <a:endParaRPr lang="en-US" altLang="zh-CN" sz="1600" dirty="0">
              <a:solidFill>
                <a:schemeClr val="tx1"/>
              </a:solidFill>
            </a:endParaRPr>
          </a:p>
          <a:p>
            <a:pPr algn="l">
              <a:lnSpc>
                <a:spcPct val="150000"/>
              </a:lnSpc>
            </a:pPr>
            <a:r>
              <a:rPr lang="en-US" altLang="zh-CN" sz="1600" dirty="0">
                <a:solidFill>
                  <a:schemeClr val="tx1"/>
                </a:solidFill>
              </a:rPr>
              <a:t>2.The system will obtain the information, it will provide the customer a label containing the address to send it back that also includes the postage.</a:t>
            </a:r>
            <a:endParaRPr lang="en-US" altLang="zh-CN" sz="1600" dirty="0">
              <a:solidFill>
                <a:schemeClr val="tx1"/>
              </a:solidFill>
            </a:endParaRPr>
          </a:p>
          <a:p>
            <a:pPr algn="l">
              <a:lnSpc>
                <a:spcPct val="150000"/>
              </a:lnSpc>
            </a:pPr>
            <a:endParaRPr lang="en-US" altLang="zh-CN" sz="1600" dirty="0">
              <a:solidFill>
                <a:schemeClr val="tx1"/>
              </a:solidFill>
            </a:endParaRPr>
          </a:p>
          <a:p>
            <a:pPr algn="l">
              <a:lnSpc>
                <a:spcPct val="150000"/>
              </a:lnSpc>
            </a:pPr>
            <a:r>
              <a:rPr lang="en-US" altLang="zh-CN" sz="1600" dirty="0">
                <a:solidFill>
                  <a:schemeClr val="tx1"/>
                </a:solidFill>
              </a:rPr>
              <a:t>3.The customer could communicate with the business man and have the option to send the package back and complete the deal or to replace the current package with the new one.</a:t>
            </a:r>
            <a:endParaRPr lang="en-US" altLang="zh-CN" sz="1600" dirty="0">
              <a:solidFill>
                <a:schemeClr val="tx1"/>
              </a:solidFill>
            </a:endParaRPr>
          </a:p>
          <a:p>
            <a:pPr algn="l">
              <a:lnSpc>
                <a:spcPct val="150000"/>
              </a:lnSpc>
            </a:pPr>
            <a:endParaRPr lang="en-US" altLang="zh-CN" sz="1600" dirty="0">
              <a:solidFill>
                <a:schemeClr val="tx1"/>
              </a:solidFill>
            </a:endParaRPr>
          </a:p>
          <a:p>
            <a:pPr algn="l">
              <a:lnSpc>
                <a:spcPct val="150000"/>
              </a:lnSpc>
            </a:pPr>
            <a:r>
              <a:rPr lang="en-US" altLang="zh-CN" sz="1600" dirty="0">
                <a:solidFill>
                  <a:schemeClr val="tx1"/>
                </a:solidFill>
              </a:rPr>
              <a:t>If the customer choose to send the package back and complete the deal</a:t>
            </a:r>
            <a:endParaRPr lang="en-US" altLang="zh-CN" sz="1600" dirty="0">
              <a:solidFill>
                <a:schemeClr val="tx1"/>
              </a:solidFill>
            </a:endParaRPr>
          </a:p>
          <a:p>
            <a:pPr algn="l">
              <a:lnSpc>
                <a:spcPct val="150000"/>
              </a:lnSpc>
            </a:pPr>
            <a:r>
              <a:rPr lang="en-US" altLang="zh-CN" sz="1600" dirty="0">
                <a:solidFill>
                  <a:schemeClr val="tx1"/>
                </a:solidFill>
              </a:rPr>
              <a:t>The payment will be returned to the account balance which the system provides.</a:t>
            </a:r>
            <a:endParaRPr lang="en-US" altLang="zh-CN" sz="1600" dirty="0">
              <a:solidFill>
                <a:schemeClr val="tx1"/>
              </a:solidFill>
            </a:endParaRPr>
          </a:p>
          <a:p>
            <a:pPr algn="l">
              <a:lnSpc>
                <a:spcPct val="150000"/>
              </a:lnSpc>
            </a:pPr>
            <a:endParaRPr lang="en-US" altLang="zh-CN" sz="1600" dirty="0">
              <a:solidFill>
                <a:schemeClr val="tx1"/>
              </a:solidFill>
            </a:endParaRPr>
          </a:p>
          <a:p>
            <a:pPr algn="l">
              <a:lnSpc>
                <a:spcPct val="150000"/>
              </a:lnSpc>
            </a:pPr>
            <a:r>
              <a:rPr lang="en-US" altLang="zh-CN" sz="1600" dirty="0">
                <a:solidFill>
                  <a:schemeClr val="tx1"/>
                </a:solidFill>
              </a:rPr>
              <a:t>If the customer choose to replace the current package with the new one.</a:t>
            </a:r>
            <a:endParaRPr lang="en-US" altLang="zh-CN" sz="1600" dirty="0">
              <a:solidFill>
                <a:schemeClr val="tx1"/>
              </a:solidFill>
            </a:endParaRPr>
          </a:p>
          <a:p>
            <a:pPr algn="l">
              <a:lnSpc>
                <a:spcPct val="150000"/>
              </a:lnSpc>
            </a:pPr>
            <a:r>
              <a:rPr lang="en-US" altLang="zh-CN" sz="1600" dirty="0">
                <a:solidFill>
                  <a:schemeClr val="tx1"/>
                </a:solidFill>
              </a:rPr>
              <a:t>The replacement will make a new package information in the system.</a:t>
            </a:r>
            <a:endParaRPr lang="en-US" altLang="zh-CN" sz="1600" dirty="0">
              <a:solidFill>
                <a:schemeClr val="tx1"/>
              </a:solidFill>
            </a:endParaRPr>
          </a:p>
        </p:txBody>
      </p:sp>
      <p:cxnSp>
        <p:nvCxnSpPr>
          <p:cNvPr id="13" name="直接连接符 12"/>
          <p:cNvCxnSpPr/>
          <p:nvPr>
            <p:custDataLst>
              <p:tags r:id="rId11"/>
            </p:custDataLst>
          </p:nvPr>
        </p:nvCxnSpPr>
        <p:spPr>
          <a:xfrm flipH="1" flipV="1">
            <a:off x="11054812" y="1513660"/>
            <a:ext cx="506408" cy="118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2"/>
            </p:custDataLst>
          </p:nvPr>
        </p:nvCxnSpPr>
        <p:spPr>
          <a:xfrm flipH="1">
            <a:off x="3184525" y="4220210"/>
            <a:ext cx="1432560" cy="18859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3"/>
            </p:custDataLst>
          </p:nvPr>
        </p:nvSpPr>
        <p:spPr>
          <a:xfrm>
            <a:off x="238125" y="294005"/>
            <a:ext cx="4663440" cy="1059815"/>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en-US" altLang="zh-CN" sz="3600">
                <a:sym typeface="+mn-ea"/>
              </a:rPr>
              <a:t>Refund and Exchange</a:t>
            </a:r>
            <a:endParaRPr lang="en-US" altLang="zh-CN" sz="3600">
              <a:sym typeface="+mn-ea"/>
            </a:endParaRPr>
          </a:p>
        </p:txBody>
      </p:sp>
      <p:sp>
        <p:nvSpPr>
          <p:cNvPr id="2" name="矩形 1"/>
          <p:cNvSpPr/>
          <p:nvPr>
            <p:custDataLst>
              <p:tags r:id="rId14"/>
            </p:custDataLst>
          </p:nvPr>
        </p:nvSpPr>
        <p:spPr>
          <a:xfrm>
            <a:off x="238125" y="1353820"/>
            <a:ext cx="3582670" cy="822325"/>
          </a:xfrm>
          <a:prstGeom prst="rect">
            <a:avLst/>
          </a:prstGeom>
        </p:spPr>
        <p:txBody>
          <a:bodyPr wrap="square" anchor="ctr">
            <a:normAutofit/>
          </a:bodyPr>
          <a:p>
            <a:pPr algn="ctr">
              <a:lnSpc>
                <a:spcPct val="150000"/>
              </a:lnSpc>
            </a:pPr>
            <a:r>
              <a:rPr lang="en-US" altLang="zh-CN" dirty="0">
                <a:solidFill>
                  <a:schemeClr val="tx1"/>
                </a:solidFill>
              </a:rPr>
              <a:t>Participant: Customer</a:t>
            </a:r>
            <a:endParaRPr lang="en-US" altLang="zh-CN" dirty="0">
              <a:solidFill>
                <a:schemeClr val="tx1"/>
              </a:solidFill>
            </a:endParaRPr>
          </a:p>
        </p:txBody>
      </p:sp>
    </p:spTree>
    <p:custDataLst>
      <p:tags r:id="rId1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72745" y="-80645"/>
            <a:ext cx="4165349" cy="1602000"/>
          </a:xfrm>
          <a:prstGeom prst="rect">
            <a:avLst/>
          </a:prstGeom>
        </p:spPr>
        <p:txBody>
          <a:bodyPr vert="horz" lIns="91440" tIns="45720" rIns="91440" bIns="45720" rtlCol="0" anchor="b">
            <a:normAutofit/>
          </a:bodyPr>
          <a:lstStyle>
            <a:defPPr>
              <a:defRPr lang="zh-CN"/>
            </a:defPPr>
            <a:lvl1pPr>
              <a:defRPr sz="3200"/>
            </a:lvl1pPr>
          </a:lstStyle>
          <a:p>
            <a:r>
              <a:rPr lang="en-US" altLang="zh-CN" dirty="0">
                <a:solidFill>
                  <a:srgbClr val="5E72F7"/>
                </a:solidFill>
                <a:sym typeface="+mn-ea"/>
              </a:rPr>
              <a:t>Snapshot</a:t>
            </a:r>
            <a:endParaRPr lang="en-US" altLang="zh-CN" dirty="0">
              <a:solidFill>
                <a:srgbClr val="5E72F7"/>
              </a:solidFill>
              <a:sym typeface="+mn-ea"/>
            </a:endParaRPr>
          </a:p>
          <a:p>
            <a:endParaRPr lang="zh-CN" altLang="en-US" dirty="0">
              <a:latin typeface="+mj-lt"/>
              <a:ea typeface="+mj-ea"/>
              <a:cs typeface="+mj-cs"/>
            </a:endParaRPr>
          </a:p>
        </p:txBody>
      </p:sp>
      <p:pic>
        <p:nvPicPr>
          <p:cNvPr id="2" name="图片 -2147482622"/>
          <p:cNvPicPr>
            <a:picLocks noChangeAspect="1"/>
          </p:cNvPicPr>
          <p:nvPr/>
        </p:nvPicPr>
        <p:blipFill>
          <a:blip r:embed="rId2"/>
          <a:stretch>
            <a:fillRect/>
          </a:stretch>
        </p:blipFill>
        <p:spPr>
          <a:xfrm>
            <a:off x="2800985" y="1337945"/>
            <a:ext cx="2321560" cy="4688205"/>
          </a:xfrm>
          <a:prstGeom prst="rect">
            <a:avLst/>
          </a:prstGeom>
          <a:noFill/>
          <a:ln w="9525">
            <a:noFill/>
          </a:ln>
        </p:spPr>
      </p:pic>
      <p:pic>
        <p:nvPicPr>
          <p:cNvPr id="3" name="图片 -2147482621"/>
          <p:cNvPicPr>
            <a:picLocks noChangeAspect="1"/>
          </p:cNvPicPr>
          <p:nvPr/>
        </p:nvPicPr>
        <p:blipFill>
          <a:blip r:embed="rId3"/>
          <a:stretch>
            <a:fillRect/>
          </a:stretch>
        </p:blipFill>
        <p:spPr>
          <a:xfrm>
            <a:off x="6663055" y="1337945"/>
            <a:ext cx="2235835" cy="4688205"/>
          </a:xfrm>
          <a:prstGeom prst="rect">
            <a:avLst/>
          </a:prstGeom>
          <a:noFill/>
          <a:ln w="9525">
            <a:noFill/>
          </a:ln>
        </p:spPr>
      </p:pic>
      <p:sp>
        <p:nvSpPr>
          <p:cNvPr id="8" name="文本框 7"/>
          <p:cNvSpPr txBox="1"/>
          <p:nvPr/>
        </p:nvSpPr>
        <p:spPr>
          <a:xfrm>
            <a:off x="529590" y="1775460"/>
            <a:ext cx="1750695" cy="640080"/>
          </a:xfrm>
          <a:prstGeom prst="rect">
            <a:avLst/>
          </a:prstGeom>
          <a:noFill/>
        </p:spPr>
        <p:txBody>
          <a:bodyPr wrap="square" rtlCol="0">
            <a:spAutoFit/>
          </a:bodyPr>
          <a:p>
            <a:r>
              <a:rPr lang="zh-CN" altLang="en-US"/>
              <a:t>Login to the system.</a:t>
            </a:r>
            <a:endParaRPr lang="zh-CN" altLang="en-US"/>
          </a:p>
        </p:txBody>
      </p:sp>
      <p:sp>
        <p:nvSpPr>
          <p:cNvPr id="9" name="文本框 8"/>
          <p:cNvSpPr txBox="1"/>
          <p:nvPr/>
        </p:nvSpPr>
        <p:spPr>
          <a:xfrm>
            <a:off x="9277985" y="1775460"/>
            <a:ext cx="2411730" cy="640080"/>
          </a:xfrm>
          <a:prstGeom prst="rect">
            <a:avLst/>
          </a:prstGeom>
          <a:noFill/>
        </p:spPr>
        <p:txBody>
          <a:bodyPr wrap="square" rtlCol="0">
            <a:spAutoFit/>
          </a:bodyPr>
          <a:p>
            <a:r>
              <a:rPr lang="zh-CN" altLang="en-US"/>
              <a:t>List all the orders and their stauses.</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72745" y="-80645"/>
            <a:ext cx="4165349" cy="1602000"/>
          </a:xfrm>
          <a:prstGeom prst="rect">
            <a:avLst/>
          </a:prstGeom>
        </p:spPr>
        <p:txBody>
          <a:bodyPr vert="horz" lIns="91440" tIns="45720" rIns="91440" bIns="45720" rtlCol="0" anchor="b">
            <a:normAutofit/>
          </a:bodyPr>
          <a:lstStyle>
            <a:defPPr>
              <a:defRPr lang="zh-CN"/>
            </a:defPPr>
            <a:lvl1pPr>
              <a:defRPr sz="3200"/>
            </a:lvl1pPr>
          </a:lstStyle>
          <a:p>
            <a:r>
              <a:rPr lang="en-US" altLang="zh-CN" dirty="0">
                <a:solidFill>
                  <a:srgbClr val="5E72F7"/>
                </a:solidFill>
                <a:sym typeface="+mn-ea"/>
              </a:rPr>
              <a:t>Snapshot</a:t>
            </a:r>
            <a:endParaRPr lang="en-US" altLang="zh-CN" dirty="0">
              <a:solidFill>
                <a:srgbClr val="5E72F7"/>
              </a:solidFill>
              <a:sym typeface="+mn-ea"/>
            </a:endParaRPr>
          </a:p>
          <a:p>
            <a:endParaRPr lang="zh-CN" altLang="en-US" dirty="0">
              <a:latin typeface="+mj-lt"/>
              <a:ea typeface="+mj-ea"/>
              <a:cs typeface="+mj-cs"/>
            </a:endParaRPr>
          </a:p>
        </p:txBody>
      </p:sp>
      <p:pic>
        <p:nvPicPr>
          <p:cNvPr id="2" name="图片 -2147482620"/>
          <p:cNvPicPr>
            <a:picLocks noChangeAspect="1"/>
          </p:cNvPicPr>
          <p:nvPr/>
        </p:nvPicPr>
        <p:blipFill>
          <a:blip r:embed="rId2"/>
          <a:stretch>
            <a:fillRect/>
          </a:stretch>
        </p:blipFill>
        <p:spPr>
          <a:xfrm>
            <a:off x="372745" y="1102360"/>
            <a:ext cx="5438775" cy="5323840"/>
          </a:xfrm>
          <a:prstGeom prst="rect">
            <a:avLst/>
          </a:prstGeom>
          <a:noFill/>
          <a:ln w="9525">
            <a:noFill/>
          </a:ln>
        </p:spPr>
      </p:pic>
      <p:sp>
        <p:nvSpPr>
          <p:cNvPr id="4" name="文本框 3"/>
          <p:cNvSpPr txBox="1"/>
          <p:nvPr/>
        </p:nvSpPr>
        <p:spPr>
          <a:xfrm>
            <a:off x="6069330" y="2084705"/>
            <a:ext cx="5950585" cy="2529840"/>
          </a:xfrm>
          <a:prstGeom prst="rect">
            <a:avLst/>
          </a:prstGeom>
          <a:noFill/>
        </p:spPr>
        <p:txBody>
          <a:bodyPr wrap="square" rtlCol="0">
            <a:spAutoFit/>
          </a:bodyPr>
          <a:p>
            <a:r>
              <a:rPr lang="zh-CN" altLang="en-US" sz="2000"/>
              <a:t>Display the detail of each order.</a:t>
            </a:r>
            <a:endParaRPr lang="zh-CN" altLang="en-US" sz="2000"/>
          </a:p>
          <a:p>
            <a:endParaRPr lang="zh-CN" altLang="en-US" sz="2000"/>
          </a:p>
          <a:p>
            <a:r>
              <a:rPr lang="zh-CN" altLang="en-US" sz="2000"/>
              <a:t>The customer can get the logistics information andcontact with seller,delivery manand the business.</a:t>
            </a:r>
            <a:endParaRPr lang="zh-CN" altLang="en-US" sz="2000"/>
          </a:p>
          <a:p>
            <a:endParaRPr lang="zh-CN" altLang="en-US" sz="2000"/>
          </a:p>
          <a:p>
            <a:r>
              <a:rPr lang="zh-CN" altLang="en-US" sz="2000"/>
              <a:t>If the commodity is arrived,the customer can sign on it.</a:t>
            </a:r>
            <a:endParaRPr lang="zh-CN" altLang="en-US" sz="200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Thank</a:t>
            </a:r>
            <a:br>
              <a:rPr lang="en-US" altLang="zh-CN" smtClean="0"/>
            </a:br>
            <a:r>
              <a:rPr lang="en-US" altLang="zh-CN" smtClean="0"/>
              <a:t>you</a:t>
            </a:r>
            <a:endParaRPr lang="zh-CN" altLang="en-US" dirty="0"/>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custDataLst>
              <p:tags r:id="rId1"/>
            </p:custDataLst>
          </p:nvPr>
        </p:nvGrpSpPr>
        <p:grpSpPr>
          <a:xfrm rot="0">
            <a:off x="3375025" y="880110"/>
            <a:ext cx="4762500" cy="1701800"/>
            <a:chOff x="979578" y="1551024"/>
            <a:chExt cx="4091939" cy="1462391"/>
          </a:xfrm>
        </p:grpSpPr>
        <p:grpSp>
          <p:nvGrpSpPr>
            <p:cNvPr id="47" name="组合 46"/>
            <p:cNvGrpSpPr/>
            <p:nvPr>
              <p:custDataLst>
                <p:tags r:id="rId2"/>
              </p:custDataLst>
            </p:nvPr>
          </p:nvGrpSpPr>
          <p:grpSpPr>
            <a:xfrm>
              <a:off x="3617962" y="1551024"/>
              <a:ext cx="1106734" cy="1462391"/>
              <a:chOff x="6000760" y="1626313"/>
              <a:chExt cx="1509775" cy="1994952"/>
            </a:xfrm>
          </p:grpSpPr>
          <p:sp>
            <p:nvSpPr>
              <p:cNvPr id="56" name="任意多边形 55"/>
              <p:cNvSpPr/>
              <p:nvPr>
                <p:custDataLst>
                  <p:tags r:id="rId3"/>
                </p:custDataLst>
              </p:nvPr>
            </p:nvSpPr>
            <p:spPr>
              <a:xfrm>
                <a:off x="6000760" y="1626313"/>
                <a:ext cx="1509775" cy="1994952"/>
              </a:xfrm>
              <a:custGeom>
                <a:avLst/>
                <a:gdLst>
                  <a:gd name="connsiteX0" fmla="*/ 809625 w 2386012"/>
                  <a:gd name="connsiteY0" fmla="*/ 0 h 3152775"/>
                  <a:gd name="connsiteX1" fmla="*/ 2386012 w 2386012"/>
                  <a:gd name="connsiteY1" fmla="*/ 1576388 h 3152775"/>
                  <a:gd name="connsiteX2" fmla="*/ 809625 w 2386012"/>
                  <a:gd name="connsiteY2" fmla="*/ 3152775 h 3152775"/>
                  <a:gd name="connsiteX3" fmla="*/ 0 w 2386012"/>
                  <a:gd name="connsiteY3" fmla="*/ 2343150 h 3152775"/>
                  <a:gd name="connsiteX4" fmla="*/ 88106 w 2386012"/>
                  <a:gd name="connsiteY4" fmla="*/ 2343150 h 3152775"/>
                  <a:gd name="connsiteX5" fmla="*/ 809624 w 2386012"/>
                  <a:gd name="connsiteY5" fmla="*/ 3064668 h 3152775"/>
                  <a:gd name="connsiteX6" fmla="*/ 2297905 w 2386012"/>
                  <a:gd name="connsiteY6" fmla="*/ 1576387 h 3152775"/>
                  <a:gd name="connsiteX7" fmla="*/ 809624 w 2386012"/>
                  <a:gd name="connsiteY7" fmla="*/ 88106 h 3152775"/>
                  <a:gd name="connsiteX8" fmla="*/ 88105 w 2386012"/>
                  <a:gd name="connsiteY8" fmla="*/ 809625 h 3152775"/>
                  <a:gd name="connsiteX9" fmla="*/ 0 w 2386012"/>
                  <a:gd name="connsiteY9" fmla="*/ 809625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6012" h="3152775">
                    <a:moveTo>
                      <a:pt x="809625" y="0"/>
                    </a:moveTo>
                    <a:lnTo>
                      <a:pt x="2386012" y="1576388"/>
                    </a:lnTo>
                    <a:lnTo>
                      <a:pt x="809625" y="3152775"/>
                    </a:lnTo>
                    <a:lnTo>
                      <a:pt x="0" y="2343150"/>
                    </a:lnTo>
                    <a:lnTo>
                      <a:pt x="88106" y="2343150"/>
                    </a:lnTo>
                    <a:lnTo>
                      <a:pt x="809624" y="3064668"/>
                    </a:lnTo>
                    <a:lnTo>
                      <a:pt x="2297905" y="1576387"/>
                    </a:lnTo>
                    <a:lnTo>
                      <a:pt x="809624" y="88106"/>
                    </a:lnTo>
                    <a:lnTo>
                      <a:pt x="88105" y="809625"/>
                    </a:lnTo>
                    <a:lnTo>
                      <a:pt x="0" y="809625"/>
                    </a:lnTo>
                    <a:close/>
                  </a:path>
                </a:pathLst>
              </a:custGeom>
              <a:solidFill>
                <a:schemeClr val="accent1"/>
              </a:solidFill>
            </p:spPr>
            <p:txBody>
              <a:bodyPr rot="0" spcFirstLastPara="0" vertOverflow="overflow" horzOverflow="overflow" vert="horz" wrap="square" lIns="67101" tIns="33550" rIns="67101" bIns="33550" numCol="1" spcCol="0" rtlCol="0" fromWordArt="0" anchor="ctr" anchorCtr="0" forceAA="0" compatLnSpc="1">
                <a:normAutofit/>
              </a:bodyPr>
              <a:lstStyle/>
              <a:p>
                <a:pPr algn="just">
                  <a:lnSpc>
                    <a:spcPct val="130000"/>
                  </a:lnSpc>
                </a:pPr>
                <a:endParaRPr lang="zh-CN" altLang="en-US" dirty="0" err="1">
                  <a:solidFill>
                    <a:srgbClr val="FFFFFF"/>
                  </a:solidFill>
                </a:endParaRPr>
              </a:p>
            </p:txBody>
          </p:sp>
          <p:sp>
            <p:nvSpPr>
              <p:cNvPr id="57" name="菱形 56"/>
              <p:cNvSpPr/>
              <p:nvPr>
                <p:custDataLst>
                  <p:tags r:id="rId4"/>
                </p:custDataLst>
              </p:nvPr>
            </p:nvSpPr>
            <p:spPr>
              <a:xfrm>
                <a:off x="6784576" y="2286274"/>
                <a:ext cx="675029" cy="675029"/>
              </a:xfrm>
              <a:prstGeom prst="diamond">
                <a:avLst/>
              </a:prstGeom>
              <a:solidFill>
                <a:schemeClr val="accent1">
                  <a:alpha val="50000"/>
                </a:schemeClr>
              </a:solidFill>
            </p:spPr>
            <p:txBody>
              <a:bodyPr rot="0" spcFirstLastPara="0" vertOverflow="overflow" horzOverflow="overflow" vert="horz" wrap="square" lIns="0" tIns="0" rIns="0" bIns="0" numCol="1" spcCol="0" rtlCol="0" fromWordArt="0" anchor="ctr" anchorCtr="0" forceAA="0" compatLnSpc="1">
                <a:normAutofit fontScale="85000"/>
              </a:bodyPr>
              <a:lstStyle/>
              <a:p>
                <a:pPr algn="ctr">
                  <a:lnSpc>
                    <a:spcPct val="130000"/>
                  </a:lnSpc>
                </a:pPr>
                <a:r>
                  <a:rPr lang="en-US" altLang="zh-CN" sz="1600" b="1" dirty="0">
                    <a:solidFill>
                      <a:srgbClr val="FFFFFF"/>
                    </a:solidFill>
                  </a:rPr>
                  <a:t>01</a:t>
                </a:r>
                <a:endParaRPr lang="zh-CN" altLang="en-US" sz="1600" b="1" dirty="0" err="1">
                  <a:solidFill>
                    <a:srgbClr val="FFFFFF"/>
                  </a:solidFill>
                </a:endParaRPr>
              </a:p>
            </p:txBody>
          </p:sp>
        </p:grpSp>
        <p:grpSp>
          <p:nvGrpSpPr>
            <p:cNvPr id="48" name="组合 47"/>
            <p:cNvGrpSpPr/>
            <p:nvPr>
              <p:custDataLst>
                <p:tags r:id="rId5"/>
              </p:custDataLst>
            </p:nvPr>
          </p:nvGrpSpPr>
          <p:grpSpPr>
            <a:xfrm>
              <a:off x="4636702" y="2088559"/>
              <a:ext cx="434815" cy="459336"/>
              <a:chOff x="4636702" y="2088559"/>
              <a:chExt cx="434815" cy="459336"/>
            </a:xfrm>
          </p:grpSpPr>
          <p:sp>
            <p:nvSpPr>
              <p:cNvPr id="51" name="菱形 50"/>
              <p:cNvSpPr/>
              <p:nvPr>
                <p:custDataLst>
                  <p:tags r:id="rId6"/>
                </p:custDataLst>
              </p:nvPr>
            </p:nvSpPr>
            <p:spPr>
              <a:xfrm>
                <a:off x="4636702" y="2312410"/>
                <a:ext cx="235485" cy="235485"/>
              </a:xfrm>
              <a:prstGeom prst="diamond">
                <a:avLst/>
              </a:prstGeom>
              <a:solidFill>
                <a:schemeClr val="accent1">
                  <a:alpha val="40000"/>
                </a:schemeClr>
              </a:solidFill>
            </p:spPr>
            <p:txBody>
              <a:bodyPr rot="0" spcFirstLastPara="0" vertOverflow="overflow" horzOverflow="overflow" vert="horz" wrap="square" lIns="67101" tIns="33550" rIns="67101" bIns="33550" numCol="1" spcCol="0" rtlCol="0" fromWordArt="0" anchor="ctr" anchorCtr="0" forceAA="0" compatLnSpc="1">
                <a:normAutofit fontScale="85000"/>
              </a:bodyPr>
              <a:lstStyle/>
              <a:p>
                <a:pPr algn="just">
                  <a:lnSpc>
                    <a:spcPct val="130000"/>
                  </a:lnSpc>
                </a:pPr>
                <a:endParaRPr lang="zh-CN" altLang="en-US" sz="400" dirty="0" err="1">
                  <a:solidFill>
                    <a:srgbClr val="FFFFFF"/>
                  </a:solidFill>
                </a:endParaRPr>
              </a:p>
            </p:txBody>
          </p:sp>
          <p:sp>
            <p:nvSpPr>
              <p:cNvPr id="52" name="菱形 51"/>
              <p:cNvSpPr/>
              <p:nvPr>
                <p:custDataLst>
                  <p:tags r:id="rId7"/>
                </p:custDataLst>
              </p:nvPr>
            </p:nvSpPr>
            <p:spPr>
              <a:xfrm>
                <a:off x="4667260" y="2088559"/>
                <a:ext cx="174368" cy="174368"/>
              </a:xfrm>
              <a:prstGeom prst="diamond">
                <a:avLst/>
              </a:prstGeom>
              <a:solidFill>
                <a:schemeClr val="accent1">
                  <a:alpha val="35000"/>
                </a:schemeClr>
              </a:solidFill>
            </p:spPr>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just">
                  <a:lnSpc>
                    <a:spcPct val="130000"/>
                  </a:lnSpc>
                </a:pPr>
                <a:endParaRPr lang="zh-CN" altLang="en-US" sz="200" dirty="0" err="1">
                  <a:solidFill>
                    <a:srgbClr val="FFFFFF"/>
                  </a:solidFill>
                </a:endParaRPr>
              </a:p>
            </p:txBody>
          </p:sp>
          <p:sp>
            <p:nvSpPr>
              <p:cNvPr id="53" name="菱形 52"/>
              <p:cNvSpPr/>
              <p:nvPr>
                <p:custDataLst>
                  <p:tags r:id="rId8"/>
                </p:custDataLst>
              </p:nvPr>
            </p:nvSpPr>
            <p:spPr>
              <a:xfrm>
                <a:off x="4826313" y="2221545"/>
                <a:ext cx="118185" cy="118185"/>
              </a:xfrm>
              <a:prstGeom prst="diamond">
                <a:avLst/>
              </a:prstGeom>
              <a:solidFill>
                <a:schemeClr val="accent1">
                  <a:alpha val="3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sp>
            <p:nvSpPr>
              <p:cNvPr id="54" name="菱形 53"/>
              <p:cNvSpPr/>
              <p:nvPr>
                <p:custDataLst>
                  <p:tags r:id="rId9"/>
                </p:custDataLst>
              </p:nvPr>
            </p:nvSpPr>
            <p:spPr>
              <a:xfrm>
                <a:off x="4932714" y="2142607"/>
                <a:ext cx="66272" cy="66272"/>
              </a:xfrm>
              <a:prstGeom prst="diamond">
                <a:avLst/>
              </a:prstGeom>
              <a:solidFill>
                <a:schemeClr val="accent1">
                  <a:alpha val="2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sp>
            <p:nvSpPr>
              <p:cNvPr id="55" name="菱形 54"/>
              <p:cNvSpPr/>
              <p:nvPr>
                <p:custDataLst>
                  <p:tags r:id="rId10"/>
                </p:custDataLst>
              </p:nvPr>
            </p:nvSpPr>
            <p:spPr>
              <a:xfrm>
                <a:off x="5020708" y="2288921"/>
                <a:ext cx="50809" cy="50809"/>
              </a:xfrm>
              <a:prstGeom prst="diamond">
                <a:avLst/>
              </a:prstGeom>
              <a:solidFill>
                <a:schemeClr val="accent1">
                  <a:alpha val="1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grpSp>
        <p:sp>
          <p:nvSpPr>
            <p:cNvPr id="49" name="矩形 48"/>
            <p:cNvSpPr/>
            <p:nvPr>
              <p:custDataLst>
                <p:tags r:id="rId11"/>
              </p:custDataLst>
            </p:nvPr>
          </p:nvSpPr>
          <p:spPr>
            <a:xfrm>
              <a:off x="979578" y="2013451"/>
              <a:ext cx="3088299" cy="284850"/>
            </a:xfrm>
            <a:prstGeom prst="rect">
              <a:avLst/>
            </a:prstGeom>
          </p:spPr>
          <p:txBody>
            <a:bodyPr wrap="square" tIns="0" bIns="0" anchor="b" anchorCtr="0">
              <a:noAutofit/>
            </a:bodyPr>
            <a:lstStyle/>
            <a:p>
              <a:pPr algn="r"/>
              <a:r>
                <a:rPr lang="en-US" altLang="zh-CN" sz="2000" dirty="0">
                  <a:solidFill>
                    <a:schemeClr val="accent1">
                      <a:lumMod val="50000"/>
                    </a:schemeClr>
                  </a:solidFill>
                  <a:latin typeface="+mj-lt"/>
                  <a:ea typeface="+mj-ea"/>
                  <a:cs typeface="+mj-cs"/>
                </a:rPr>
                <a:t>Background</a:t>
              </a:r>
              <a:endParaRPr lang="en-US" altLang="zh-CN" sz="2000" dirty="0">
                <a:solidFill>
                  <a:schemeClr val="accent1">
                    <a:lumMod val="50000"/>
                  </a:schemeClr>
                </a:solidFill>
                <a:latin typeface="+mj-lt"/>
                <a:ea typeface="+mj-ea"/>
                <a:cs typeface="+mj-cs"/>
              </a:endParaRPr>
            </a:p>
          </p:txBody>
        </p:sp>
        <p:sp>
          <p:nvSpPr>
            <p:cNvPr id="50" name="矩形 49"/>
            <p:cNvSpPr/>
            <p:nvPr>
              <p:custDataLst>
                <p:tags r:id="rId12"/>
              </p:custDataLst>
            </p:nvPr>
          </p:nvSpPr>
          <p:spPr>
            <a:xfrm>
              <a:off x="979578" y="2298301"/>
              <a:ext cx="3088299" cy="282937"/>
            </a:xfrm>
            <a:prstGeom prst="rect">
              <a:avLst/>
            </a:prstGeom>
          </p:spPr>
          <p:txBody>
            <a:bodyPr wrap="square" lIns="66044" tIns="0" rIns="66044" bIns="0" anchor="ctr" anchorCtr="0">
              <a:normAutofit/>
            </a:bodyPr>
            <a:lstStyle/>
            <a:p>
              <a:pPr algn="r"/>
              <a:r>
                <a:rPr lang="en-US" altLang="zh-CN" dirty="0">
                  <a:solidFill>
                    <a:schemeClr val="accent1">
                      <a:lumMod val="75000"/>
                    </a:schemeClr>
                  </a:solidFill>
                </a:rPr>
                <a:t>Why we need this system?</a:t>
              </a:r>
              <a:endParaRPr lang="en-US" altLang="zh-CN" dirty="0">
                <a:solidFill>
                  <a:schemeClr val="accent1">
                    <a:lumMod val="75000"/>
                  </a:schemeClr>
                </a:solidFill>
              </a:endParaRPr>
            </a:p>
          </p:txBody>
        </p:sp>
      </p:grpSp>
      <p:grpSp>
        <p:nvGrpSpPr>
          <p:cNvPr id="58" name="组合 57"/>
          <p:cNvGrpSpPr/>
          <p:nvPr>
            <p:custDataLst>
              <p:tags r:id="rId13"/>
            </p:custDataLst>
          </p:nvPr>
        </p:nvGrpSpPr>
        <p:grpSpPr>
          <a:xfrm rot="0">
            <a:off x="3368675" y="2814955"/>
            <a:ext cx="4762500" cy="1701800"/>
            <a:chOff x="184695" y="2746864"/>
            <a:chExt cx="4091939" cy="1462391"/>
          </a:xfrm>
        </p:grpSpPr>
        <p:grpSp>
          <p:nvGrpSpPr>
            <p:cNvPr id="59" name="组合 58"/>
            <p:cNvGrpSpPr/>
            <p:nvPr>
              <p:custDataLst>
                <p:tags r:id="rId14"/>
              </p:custDataLst>
            </p:nvPr>
          </p:nvGrpSpPr>
          <p:grpSpPr>
            <a:xfrm flipH="1">
              <a:off x="531516" y="2746864"/>
              <a:ext cx="1106734" cy="1462391"/>
              <a:chOff x="6000760" y="1626313"/>
              <a:chExt cx="1509775" cy="1994952"/>
            </a:xfrm>
          </p:grpSpPr>
          <p:sp>
            <p:nvSpPr>
              <p:cNvPr id="68" name="任意多边形 67"/>
              <p:cNvSpPr/>
              <p:nvPr>
                <p:custDataLst>
                  <p:tags r:id="rId15"/>
                </p:custDataLst>
              </p:nvPr>
            </p:nvSpPr>
            <p:spPr>
              <a:xfrm>
                <a:off x="6000760" y="1626313"/>
                <a:ext cx="1509775" cy="1994952"/>
              </a:xfrm>
              <a:custGeom>
                <a:avLst/>
                <a:gdLst>
                  <a:gd name="connsiteX0" fmla="*/ 809625 w 2386012"/>
                  <a:gd name="connsiteY0" fmla="*/ 0 h 3152775"/>
                  <a:gd name="connsiteX1" fmla="*/ 2386012 w 2386012"/>
                  <a:gd name="connsiteY1" fmla="*/ 1576388 h 3152775"/>
                  <a:gd name="connsiteX2" fmla="*/ 809625 w 2386012"/>
                  <a:gd name="connsiteY2" fmla="*/ 3152775 h 3152775"/>
                  <a:gd name="connsiteX3" fmla="*/ 0 w 2386012"/>
                  <a:gd name="connsiteY3" fmla="*/ 2343150 h 3152775"/>
                  <a:gd name="connsiteX4" fmla="*/ 88106 w 2386012"/>
                  <a:gd name="connsiteY4" fmla="*/ 2343150 h 3152775"/>
                  <a:gd name="connsiteX5" fmla="*/ 809624 w 2386012"/>
                  <a:gd name="connsiteY5" fmla="*/ 3064668 h 3152775"/>
                  <a:gd name="connsiteX6" fmla="*/ 2297905 w 2386012"/>
                  <a:gd name="connsiteY6" fmla="*/ 1576387 h 3152775"/>
                  <a:gd name="connsiteX7" fmla="*/ 809624 w 2386012"/>
                  <a:gd name="connsiteY7" fmla="*/ 88106 h 3152775"/>
                  <a:gd name="connsiteX8" fmla="*/ 88105 w 2386012"/>
                  <a:gd name="connsiteY8" fmla="*/ 809625 h 3152775"/>
                  <a:gd name="connsiteX9" fmla="*/ 0 w 2386012"/>
                  <a:gd name="connsiteY9" fmla="*/ 809625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6012" h="3152775">
                    <a:moveTo>
                      <a:pt x="809625" y="0"/>
                    </a:moveTo>
                    <a:lnTo>
                      <a:pt x="2386012" y="1576388"/>
                    </a:lnTo>
                    <a:lnTo>
                      <a:pt x="809625" y="3152775"/>
                    </a:lnTo>
                    <a:lnTo>
                      <a:pt x="0" y="2343150"/>
                    </a:lnTo>
                    <a:lnTo>
                      <a:pt x="88106" y="2343150"/>
                    </a:lnTo>
                    <a:lnTo>
                      <a:pt x="809624" y="3064668"/>
                    </a:lnTo>
                    <a:lnTo>
                      <a:pt x="2297905" y="1576387"/>
                    </a:lnTo>
                    <a:lnTo>
                      <a:pt x="809624" y="88106"/>
                    </a:lnTo>
                    <a:lnTo>
                      <a:pt x="88105" y="809625"/>
                    </a:lnTo>
                    <a:lnTo>
                      <a:pt x="0" y="809625"/>
                    </a:lnTo>
                    <a:close/>
                  </a:path>
                </a:pathLst>
              </a:custGeom>
              <a:solidFill>
                <a:schemeClr val="accent1"/>
              </a:solidFill>
            </p:spPr>
            <p:txBody>
              <a:bodyPr rot="0" spcFirstLastPara="0" vertOverflow="overflow" horzOverflow="overflow" vert="horz" wrap="square" lIns="67101" tIns="33550" rIns="67101" bIns="33550" numCol="1" spcCol="0" rtlCol="0" fromWordArt="0" anchor="ctr" anchorCtr="0" forceAA="0" compatLnSpc="1">
                <a:normAutofit/>
              </a:bodyPr>
              <a:lstStyle/>
              <a:p>
                <a:pPr algn="just">
                  <a:lnSpc>
                    <a:spcPct val="130000"/>
                  </a:lnSpc>
                </a:pPr>
                <a:endParaRPr lang="zh-CN" altLang="en-US" dirty="0" err="1">
                  <a:solidFill>
                    <a:srgbClr val="FFFFFF"/>
                  </a:solidFill>
                </a:endParaRPr>
              </a:p>
            </p:txBody>
          </p:sp>
          <p:sp>
            <p:nvSpPr>
              <p:cNvPr id="69" name="菱形 68"/>
              <p:cNvSpPr/>
              <p:nvPr>
                <p:custDataLst>
                  <p:tags r:id="rId16"/>
                </p:custDataLst>
              </p:nvPr>
            </p:nvSpPr>
            <p:spPr>
              <a:xfrm>
                <a:off x="6784576" y="2286274"/>
                <a:ext cx="675029" cy="675029"/>
              </a:xfrm>
              <a:prstGeom prst="diamond">
                <a:avLst/>
              </a:prstGeom>
              <a:solidFill>
                <a:schemeClr val="accent1">
                  <a:alpha val="50000"/>
                </a:schemeClr>
              </a:solidFill>
            </p:spPr>
            <p:txBody>
              <a:bodyPr rot="0" spcFirstLastPara="0" vertOverflow="overflow" horzOverflow="overflow" vert="horz" wrap="square" lIns="0" tIns="0" rIns="0" bIns="0" numCol="1" spcCol="0" rtlCol="0" fromWordArt="0" anchor="ctr" anchorCtr="0" forceAA="0" compatLnSpc="1">
                <a:normAutofit fontScale="85000"/>
              </a:bodyPr>
              <a:lstStyle/>
              <a:p>
                <a:pPr algn="ctr">
                  <a:lnSpc>
                    <a:spcPct val="130000"/>
                  </a:lnSpc>
                </a:pPr>
                <a:r>
                  <a:rPr lang="en-US" altLang="zh-CN" sz="1600" b="1" dirty="0">
                    <a:solidFill>
                      <a:srgbClr val="FFFFFF"/>
                    </a:solidFill>
                  </a:rPr>
                  <a:t>02</a:t>
                </a:r>
                <a:endParaRPr lang="zh-CN" altLang="en-US" sz="1600" b="1" dirty="0" err="1">
                  <a:solidFill>
                    <a:srgbClr val="FFFFFF"/>
                  </a:solidFill>
                </a:endParaRPr>
              </a:p>
            </p:txBody>
          </p:sp>
        </p:grpSp>
        <p:grpSp>
          <p:nvGrpSpPr>
            <p:cNvPr id="60" name="组合 59"/>
            <p:cNvGrpSpPr/>
            <p:nvPr>
              <p:custDataLst>
                <p:tags r:id="rId17"/>
              </p:custDataLst>
            </p:nvPr>
          </p:nvGrpSpPr>
          <p:grpSpPr>
            <a:xfrm>
              <a:off x="184695" y="3284399"/>
              <a:ext cx="434815" cy="459336"/>
              <a:chOff x="184695" y="3284399"/>
              <a:chExt cx="434815" cy="459336"/>
            </a:xfrm>
          </p:grpSpPr>
          <p:sp>
            <p:nvSpPr>
              <p:cNvPr id="63" name="菱形 62"/>
              <p:cNvSpPr/>
              <p:nvPr>
                <p:custDataLst>
                  <p:tags r:id="rId18"/>
                </p:custDataLst>
              </p:nvPr>
            </p:nvSpPr>
            <p:spPr>
              <a:xfrm flipH="1">
                <a:off x="384025" y="3508250"/>
                <a:ext cx="235485" cy="235485"/>
              </a:xfrm>
              <a:prstGeom prst="diamond">
                <a:avLst/>
              </a:prstGeom>
              <a:solidFill>
                <a:schemeClr val="accent1">
                  <a:alpha val="40000"/>
                </a:schemeClr>
              </a:solidFill>
            </p:spPr>
            <p:txBody>
              <a:bodyPr rot="0" spcFirstLastPara="0" vertOverflow="overflow" horzOverflow="overflow" vert="horz" wrap="square" lIns="67101" tIns="33550" rIns="67101" bIns="33550" numCol="1" spcCol="0" rtlCol="0" fromWordArt="0" anchor="ctr" anchorCtr="0" forceAA="0" compatLnSpc="1">
                <a:normAutofit fontScale="85000"/>
              </a:bodyPr>
              <a:lstStyle/>
              <a:p>
                <a:pPr algn="just">
                  <a:lnSpc>
                    <a:spcPct val="130000"/>
                  </a:lnSpc>
                </a:pPr>
                <a:endParaRPr lang="zh-CN" altLang="en-US" sz="400" dirty="0" err="1">
                  <a:solidFill>
                    <a:srgbClr val="FFFFFF"/>
                  </a:solidFill>
                </a:endParaRPr>
              </a:p>
            </p:txBody>
          </p:sp>
          <p:sp>
            <p:nvSpPr>
              <p:cNvPr id="64" name="菱形 63"/>
              <p:cNvSpPr/>
              <p:nvPr>
                <p:custDataLst>
                  <p:tags r:id="rId19"/>
                </p:custDataLst>
              </p:nvPr>
            </p:nvSpPr>
            <p:spPr>
              <a:xfrm flipH="1">
                <a:off x="414584" y="3284399"/>
                <a:ext cx="174368" cy="174368"/>
              </a:xfrm>
              <a:prstGeom prst="diamond">
                <a:avLst/>
              </a:prstGeom>
              <a:solidFill>
                <a:schemeClr val="accent1">
                  <a:alpha val="35000"/>
                </a:schemeClr>
              </a:solidFill>
            </p:spPr>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just">
                  <a:lnSpc>
                    <a:spcPct val="130000"/>
                  </a:lnSpc>
                </a:pPr>
                <a:endParaRPr lang="zh-CN" altLang="en-US" sz="200" dirty="0" err="1">
                  <a:solidFill>
                    <a:srgbClr val="FFFFFF"/>
                  </a:solidFill>
                </a:endParaRPr>
              </a:p>
            </p:txBody>
          </p:sp>
          <p:sp>
            <p:nvSpPr>
              <p:cNvPr id="65" name="菱形 64"/>
              <p:cNvSpPr/>
              <p:nvPr>
                <p:custDataLst>
                  <p:tags r:id="rId20"/>
                </p:custDataLst>
              </p:nvPr>
            </p:nvSpPr>
            <p:spPr>
              <a:xfrm flipH="1">
                <a:off x="311715" y="3417385"/>
                <a:ext cx="118185" cy="118185"/>
              </a:xfrm>
              <a:prstGeom prst="diamond">
                <a:avLst/>
              </a:prstGeom>
              <a:solidFill>
                <a:schemeClr val="accent1">
                  <a:alpha val="3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sp>
            <p:nvSpPr>
              <p:cNvPr id="66" name="菱形 65"/>
              <p:cNvSpPr/>
              <p:nvPr>
                <p:custDataLst>
                  <p:tags r:id="rId21"/>
                </p:custDataLst>
              </p:nvPr>
            </p:nvSpPr>
            <p:spPr>
              <a:xfrm flipH="1">
                <a:off x="257226" y="3338447"/>
                <a:ext cx="66272" cy="66272"/>
              </a:xfrm>
              <a:prstGeom prst="diamond">
                <a:avLst/>
              </a:prstGeom>
              <a:solidFill>
                <a:schemeClr val="accent1">
                  <a:alpha val="2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sp>
            <p:nvSpPr>
              <p:cNvPr id="67" name="菱形 66"/>
              <p:cNvSpPr/>
              <p:nvPr>
                <p:custDataLst>
                  <p:tags r:id="rId22"/>
                </p:custDataLst>
              </p:nvPr>
            </p:nvSpPr>
            <p:spPr>
              <a:xfrm flipH="1">
                <a:off x="184695" y="3484761"/>
                <a:ext cx="50809" cy="50809"/>
              </a:xfrm>
              <a:prstGeom prst="diamond">
                <a:avLst/>
              </a:prstGeom>
              <a:solidFill>
                <a:schemeClr val="accent1">
                  <a:alpha val="1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grpSp>
        <p:sp>
          <p:nvSpPr>
            <p:cNvPr id="61" name="矩形 60"/>
            <p:cNvSpPr/>
            <p:nvPr>
              <p:custDataLst>
                <p:tags r:id="rId23"/>
              </p:custDataLst>
            </p:nvPr>
          </p:nvSpPr>
          <p:spPr>
            <a:xfrm flipH="1">
              <a:off x="1188335" y="3209291"/>
              <a:ext cx="3088299" cy="284850"/>
            </a:xfrm>
            <a:prstGeom prst="rect">
              <a:avLst/>
            </a:prstGeom>
          </p:spPr>
          <p:txBody>
            <a:bodyPr wrap="square" tIns="0" bIns="0" anchor="b" anchorCtr="0">
              <a:noAutofit/>
            </a:bodyPr>
            <a:lstStyle/>
            <a:p>
              <a:pPr algn="just"/>
              <a:r>
                <a:rPr lang="en-US" altLang="zh-CN" sz="2000" dirty="0">
                  <a:solidFill>
                    <a:schemeClr val="accent1">
                      <a:lumMod val="50000"/>
                    </a:schemeClr>
                  </a:solidFill>
                  <a:latin typeface="+mj-lt"/>
                  <a:ea typeface="+mj-ea"/>
                  <a:cs typeface="+mj-cs"/>
                </a:rPr>
                <a:t>Introduction</a:t>
              </a:r>
              <a:endParaRPr lang="en-US" altLang="zh-CN" sz="2000" dirty="0">
                <a:solidFill>
                  <a:schemeClr val="accent1">
                    <a:lumMod val="50000"/>
                  </a:schemeClr>
                </a:solidFill>
                <a:latin typeface="+mj-lt"/>
                <a:ea typeface="+mj-ea"/>
                <a:cs typeface="+mj-cs"/>
              </a:endParaRPr>
            </a:p>
          </p:txBody>
        </p:sp>
        <p:sp>
          <p:nvSpPr>
            <p:cNvPr id="62" name="矩形 61"/>
            <p:cNvSpPr/>
            <p:nvPr>
              <p:custDataLst>
                <p:tags r:id="rId24"/>
              </p:custDataLst>
            </p:nvPr>
          </p:nvSpPr>
          <p:spPr>
            <a:xfrm flipH="1">
              <a:off x="1188335" y="3494141"/>
              <a:ext cx="3088299" cy="282937"/>
            </a:xfrm>
            <a:prstGeom prst="rect">
              <a:avLst/>
            </a:prstGeom>
          </p:spPr>
          <p:txBody>
            <a:bodyPr wrap="square" lIns="66044" tIns="0" rIns="66044" bIns="0" anchor="ctr" anchorCtr="0">
              <a:normAutofit/>
            </a:bodyPr>
            <a:lstStyle/>
            <a:p>
              <a:pPr algn="just"/>
              <a:r>
                <a:rPr lang="en-US" altLang="zh-CN" dirty="0">
                  <a:solidFill>
                    <a:schemeClr val="accent1">
                      <a:lumMod val="75000"/>
                    </a:schemeClr>
                  </a:solidFill>
                </a:rPr>
                <a:t>What is it?</a:t>
              </a:r>
              <a:endParaRPr lang="en-US" altLang="zh-CN" dirty="0">
                <a:solidFill>
                  <a:schemeClr val="accent1">
                    <a:lumMod val="75000"/>
                  </a:schemeClr>
                </a:solidFill>
              </a:endParaRPr>
            </a:p>
          </p:txBody>
        </p:sp>
      </p:grpSp>
      <p:grpSp>
        <p:nvGrpSpPr>
          <p:cNvPr id="70" name="组合 69"/>
          <p:cNvGrpSpPr/>
          <p:nvPr>
            <p:custDataLst>
              <p:tags r:id="rId25"/>
            </p:custDataLst>
          </p:nvPr>
        </p:nvGrpSpPr>
        <p:grpSpPr>
          <a:xfrm rot="0">
            <a:off x="3368675" y="4742180"/>
            <a:ext cx="4762500" cy="1701800"/>
            <a:chOff x="979578" y="3942704"/>
            <a:chExt cx="4091939" cy="1462391"/>
          </a:xfrm>
        </p:grpSpPr>
        <p:grpSp>
          <p:nvGrpSpPr>
            <p:cNvPr id="71" name="组合 70"/>
            <p:cNvGrpSpPr/>
            <p:nvPr>
              <p:custDataLst>
                <p:tags r:id="rId26"/>
              </p:custDataLst>
            </p:nvPr>
          </p:nvGrpSpPr>
          <p:grpSpPr>
            <a:xfrm>
              <a:off x="3617962" y="3942704"/>
              <a:ext cx="1106734" cy="1462391"/>
              <a:chOff x="6000760" y="1626313"/>
              <a:chExt cx="1509775" cy="1994952"/>
            </a:xfrm>
          </p:grpSpPr>
          <p:sp>
            <p:nvSpPr>
              <p:cNvPr id="80" name="任意多边形 79"/>
              <p:cNvSpPr/>
              <p:nvPr>
                <p:custDataLst>
                  <p:tags r:id="rId27"/>
                </p:custDataLst>
              </p:nvPr>
            </p:nvSpPr>
            <p:spPr>
              <a:xfrm>
                <a:off x="6000760" y="1626313"/>
                <a:ext cx="1509775" cy="1994952"/>
              </a:xfrm>
              <a:custGeom>
                <a:avLst/>
                <a:gdLst>
                  <a:gd name="connsiteX0" fmla="*/ 809625 w 2386012"/>
                  <a:gd name="connsiteY0" fmla="*/ 0 h 3152775"/>
                  <a:gd name="connsiteX1" fmla="*/ 2386012 w 2386012"/>
                  <a:gd name="connsiteY1" fmla="*/ 1576388 h 3152775"/>
                  <a:gd name="connsiteX2" fmla="*/ 809625 w 2386012"/>
                  <a:gd name="connsiteY2" fmla="*/ 3152775 h 3152775"/>
                  <a:gd name="connsiteX3" fmla="*/ 0 w 2386012"/>
                  <a:gd name="connsiteY3" fmla="*/ 2343150 h 3152775"/>
                  <a:gd name="connsiteX4" fmla="*/ 88106 w 2386012"/>
                  <a:gd name="connsiteY4" fmla="*/ 2343150 h 3152775"/>
                  <a:gd name="connsiteX5" fmla="*/ 809624 w 2386012"/>
                  <a:gd name="connsiteY5" fmla="*/ 3064668 h 3152775"/>
                  <a:gd name="connsiteX6" fmla="*/ 2297905 w 2386012"/>
                  <a:gd name="connsiteY6" fmla="*/ 1576387 h 3152775"/>
                  <a:gd name="connsiteX7" fmla="*/ 809624 w 2386012"/>
                  <a:gd name="connsiteY7" fmla="*/ 88106 h 3152775"/>
                  <a:gd name="connsiteX8" fmla="*/ 88105 w 2386012"/>
                  <a:gd name="connsiteY8" fmla="*/ 809625 h 3152775"/>
                  <a:gd name="connsiteX9" fmla="*/ 0 w 2386012"/>
                  <a:gd name="connsiteY9" fmla="*/ 809625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6012" h="3152775">
                    <a:moveTo>
                      <a:pt x="809625" y="0"/>
                    </a:moveTo>
                    <a:lnTo>
                      <a:pt x="2386012" y="1576388"/>
                    </a:lnTo>
                    <a:lnTo>
                      <a:pt x="809625" y="3152775"/>
                    </a:lnTo>
                    <a:lnTo>
                      <a:pt x="0" y="2343150"/>
                    </a:lnTo>
                    <a:lnTo>
                      <a:pt x="88106" y="2343150"/>
                    </a:lnTo>
                    <a:lnTo>
                      <a:pt x="809624" y="3064668"/>
                    </a:lnTo>
                    <a:lnTo>
                      <a:pt x="2297905" y="1576387"/>
                    </a:lnTo>
                    <a:lnTo>
                      <a:pt x="809624" y="88106"/>
                    </a:lnTo>
                    <a:lnTo>
                      <a:pt x="88105" y="809625"/>
                    </a:lnTo>
                    <a:lnTo>
                      <a:pt x="0" y="809625"/>
                    </a:lnTo>
                    <a:close/>
                  </a:path>
                </a:pathLst>
              </a:custGeom>
              <a:solidFill>
                <a:schemeClr val="accent1"/>
              </a:solidFill>
            </p:spPr>
            <p:txBody>
              <a:bodyPr rot="0" spcFirstLastPara="0" vertOverflow="overflow" horzOverflow="overflow" vert="horz" wrap="square" lIns="67101" tIns="33550" rIns="67101" bIns="33550" numCol="1" spcCol="0" rtlCol="0" fromWordArt="0" anchor="ctr" anchorCtr="0" forceAA="0" compatLnSpc="1">
                <a:normAutofit/>
              </a:bodyPr>
              <a:lstStyle/>
              <a:p>
                <a:pPr algn="just">
                  <a:lnSpc>
                    <a:spcPct val="130000"/>
                  </a:lnSpc>
                </a:pPr>
                <a:endParaRPr lang="zh-CN" altLang="en-US" dirty="0" err="1">
                  <a:solidFill>
                    <a:srgbClr val="FFFFFF"/>
                  </a:solidFill>
                </a:endParaRPr>
              </a:p>
            </p:txBody>
          </p:sp>
          <p:sp>
            <p:nvSpPr>
              <p:cNvPr id="81" name="菱形 80"/>
              <p:cNvSpPr/>
              <p:nvPr>
                <p:custDataLst>
                  <p:tags r:id="rId28"/>
                </p:custDataLst>
              </p:nvPr>
            </p:nvSpPr>
            <p:spPr>
              <a:xfrm>
                <a:off x="6784576" y="2286274"/>
                <a:ext cx="675029" cy="675029"/>
              </a:xfrm>
              <a:prstGeom prst="diamond">
                <a:avLst/>
              </a:prstGeom>
              <a:solidFill>
                <a:schemeClr val="accent1">
                  <a:alpha val="50000"/>
                </a:schemeClr>
              </a:solidFill>
            </p:spPr>
            <p:txBody>
              <a:bodyPr rot="0" spcFirstLastPara="0" vertOverflow="overflow" horzOverflow="overflow" vert="horz" wrap="square" lIns="0" tIns="0" rIns="0" bIns="0" numCol="1" spcCol="0" rtlCol="0" fromWordArt="0" anchor="ctr" anchorCtr="0" forceAA="0" compatLnSpc="1">
                <a:normAutofit fontScale="85000"/>
              </a:bodyPr>
              <a:lstStyle/>
              <a:p>
                <a:pPr algn="ctr">
                  <a:lnSpc>
                    <a:spcPct val="130000"/>
                  </a:lnSpc>
                </a:pPr>
                <a:r>
                  <a:rPr lang="en-US" altLang="zh-CN" sz="1600" b="1" dirty="0">
                    <a:solidFill>
                      <a:srgbClr val="FFFFFF"/>
                    </a:solidFill>
                  </a:rPr>
                  <a:t>03</a:t>
                </a:r>
                <a:endParaRPr lang="zh-CN" altLang="en-US" sz="1600" b="1" dirty="0" err="1">
                  <a:solidFill>
                    <a:srgbClr val="FFFFFF"/>
                  </a:solidFill>
                </a:endParaRPr>
              </a:p>
            </p:txBody>
          </p:sp>
        </p:grpSp>
        <p:grpSp>
          <p:nvGrpSpPr>
            <p:cNvPr id="72" name="组合 71"/>
            <p:cNvGrpSpPr/>
            <p:nvPr>
              <p:custDataLst>
                <p:tags r:id="rId29"/>
              </p:custDataLst>
            </p:nvPr>
          </p:nvGrpSpPr>
          <p:grpSpPr>
            <a:xfrm>
              <a:off x="4636702" y="4480239"/>
              <a:ext cx="434815" cy="459336"/>
              <a:chOff x="4636702" y="4480239"/>
              <a:chExt cx="434815" cy="459336"/>
            </a:xfrm>
          </p:grpSpPr>
          <p:sp>
            <p:nvSpPr>
              <p:cNvPr id="75" name="菱形 74"/>
              <p:cNvSpPr/>
              <p:nvPr>
                <p:custDataLst>
                  <p:tags r:id="rId30"/>
                </p:custDataLst>
              </p:nvPr>
            </p:nvSpPr>
            <p:spPr>
              <a:xfrm>
                <a:off x="4636702" y="4704090"/>
                <a:ext cx="235485" cy="235485"/>
              </a:xfrm>
              <a:prstGeom prst="diamond">
                <a:avLst/>
              </a:prstGeom>
              <a:solidFill>
                <a:schemeClr val="accent1">
                  <a:alpha val="40000"/>
                </a:schemeClr>
              </a:solidFill>
            </p:spPr>
            <p:txBody>
              <a:bodyPr rot="0" spcFirstLastPara="0" vertOverflow="overflow" horzOverflow="overflow" vert="horz" wrap="square" lIns="67101" tIns="33550" rIns="67101" bIns="33550" numCol="1" spcCol="0" rtlCol="0" fromWordArt="0" anchor="ctr" anchorCtr="0" forceAA="0" compatLnSpc="1">
                <a:normAutofit fontScale="85000"/>
              </a:bodyPr>
              <a:lstStyle/>
              <a:p>
                <a:pPr algn="just">
                  <a:lnSpc>
                    <a:spcPct val="130000"/>
                  </a:lnSpc>
                </a:pPr>
                <a:endParaRPr lang="zh-CN" altLang="en-US" sz="400" dirty="0" err="1">
                  <a:solidFill>
                    <a:srgbClr val="FFFFFF"/>
                  </a:solidFill>
                </a:endParaRPr>
              </a:p>
            </p:txBody>
          </p:sp>
          <p:sp>
            <p:nvSpPr>
              <p:cNvPr id="76" name="菱形 75"/>
              <p:cNvSpPr/>
              <p:nvPr>
                <p:custDataLst>
                  <p:tags r:id="rId31"/>
                </p:custDataLst>
              </p:nvPr>
            </p:nvSpPr>
            <p:spPr>
              <a:xfrm>
                <a:off x="4667260" y="4480239"/>
                <a:ext cx="174368" cy="174368"/>
              </a:xfrm>
              <a:prstGeom prst="diamond">
                <a:avLst/>
              </a:prstGeom>
              <a:solidFill>
                <a:schemeClr val="accent1">
                  <a:alpha val="35000"/>
                </a:schemeClr>
              </a:solidFill>
            </p:spPr>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just">
                  <a:lnSpc>
                    <a:spcPct val="130000"/>
                  </a:lnSpc>
                </a:pPr>
                <a:endParaRPr lang="zh-CN" altLang="en-US" sz="200" dirty="0" err="1">
                  <a:solidFill>
                    <a:srgbClr val="FFFFFF"/>
                  </a:solidFill>
                </a:endParaRPr>
              </a:p>
            </p:txBody>
          </p:sp>
          <p:sp>
            <p:nvSpPr>
              <p:cNvPr id="77" name="菱形 76"/>
              <p:cNvSpPr/>
              <p:nvPr>
                <p:custDataLst>
                  <p:tags r:id="rId32"/>
                </p:custDataLst>
              </p:nvPr>
            </p:nvSpPr>
            <p:spPr>
              <a:xfrm>
                <a:off x="4826313" y="4613225"/>
                <a:ext cx="118185" cy="118185"/>
              </a:xfrm>
              <a:prstGeom prst="diamond">
                <a:avLst/>
              </a:prstGeom>
              <a:solidFill>
                <a:schemeClr val="accent1">
                  <a:alpha val="3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sp>
            <p:nvSpPr>
              <p:cNvPr id="78" name="菱形 77"/>
              <p:cNvSpPr/>
              <p:nvPr>
                <p:custDataLst>
                  <p:tags r:id="rId33"/>
                </p:custDataLst>
              </p:nvPr>
            </p:nvSpPr>
            <p:spPr>
              <a:xfrm>
                <a:off x="4932714" y="4534287"/>
                <a:ext cx="66272" cy="66272"/>
              </a:xfrm>
              <a:prstGeom prst="diamond">
                <a:avLst/>
              </a:prstGeom>
              <a:solidFill>
                <a:schemeClr val="accent1">
                  <a:alpha val="2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sp>
            <p:nvSpPr>
              <p:cNvPr id="79" name="菱形 78"/>
              <p:cNvSpPr/>
              <p:nvPr>
                <p:custDataLst>
                  <p:tags r:id="rId34"/>
                </p:custDataLst>
              </p:nvPr>
            </p:nvSpPr>
            <p:spPr>
              <a:xfrm>
                <a:off x="5020708" y="4680601"/>
                <a:ext cx="50809" cy="50809"/>
              </a:xfrm>
              <a:prstGeom prst="diamond">
                <a:avLst/>
              </a:prstGeom>
              <a:solidFill>
                <a:schemeClr val="accent1">
                  <a:alpha val="10000"/>
                </a:schemeClr>
              </a:solidFill>
            </p:spPr>
            <p:txBody>
              <a:bodyPr rot="0" spcFirstLastPara="0" vertOverflow="overflow" horzOverflow="overflow" vert="horz" wrap="square" lIns="67101" tIns="33550" rIns="67101" bIns="33550" numCol="1" spcCol="0" rtlCol="0" fromWordArt="0" anchor="ctr" anchorCtr="0" forceAA="0" compatLnSpc="1">
                <a:normAutofit fontScale="25000" lnSpcReduction="20000"/>
              </a:bodyPr>
              <a:lstStyle/>
              <a:p>
                <a:pPr algn="just">
                  <a:lnSpc>
                    <a:spcPct val="130000"/>
                  </a:lnSpc>
                </a:pPr>
                <a:endParaRPr lang="zh-CN" altLang="en-US" sz="200" dirty="0" err="1">
                  <a:solidFill>
                    <a:srgbClr val="FFFFFF"/>
                  </a:solidFill>
                </a:endParaRPr>
              </a:p>
            </p:txBody>
          </p:sp>
        </p:grpSp>
        <p:sp>
          <p:nvSpPr>
            <p:cNvPr id="73" name="矩形 72"/>
            <p:cNvSpPr/>
            <p:nvPr>
              <p:custDataLst>
                <p:tags r:id="rId35"/>
              </p:custDataLst>
            </p:nvPr>
          </p:nvSpPr>
          <p:spPr>
            <a:xfrm>
              <a:off x="979578" y="4405131"/>
              <a:ext cx="3088299" cy="284850"/>
            </a:xfrm>
            <a:prstGeom prst="rect">
              <a:avLst/>
            </a:prstGeom>
          </p:spPr>
          <p:txBody>
            <a:bodyPr wrap="square" tIns="0" bIns="0" anchor="b" anchorCtr="0">
              <a:noAutofit/>
            </a:bodyPr>
            <a:lstStyle/>
            <a:p>
              <a:pPr algn="r"/>
              <a:r>
                <a:rPr lang="en-US" altLang="zh-CN" sz="2000" dirty="0">
                  <a:solidFill>
                    <a:schemeClr val="accent1">
                      <a:lumMod val="50000"/>
                    </a:schemeClr>
                  </a:solidFill>
                  <a:latin typeface="+mj-lt"/>
                  <a:ea typeface="+mj-ea"/>
                  <a:cs typeface="+mj-cs"/>
                </a:rPr>
                <a:t>Detail</a:t>
              </a:r>
              <a:endParaRPr lang="en-US" altLang="zh-CN" sz="2000" dirty="0">
                <a:solidFill>
                  <a:schemeClr val="accent1">
                    <a:lumMod val="50000"/>
                  </a:schemeClr>
                </a:solidFill>
                <a:latin typeface="+mj-lt"/>
                <a:ea typeface="+mj-ea"/>
                <a:cs typeface="+mj-cs"/>
              </a:endParaRPr>
            </a:p>
          </p:txBody>
        </p:sp>
        <p:sp>
          <p:nvSpPr>
            <p:cNvPr id="74" name="矩形 73"/>
            <p:cNvSpPr/>
            <p:nvPr>
              <p:custDataLst>
                <p:tags r:id="rId36"/>
              </p:custDataLst>
            </p:nvPr>
          </p:nvSpPr>
          <p:spPr>
            <a:xfrm>
              <a:off x="979578" y="4689981"/>
              <a:ext cx="3088299" cy="282937"/>
            </a:xfrm>
            <a:prstGeom prst="rect">
              <a:avLst/>
            </a:prstGeom>
          </p:spPr>
          <p:txBody>
            <a:bodyPr wrap="square" lIns="66044" tIns="0" rIns="66044" bIns="0" anchor="ctr" anchorCtr="0">
              <a:normAutofit/>
            </a:bodyPr>
            <a:lstStyle/>
            <a:p>
              <a:pPr algn="r"/>
              <a:r>
                <a:rPr lang="en-US" altLang="zh-CN" dirty="0">
                  <a:solidFill>
                    <a:schemeClr val="accent1">
                      <a:lumMod val="75000"/>
                    </a:schemeClr>
                  </a:solidFill>
                </a:rPr>
                <a:t>Some vital parts of the project</a:t>
              </a:r>
              <a:endParaRPr lang="en-US" altLang="zh-CN" dirty="0">
                <a:solidFill>
                  <a:schemeClr val="accent1">
                    <a:lumMod val="75000"/>
                  </a:schemeClr>
                </a:solidFill>
              </a:endParaRPr>
            </a:p>
          </p:txBody>
        </p:sp>
      </p:grpSp>
      <p:sp>
        <p:nvSpPr>
          <p:cNvPr id="118" name="文本框 117"/>
          <p:cNvSpPr txBox="1"/>
          <p:nvPr>
            <p:custDataLst>
              <p:tags r:id="rId37"/>
            </p:custDataLst>
          </p:nvPr>
        </p:nvSpPr>
        <p:spPr>
          <a:xfrm>
            <a:off x="838800" y="576000"/>
            <a:ext cx="10515600" cy="864000"/>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zh-CN" altLang="en-US" sz="3600" dirty="0"/>
              <a:t>Contents</a:t>
            </a:r>
            <a:endParaRPr lang="zh-CN" altLang="en-US" sz="3600" dirty="0"/>
          </a:p>
        </p:txBody>
      </p:sp>
    </p:spTree>
    <p:custDataLst>
      <p:tags r:id="rId3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Background</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r>
              <a:rPr lang="en-US" altLang="zh-CN" dirty="0">
                <a:solidFill>
                  <a:schemeClr val="tx1"/>
                </a:solidFill>
              </a:rPr>
              <a:t>In recent years, with the development of a series of large e-commerce sites, online shopping began to occupy a large proportion in people's lives and logistics distribution also began to affect people's life. </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The service logistics distribution information system provides will directly affect the user's experience of the online shopping, which indirectly influences the popularity of an e-commerce website. </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The purpose of this project is to improve people's work efficiency, improve the efficiency of logistics distribution, avoid human error, ensure that the package has sent to the customer correctly and provide a series of after-sales service</a:t>
            </a:r>
            <a:endParaRPr lang="en-US" altLang="zh-CN" dirty="0">
              <a:solidFill>
                <a:schemeClr val="tx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72745" y="-80645"/>
            <a:ext cx="4165349" cy="1602000"/>
          </a:xfrm>
          <a:prstGeom prst="rect">
            <a:avLst/>
          </a:prstGeom>
        </p:spPr>
        <p:txBody>
          <a:bodyPr vert="horz" lIns="91440" tIns="45720" rIns="91440" bIns="45720" rtlCol="0" anchor="b">
            <a:normAutofit/>
          </a:bodyPr>
          <a:lstStyle>
            <a:defPPr>
              <a:defRPr lang="zh-CN"/>
            </a:defPPr>
            <a:lvl1pPr>
              <a:defRPr sz="3200"/>
            </a:lvl1pPr>
          </a:lstStyle>
          <a:p>
            <a:r>
              <a:rPr lang="en-US" altLang="zh-CN" dirty="0">
                <a:solidFill>
                  <a:srgbClr val="5E72F7"/>
                </a:solidFill>
                <a:sym typeface="+mn-ea"/>
              </a:rPr>
              <a:t>Introduction</a:t>
            </a:r>
            <a:endParaRPr lang="en-US" altLang="zh-CN" dirty="0">
              <a:solidFill>
                <a:srgbClr val="5E72F7"/>
              </a:solidFill>
              <a:sym typeface="+mn-ea"/>
            </a:endParaRPr>
          </a:p>
          <a:p>
            <a:endParaRPr lang="zh-CN" altLang="en-US" dirty="0">
              <a:latin typeface="+mj-lt"/>
              <a:ea typeface="+mj-ea"/>
              <a:cs typeface="+mj-cs"/>
            </a:endParaRPr>
          </a:p>
        </p:txBody>
      </p:sp>
      <p:sp>
        <p:nvSpPr>
          <p:cNvPr id="6" name="文本框 5"/>
          <p:cNvSpPr txBox="1"/>
          <p:nvPr>
            <p:custDataLst>
              <p:tags r:id="rId2"/>
            </p:custDataLst>
          </p:nvPr>
        </p:nvSpPr>
        <p:spPr>
          <a:xfrm>
            <a:off x="372745" y="2157095"/>
            <a:ext cx="5389880" cy="3812540"/>
          </a:xfrm>
          <a:prstGeom prst="rect">
            <a:avLst/>
          </a:prstGeom>
        </p:spPr>
        <p:txBody>
          <a:bodyPr vert="horz" lIns="91440" tIns="45720" rIns="91440" bIns="45720" rtlCol="0">
            <a:no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0" lvl="1"/>
            <a:r>
              <a:rPr lang="zh-CN" altLang="en-US" sz="2800" dirty="0">
                <a:sym typeface="+mn-ea"/>
              </a:rPr>
              <a:t>In this project, we set up a logistics system to communicate with business man, delivery man and customer in order to provide customers with more convenient and safe logistics distribution services.</a:t>
            </a:r>
            <a:endParaRPr lang="zh-CN" altLang="en-US" sz="2800" dirty="0">
              <a:sym typeface="+mn-ea"/>
            </a:endParaRPr>
          </a:p>
        </p:txBody>
      </p:sp>
      <p:pic>
        <p:nvPicPr>
          <p:cNvPr id="4" name="图片 3"/>
          <p:cNvPicPr>
            <a:picLocks noChangeAspect="1"/>
          </p:cNvPicPr>
          <p:nvPr/>
        </p:nvPicPr>
        <p:blipFill>
          <a:blip r:embed="rId3"/>
          <a:stretch>
            <a:fillRect/>
          </a:stretch>
        </p:blipFill>
        <p:spPr>
          <a:xfrm>
            <a:off x="7337425" y="1498600"/>
            <a:ext cx="3628390" cy="386080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rot="16200000">
            <a:off x="5415280" y="613410"/>
            <a:ext cx="380365" cy="9177655"/>
          </a:xfrm>
          <a:custGeom>
            <a:avLst/>
            <a:gdLst>
              <a:gd name="connsiteX0" fmla="*/ 107564 w 285750"/>
              <a:gd name="connsiteY0" fmla="*/ 0 h 6894002"/>
              <a:gd name="connsiteX1" fmla="*/ 179564 w 285750"/>
              <a:gd name="connsiteY1" fmla="*/ 0 h 6894002"/>
              <a:gd name="connsiteX2" fmla="*/ 179564 w 285750"/>
              <a:gd name="connsiteY2" fmla="*/ 6647666 h 6894002"/>
              <a:gd name="connsiteX3" fmla="*/ 285750 w 285750"/>
              <a:gd name="connsiteY3" fmla="*/ 6647666 h 6894002"/>
              <a:gd name="connsiteX4" fmla="*/ 142875 w 285750"/>
              <a:gd name="connsiteY4" fmla="*/ 6894002 h 6894002"/>
              <a:gd name="connsiteX5" fmla="*/ 0 w 285750"/>
              <a:gd name="connsiteY5" fmla="*/ 6647666 h 6894002"/>
              <a:gd name="connsiteX6" fmla="*/ 107564 w 285750"/>
              <a:gd name="connsiteY6" fmla="*/ 6647666 h 689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6894002">
                <a:moveTo>
                  <a:pt x="107564" y="0"/>
                </a:moveTo>
                <a:lnTo>
                  <a:pt x="179564" y="0"/>
                </a:lnTo>
                <a:lnTo>
                  <a:pt x="179564" y="6647666"/>
                </a:lnTo>
                <a:lnTo>
                  <a:pt x="285750" y="6647666"/>
                </a:lnTo>
                <a:lnTo>
                  <a:pt x="142875" y="6894002"/>
                </a:lnTo>
                <a:lnTo>
                  <a:pt x="0" y="6647666"/>
                </a:lnTo>
                <a:lnTo>
                  <a:pt x="107564" y="6647666"/>
                </a:lnTo>
                <a:close/>
              </a:path>
            </a:pathLst>
          </a:custGeom>
          <a:solidFill>
            <a:schemeClr val="accent1"/>
          </a:solidFill>
        </p:spPr>
        <p:txBody>
          <a:bodyPr rot="0" spcFirstLastPara="0" vertOverflow="overflow" horzOverflow="overflow" vert="horz" wrap="square" lIns="67101" tIns="33550" rIns="67101" bIns="33550" numCol="1" spcCol="0" rtlCol="0" fromWordArt="0" anchor="ctr" anchorCtr="0" forceAA="0" compatLnSpc="1">
            <a:normAutofit/>
          </a:bodyPr>
          <a:lstStyle/>
          <a:p>
            <a:pPr algn="just">
              <a:lnSpc>
                <a:spcPct val="130000"/>
              </a:lnSpc>
            </a:pPr>
            <a:endParaRPr lang="zh-CN" altLang="en-US" sz="1320" dirty="0" err="1">
              <a:solidFill>
                <a:srgbClr val="FFFFFF"/>
              </a:solidFill>
            </a:endParaRPr>
          </a:p>
        </p:txBody>
      </p:sp>
      <p:grpSp>
        <p:nvGrpSpPr>
          <p:cNvPr id="13" name="组合 12"/>
          <p:cNvGrpSpPr/>
          <p:nvPr>
            <p:custDataLst>
              <p:tags r:id="rId2"/>
            </p:custDataLst>
          </p:nvPr>
        </p:nvGrpSpPr>
        <p:grpSpPr>
          <a:xfrm rot="16200000">
            <a:off x="3282315" y="3945890"/>
            <a:ext cx="1376680" cy="1920240"/>
            <a:chOff x="2333521" y="1897461"/>
            <a:chExt cx="1034126" cy="1442434"/>
          </a:xfrm>
        </p:grpSpPr>
        <p:sp>
          <p:nvSpPr>
            <p:cNvPr id="14" name="菱形 13"/>
            <p:cNvSpPr/>
            <p:nvPr>
              <p:custDataLst>
                <p:tags r:id="rId3"/>
              </p:custDataLst>
            </p:nvPr>
          </p:nvSpPr>
          <p:spPr>
            <a:xfrm rot="5400000">
              <a:off x="2333520" y="2323486"/>
              <a:ext cx="590551" cy="590550"/>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20000"/>
                </a:lnSpc>
              </a:pPr>
              <a:r>
                <a:rPr lang="en-US" altLang="zh-CN" b="1" dirty="0">
                  <a:solidFill>
                    <a:srgbClr val="FFFFFF"/>
                  </a:solidFill>
                </a:rPr>
                <a:t>01</a:t>
              </a:r>
              <a:endParaRPr lang="zh-CN" altLang="en-US" b="1" dirty="0" err="1">
                <a:solidFill>
                  <a:srgbClr val="FFFFFF"/>
                </a:solidFill>
              </a:endParaRPr>
            </a:p>
          </p:txBody>
        </p:sp>
        <p:sp>
          <p:nvSpPr>
            <p:cNvPr id="16" name="矩形 15"/>
            <p:cNvSpPr/>
            <p:nvPr>
              <p:custDataLst>
                <p:tags r:id="rId4"/>
              </p:custDataLst>
            </p:nvPr>
          </p:nvSpPr>
          <p:spPr>
            <a:xfrm rot="5400000">
              <a:off x="2424627" y="2396875"/>
              <a:ext cx="1442434" cy="443606"/>
            </a:xfrm>
            <a:prstGeom prst="rect">
              <a:avLst/>
            </a:prstGeom>
          </p:spPr>
          <p:txBody>
            <a:bodyPr wrap="square" anchor="b" anchorCtr="0">
              <a:normAutofit/>
            </a:bodyPr>
            <a:lstStyle/>
            <a:p>
              <a:pPr algn="ctr"/>
              <a:r>
                <a:rPr lang="en-US" altLang="zh-CN" b="1" dirty="0">
                  <a:solidFill>
                    <a:schemeClr val="accent1">
                      <a:lumMod val="75000"/>
                    </a:schemeClr>
                  </a:solidFill>
                  <a:latin typeface="+mj-lt"/>
                  <a:ea typeface="+mj-ea"/>
                  <a:cs typeface="+mj-cs"/>
                </a:rPr>
                <a:t>Use cases</a:t>
              </a:r>
              <a:endParaRPr lang="en-US" altLang="zh-CN" b="1" dirty="0">
                <a:solidFill>
                  <a:schemeClr val="accent1">
                    <a:lumMod val="75000"/>
                  </a:schemeClr>
                </a:solidFill>
                <a:latin typeface="+mj-lt"/>
                <a:ea typeface="+mj-ea"/>
                <a:cs typeface="+mj-cs"/>
              </a:endParaRPr>
            </a:p>
          </p:txBody>
        </p:sp>
      </p:grpSp>
      <p:grpSp>
        <p:nvGrpSpPr>
          <p:cNvPr id="24" name="组合 23"/>
          <p:cNvGrpSpPr/>
          <p:nvPr>
            <p:custDataLst>
              <p:tags r:id="rId5"/>
            </p:custDataLst>
          </p:nvPr>
        </p:nvGrpSpPr>
        <p:grpSpPr>
          <a:xfrm rot="16200000">
            <a:off x="6659245" y="4446270"/>
            <a:ext cx="1198245" cy="1921510"/>
            <a:chOff x="2024204" y="2955794"/>
            <a:chExt cx="899866" cy="1443387"/>
          </a:xfrm>
        </p:grpSpPr>
        <p:sp>
          <p:nvSpPr>
            <p:cNvPr id="25" name="菱形 24"/>
            <p:cNvSpPr/>
            <p:nvPr>
              <p:custDataLst>
                <p:tags r:id="rId6"/>
              </p:custDataLst>
            </p:nvPr>
          </p:nvSpPr>
          <p:spPr>
            <a:xfrm rot="5400000">
              <a:off x="2333520" y="3382042"/>
              <a:ext cx="590550" cy="590550"/>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20000"/>
                </a:lnSpc>
              </a:pPr>
              <a:r>
                <a:rPr lang="en-US" altLang="zh-CN" b="1" dirty="0">
                  <a:solidFill>
                    <a:srgbClr val="FFFFFF"/>
                  </a:solidFill>
                </a:rPr>
                <a:t>02</a:t>
              </a:r>
              <a:endParaRPr lang="zh-CN" altLang="en-US" b="1" dirty="0" err="1">
                <a:solidFill>
                  <a:srgbClr val="FFFFFF"/>
                </a:solidFill>
              </a:endParaRPr>
            </a:p>
          </p:txBody>
        </p:sp>
        <p:sp>
          <p:nvSpPr>
            <p:cNvPr id="27" name="矩形 26"/>
            <p:cNvSpPr/>
            <p:nvPr>
              <p:custDataLst>
                <p:tags r:id="rId7"/>
              </p:custDataLst>
            </p:nvPr>
          </p:nvSpPr>
          <p:spPr>
            <a:xfrm rot="5400000">
              <a:off x="1532899" y="3447099"/>
              <a:ext cx="1443387" cy="460777"/>
            </a:xfrm>
            <a:prstGeom prst="rect">
              <a:avLst/>
            </a:prstGeom>
          </p:spPr>
          <p:txBody>
            <a:bodyPr wrap="square" anchor="b" anchorCtr="0">
              <a:normAutofit/>
            </a:bodyPr>
            <a:lstStyle/>
            <a:p>
              <a:pPr algn="ctr"/>
              <a:r>
                <a:rPr lang="en-US" altLang="zh-CN" b="1" dirty="0">
                  <a:solidFill>
                    <a:schemeClr val="accent1">
                      <a:lumMod val="75000"/>
                    </a:schemeClr>
                  </a:solidFill>
                  <a:latin typeface="+mj-lt"/>
                  <a:ea typeface="+mj-ea"/>
                  <a:cs typeface="+mj-cs"/>
                </a:rPr>
                <a:t>S</a:t>
              </a:r>
              <a:r>
                <a:rPr lang="zh-CN" altLang="en-US" b="1" dirty="0">
                  <a:solidFill>
                    <a:schemeClr val="accent1">
                      <a:lumMod val="75000"/>
                    </a:schemeClr>
                  </a:solidFill>
                  <a:latin typeface="+mj-lt"/>
                  <a:ea typeface="+mj-ea"/>
                  <a:cs typeface="+mj-cs"/>
                </a:rPr>
                <a:t>napshots</a:t>
              </a:r>
              <a:endParaRPr lang="zh-CN" altLang="en-US" b="1" dirty="0">
                <a:solidFill>
                  <a:schemeClr val="accent1">
                    <a:lumMod val="75000"/>
                  </a:schemeClr>
                </a:solidFill>
                <a:latin typeface="+mj-lt"/>
                <a:ea typeface="+mj-ea"/>
                <a:cs typeface="+mj-cs"/>
              </a:endParaRPr>
            </a:p>
          </p:txBody>
        </p:sp>
      </p:grpSp>
      <p:sp>
        <p:nvSpPr>
          <p:cNvPr id="28" name="文本框 27"/>
          <p:cNvSpPr txBox="1"/>
          <p:nvPr>
            <p:custDataLst>
              <p:tags r:id="rId8"/>
            </p:custDataLst>
          </p:nvPr>
        </p:nvSpPr>
        <p:spPr>
          <a:xfrm>
            <a:off x="838800" y="576000"/>
            <a:ext cx="10515600" cy="864000"/>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en-US" altLang="zh-CN" sz="3600" dirty="0"/>
              <a:t>Detail</a:t>
            </a:r>
            <a:endParaRPr lang="en-US" altLang="zh-CN" sz="3600" dirty="0"/>
          </a:p>
        </p:txBody>
      </p:sp>
      <p:pic>
        <p:nvPicPr>
          <p:cNvPr id="-2147482611" name="图片 -2147482612"/>
          <p:cNvPicPr>
            <a:picLocks noChangeAspect="1"/>
          </p:cNvPicPr>
          <p:nvPr/>
        </p:nvPicPr>
        <p:blipFill>
          <a:blip r:embed="rId9"/>
          <a:stretch>
            <a:fillRect/>
          </a:stretch>
        </p:blipFill>
        <p:spPr>
          <a:xfrm>
            <a:off x="6864985" y="945515"/>
            <a:ext cx="1885315" cy="3561080"/>
          </a:xfrm>
          <a:prstGeom prst="rect">
            <a:avLst/>
          </a:prstGeom>
          <a:noFill/>
          <a:ln w="9525">
            <a:noFill/>
          </a:ln>
        </p:spPr>
      </p:pic>
      <p:pic>
        <p:nvPicPr>
          <p:cNvPr id="-2147482608" name="图片 -2147482609"/>
          <p:cNvPicPr>
            <a:picLocks noChangeAspect="1"/>
          </p:cNvPicPr>
          <p:nvPr/>
        </p:nvPicPr>
        <p:blipFill>
          <a:blip r:embed="rId10"/>
          <a:stretch>
            <a:fillRect/>
          </a:stretch>
        </p:blipFill>
        <p:spPr>
          <a:xfrm>
            <a:off x="1341120" y="1439863"/>
            <a:ext cx="4009390" cy="2571115"/>
          </a:xfrm>
          <a:prstGeom prst="rect">
            <a:avLst/>
          </a:prstGeom>
          <a:noFill/>
          <a:ln w="9525">
            <a:noFill/>
          </a:ln>
        </p:spPr>
      </p:pic>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95700" y="160163"/>
            <a:ext cx="9082800" cy="939600"/>
          </a:xfrm>
          <a:prstGeom prst="rect">
            <a:avLst/>
          </a:prstGeom>
          <a:noFill/>
        </p:spPr>
        <p:txBody>
          <a:bodyPr wrap="square" rtlCol="0" anchor="ctr" anchorCtr="0">
            <a:normAutofit/>
          </a:bodyPr>
          <a:lstStyle/>
          <a:p>
            <a:r>
              <a:rPr lang="en-US" altLang="zh-CN" sz="3600" dirty="0">
                <a:solidFill>
                  <a:srgbClr val="5E72F7"/>
                </a:solidFill>
                <a:latin typeface="+mj-lt"/>
                <a:ea typeface="+mj-ea"/>
                <a:cs typeface="+mj-cs"/>
              </a:rPr>
              <a:t>Use case diagrams</a:t>
            </a:r>
            <a:endParaRPr lang="en-US" altLang="zh-CN" sz="3600" dirty="0">
              <a:solidFill>
                <a:srgbClr val="5E72F7"/>
              </a:solidFill>
              <a:latin typeface="+mj-lt"/>
              <a:ea typeface="+mj-ea"/>
              <a:cs typeface="+mj-cs"/>
            </a:endParaRPr>
          </a:p>
        </p:txBody>
      </p:sp>
      <p:pic>
        <p:nvPicPr>
          <p:cNvPr id="-2147482622" name="图片 -2147482623" descr="UML(1)"/>
          <p:cNvPicPr>
            <a:picLocks noChangeAspect="1"/>
          </p:cNvPicPr>
          <p:nvPr/>
        </p:nvPicPr>
        <p:blipFill>
          <a:blip r:embed="rId2"/>
          <a:stretch>
            <a:fillRect/>
          </a:stretch>
        </p:blipFill>
        <p:spPr>
          <a:xfrm>
            <a:off x="543560" y="669290"/>
            <a:ext cx="11241405" cy="6229350"/>
          </a:xfrm>
          <a:prstGeom prst="rect">
            <a:avLst/>
          </a:prstGeom>
          <a:noFill/>
          <a:ln w="9525">
            <a:noFill/>
          </a:ln>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7482609" name="图片 -2147482610"/>
          <p:cNvPicPr>
            <a:picLocks noChangeAspect="1"/>
          </p:cNvPicPr>
          <p:nvPr/>
        </p:nvPicPr>
        <p:blipFill>
          <a:blip r:embed="rId1"/>
          <a:stretch>
            <a:fillRect/>
          </a:stretch>
        </p:blipFill>
        <p:spPr>
          <a:xfrm>
            <a:off x="609600" y="2628265"/>
            <a:ext cx="3622040" cy="1769110"/>
          </a:xfrm>
          <a:prstGeom prst="rect">
            <a:avLst/>
          </a:prstGeom>
          <a:noFill/>
          <a:ln w="9525">
            <a:noFill/>
          </a:ln>
        </p:spPr>
      </p:pic>
      <p:sp>
        <p:nvSpPr>
          <p:cNvPr id="3" name="等腰三角形 2"/>
          <p:cNvSpPr/>
          <p:nvPr>
            <p:custDataLst>
              <p:tags r:id="rId2"/>
            </p:custDataLst>
          </p:nvPr>
        </p:nvSpPr>
        <p:spPr>
          <a:xfrm flipV="1">
            <a:off x="1486303" y="5261568"/>
            <a:ext cx="498145" cy="42943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7500" lnSpcReduction="20000"/>
          </a:bodyPr>
          <a:lstStyle/>
          <a:p>
            <a:pPr algn="ctr"/>
            <a:endParaRPr lang="zh-CN" altLang="en-US" sz="1320"/>
          </a:p>
        </p:txBody>
      </p:sp>
      <p:sp>
        <p:nvSpPr>
          <p:cNvPr id="4" name="等腰三角形 3"/>
          <p:cNvSpPr/>
          <p:nvPr>
            <p:custDataLst>
              <p:tags r:id="rId3"/>
            </p:custDataLst>
          </p:nvPr>
        </p:nvSpPr>
        <p:spPr>
          <a:xfrm flipV="1">
            <a:off x="1312652" y="5335799"/>
            <a:ext cx="325711" cy="280785"/>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320"/>
          </a:p>
        </p:txBody>
      </p:sp>
      <p:sp>
        <p:nvSpPr>
          <p:cNvPr id="5" name="等腰三角形 4"/>
          <p:cNvSpPr/>
          <p:nvPr>
            <p:custDataLst>
              <p:tags r:id="rId4"/>
            </p:custDataLst>
          </p:nvPr>
        </p:nvSpPr>
        <p:spPr>
          <a:xfrm flipV="1">
            <a:off x="492986" y="4668624"/>
            <a:ext cx="721286" cy="621798"/>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7" name="等腰三角形 6"/>
          <p:cNvSpPr/>
          <p:nvPr>
            <p:custDataLst>
              <p:tags r:id="rId5"/>
            </p:custDataLst>
          </p:nvPr>
        </p:nvSpPr>
        <p:spPr>
          <a:xfrm flipV="1">
            <a:off x="3936984" y="1719822"/>
            <a:ext cx="414075" cy="356962"/>
          </a:xfrm>
          <a:prstGeom prst="triangl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endParaRPr lang="zh-CN" altLang="en-US" sz="1320"/>
          </a:p>
        </p:txBody>
      </p:sp>
      <p:sp>
        <p:nvSpPr>
          <p:cNvPr id="8" name="等腰三角形 7"/>
          <p:cNvSpPr/>
          <p:nvPr>
            <p:custDataLst>
              <p:tags r:id="rId6"/>
            </p:custDataLst>
          </p:nvPr>
        </p:nvSpPr>
        <p:spPr>
          <a:xfrm flipV="1">
            <a:off x="4351177" y="2209113"/>
            <a:ext cx="266001" cy="229311"/>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9" name="等腰三角形 8"/>
          <p:cNvSpPr/>
          <p:nvPr>
            <p:custDataLst>
              <p:tags r:id="rId7"/>
            </p:custDataLst>
          </p:nvPr>
        </p:nvSpPr>
        <p:spPr>
          <a:xfrm flipV="1">
            <a:off x="5844779" y="3397564"/>
            <a:ext cx="207038" cy="178480"/>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0" name="等腰三角形 9"/>
          <p:cNvSpPr/>
          <p:nvPr>
            <p:custDataLst>
              <p:tags r:id="rId8"/>
            </p:custDataLst>
          </p:nvPr>
        </p:nvSpPr>
        <p:spPr>
          <a:xfrm flipV="1">
            <a:off x="5811435" y="4220068"/>
            <a:ext cx="132999" cy="114656"/>
          </a:xfrm>
          <a:prstGeom prst="triangle">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1" name="等腰三角形 10"/>
          <p:cNvSpPr/>
          <p:nvPr>
            <p:custDataLst>
              <p:tags r:id="rId9"/>
            </p:custDataLst>
          </p:nvPr>
        </p:nvSpPr>
        <p:spPr>
          <a:xfrm flipV="1">
            <a:off x="5629026" y="4812101"/>
            <a:ext cx="169340" cy="145983"/>
          </a:xfrm>
          <a:prstGeom prst="triangl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2" name="矩形 11"/>
          <p:cNvSpPr/>
          <p:nvPr>
            <p:custDataLst>
              <p:tags r:id="rId10"/>
            </p:custDataLst>
          </p:nvPr>
        </p:nvSpPr>
        <p:spPr>
          <a:xfrm>
            <a:off x="4617085" y="864235"/>
            <a:ext cx="6352540" cy="5612130"/>
          </a:xfrm>
          <a:prstGeom prst="rect">
            <a:avLst/>
          </a:prstGeom>
        </p:spPr>
        <p:txBody>
          <a:bodyPr wrap="square" anchor="ctr">
            <a:normAutofit fontScale="90000"/>
          </a:bodyPr>
          <a:lstStyle/>
          <a:p>
            <a:pPr algn="l">
              <a:lnSpc>
                <a:spcPct val="150000"/>
              </a:lnSpc>
            </a:pPr>
            <a:r>
              <a:rPr lang="en-US" altLang="zh-CN" dirty="0">
                <a:solidFill>
                  <a:schemeClr val="tx1"/>
                </a:solidFill>
              </a:rPr>
              <a:t> </a:t>
            </a:r>
            <a:r>
              <a:rPr lang="en-US" altLang="zh-CN" b="1" dirty="0">
                <a:solidFill>
                  <a:schemeClr val="tx1"/>
                </a:solidFill>
              </a:rPr>
              <a:t>For custoemers</a:t>
            </a:r>
            <a:r>
              <a:rPr lang="en-US" altLang="zh-CN" dirty="0">
                <a:solidFill>
                  <a:schemeClr val="tx1"/>
                </a:solidFill>
              </a:rPr>
              <a:t>  they choose the product they want to inquire.  </a:t>
            </a:r>
            <a:endParaRPr lang="en-US" altLang="zh-CN" dirty="0">
              <a:solidFill>
                <a:schemeClr val="tx1"/>
              </a:solidFill>
            </a:endParaRPr>
          </a:p>
          <a:p>
            <a:pPr algn="l">
              <a:lnSpc>
                <a:spcPct val="150000"/>
              </a:lnSpc>
            </a:pPr>
            <a:r>
              <a:rPr lang="en-US" altLang="zh-CN" dirty="0">
                <a:solidFill>
                  <a:schemeClr val="tx1"/>
                </a:solidFill>
              </a:rPr>
              <a:t>Then the system will show the real-time situation of his product, location,status and so on.</a:t>
            </a:r>
            <a:endParaRPr lang="en-US" altLang="zh-CN" dirty="0">
              <a:solidFill>
                <a:schemeClr val="tx1"/>
              </a:solidFill>
            </a:endParaRPr>
          </a:p>
          <a:p>
            <a:pPr algn="l">
              <a:lnSpc>
                <a:spcPct val="150000"/>
              </a:lnSpc>
            </a:pPr>
            <a:endParaRPr lang="en-US" altLang="zh-CN" dirty="0">
              <a:solidFill>
                <a:schemeClr val="tx1"/>
              </a:solidFill>
            </a:endParaRPr>
          </a:p>
          <a:p>
            <a:pPr algn="l">
              <a:lnSpc>
                <a:spcPct val="150000"/>
              </a:lnSpc>
            </a:pPr>
            <a:r>
              <a:rPr lang="en-US" altLang="zh-CN" b="1" dirty="0">
                <a:solidFill>
                  <a:schemeClr val="tx1"/>
                </a:solidFill>
              </a:rPr>
              <a:t> For postman</a:t>
            </a:r>
            <a:r>
              <a:rPr lang="en-US" altLang="zh-CN" dirty="0">
                <a:solidFill>
                  <a:schemeClr val="tx1"/>
                </a:solidFill>
              </a:rPr>
              <a:t>   he chooses the product they are assigned to deliver</a:t>
            </a:r>
            <a:endParaRPr lang="en-US" altLang="zh-CN" dirty="0">
              <a:solidFill>
                <a:schemeClr val="tx1"/>
              </a:solidFill>
            </a:endParaRPr>
          </a:p>
          <a:p>
            <a:pPr algn="l">
              <a:lnSpc>
                <a:spcPct val="150000"/>
              </a:lnSpc>
            </a:pPr>
            <a:r>
              <a:rPr lang="en-US" altLang="zh-CN" dirty="0">
                <a:solidFill>
                  <a:schemeClr val="tx1"/>
                </a:solidFill>
              </a:rPr>
              <a:t> Then system tells the postman where to get the product.</a:t>
            </a:r>
            <a:endParaRPr lang="en-US" altLang="zh-CN" dirty="0">
              <a:solidFill>
                <a:schemeClr val="tx1"/>
              </a:solidFill>
            </a:endParaRPr>
          </a:p>
          <a:p>
            <a:pPr algn="l">
              <a:lnSpc>
                <a:spcPct val="150000"/>
              </a:lnSpc>
            </a:pPr>
            <a:r>
              <a:rPr lang="en-US" altLang="zh-CN" dirty="0">
                <a:solidFill>
                  <a:schemeClr val="tx1"/>
                </a:solidFill>
              </a:rPr>
              <a:t> Then postman inquires the system for customer’s information</a:t>
            </a:r>
            <a:endParaRPr lang="en-US" altLang="zh-CN" dirty="0">
              <a:solidFill>
                <a:schemeClr val="tx1"/>
              </a:solidFill>
            </a:endParaRPr>
          </a:p>
          <a:p>
            <a:pPr algn="l">
              <a:lnSpc>
                <a:spcPct val="150000"/>
              </a:lnSpc>
            </a:pPr>
            <a:endParaRPr lang="en-US" altLang="zh-CN" dirty="0">
              <a:solidFill>
                <a:schemeClr val="tx1"/>
              </a:solidFill>
            </a:endParaRPr>
          </a:p>
          <a:p>
            <a:pPr algn="l">
              <a:lnSpc>
                <a:spcPct val="150000"/>
              </a:lnSpc>
            </a:pPr>
            <a:r>
              <a:rPr lang="en-US" altLang="zh-CN" dirty="0">
                <a:solidFill>
                  <a:schemeClr val="tx1"/>
                </a:solidFill>
              </a:rPr>
              <a:t> </a:t>
            </a:r>
            <a:r>
              <a:rPr lang="en-US" altLang="zh-CN" b="1" dirty="0">
                <a:solidFill>
                  <a:schemeClr val="tx1"/>
                </a:solidFill>
              </a:rPr>
              <a:t>For taobao</a:t>
            </a:r>
            <a:r>
              <a:rPr lang="en-US" altLang="zh-CN" dirty="0">
                <a:solidFill>
                  <a:schemeClr val="tx1"/>
                </a:solidFill>
              </a:rPr>
              <a:t>  they can track the product with this function.</a:t>
            </a:r>
            <a:endParaRPr lang="en-US" altLang="zh-CN" dirty="0">
              <a:solidFill>
                <a:schemeClr val="tx1"/>
              </a:solidFill>
            </a:endParaRPr>
          </a:p>
          <a:p>
            <a:pPr algn="l">
              <a:lnSpc>
                <a:spcPct val="150000"/>
              </a:lnSpc>
            </a:pPr>
            <a:r>
              <a:rPr lang="en-US" altLang="zh-CN" dirty="0">
                <a:solidFill>
                  <a:schemeClr val="tx1"/>
                </a:solidFill>
              </a:rPr>
              <a:t> They can confirm whether the product is dispatched to the postman.</a:t>
            </a:r>
            <a:endParaRPr lang="en-US" altLang="zh-CN" dirty="0">
              <a:solidFill>
                <a:schemeClr val="tx1"/>
              </a:solidFill>
            </a:endParaRPr>
          </a:p>
          <a:p>
            <a:pPr algn="l">
              <a:lnSpc>
                <a:spcPct val="150000"/>
              </a:lnSpc>
            </a:pPr>
            <a:r>
              <a:rPr lang="en-US" altLang="zh-CN" dirty="0">
                <a:solidFill>
                  <a:schemeClr val="tx1"/>
                </a:solidFill>
              </a:rPr>
              <a:t> They can confirm whether the product is received by customer</a:t>
            </a:r>
            <a:endParaRPr lang="en-US" altLang="zh-CN" dirty="0">
              <a:solidFill>
                <a:schemeClr val="tx1"/>
              </a:solidFill>
            </a:endParaRPr>
          </a:p>
          <a:p>
            <a:pPr algn="l">
              <a:lnSpc>
                <a:spcPct val="150000"/>
              </a:lnSpc>
            </a:pPr>
            <a:endParaRPr lang="en-US" altLang="zh-CN" dirty="0">
              <a:solidFill>
                <a:schemeClr val="tx1"/>
              </a:solidFill>
            </a:endParaRPr>
          </a:p>
          <a:p>
            <a:pPr algn="l">
              <a:lnSpc>
                <a:spcPct val="150000"/>
              </a:lnSpc>
            </a:pPr>
            <a:r>
              <a:rPr lang="en-US" altLang="zh-CN" b="1" dirty="0">
                <a:solidFill>
                  <a:schemeClr val="tx1"/>
                </a:solidFill>
              </a:rPr>
              <a:t>For businessman</a:t>
            </a:r>
            <a:r>
              <a:rPr lang="en-US" altLang="zh-CN" dirty="0">
                <a:solidFill>
                  <a:schemeClr val="tx1"/>
                </a:solidFill>
              </a:rPr>
              <a:t>  they can know whether the product is sold</a:t>
            </a:r>
            <a:endParaRPr lang="en-US" altLang="zh-CN" dirty="0">
              <a:solidFill>
                <a:schemeClr val="tx1"/>
              </a:solidFill>
            </a:endParaRPr>
          </a:p>
          <a:p>
            <a:pPr algn="l">
              <a:lnSpc>
                <a:spcPct val="150000"/>
              </a:lnSpc>
            </a:pPr>
            <a:r>
              <a:rPr lang="en-US" altLang="zh-CN" dirty="0">
                <a:solidFill>
                  <a:schemeClr val="tx1"/>
                </a:solidFill>
              </a:rPr>
              <a:t>After sold they can inquire the system to confirm whether customer has paid the fee.</a:t>
            </a:r>
            <a:endParaRPr lang="en-US" altLang="zh-CN" dirty="0">
              <a:solidFill>
                <a:schemeClr val="tx1"/>
              </a:solidFill>
            </a:endParaRPr>
          </a:p>
        </p:txBody>
      </p:sp>
      <p:cxnSp>
        <p:nvCxnSpPr>
          <p:cNvPr id="13" name="直接连接符 12"/>
          <p:cNvCxnSpPr/>
          <p:nvPr>
            <p:custDataLst>
              <p:tags r:id="rId11"/>
            </p:custDataLst>
          </p:nvPr>
        </p:nvCxnSpPr>
        <p:spPr>
          <a:xfrm flipH="1" flipV="1">
            <a:off x="10463627" y="1440000"/>
            <a:ext cx="506408" cy="118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2"/>
            </p:custDataLst>
          </p:nvPr>
        </p:nvCxnSpPr>
        <p:spPr>
          <a:xfrm flipH="1">
            <a:off x="3027680" y="3404235"/>
            <a:ext cx="1432560" cy="18859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3"/>
            </p:custDataLst>
          </p:nvPr>
        </p:nvSpPr>
        <p:spPr>
          <a:xfrm>
            <a:off x="838835" y="575945"/>
            <a:ext cx="2433320" cy="864235"/>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en-US" altLang="zh-CN" sz="3600" dirty="0"/>
              <a:t>Inquery</a:t>
            </a:r>
            <a:endParaRPr lang="en-US" altLang="zh-CN" sz="3600" dirty="0"/>
          </a:p>
        </p:txBody>
      </p:sp>
      <p:sp>
        <p:nvSpPr>
          <p:cNvPr id="2" name="矩形 1"/>
          <p:cNvSpPr/>
          <p:nvPr>
            <p:custDataLst>
              <p:tags r:id="rId14"/>
            </p:custDataLst>
          </p:nvPr>
        </p:nvSpPr>
        <p:spPr>
          <a:xfrm>
            <a:off x="417195" y="1188085"/>
            <a:ext cx="3277235" cy="1691640"/>
          </a:xfrm>
          <a:prstGeom prst="rect">
            <a:avLst/>
          </a:prstGeom>
        </p:spPr>
        <p:txBody>
          <a:bodyPr wrap="square" anchor="ctr">
            <a:normAutofit/>
          </a:bodyPr>
          <a:p>
            <a:pPr algn="ctr">
              <a:lnSpc>
                <a:spcPct val="150000"/>
              </a:lnSpc>
            </a:pPr>
            <a:r>
              <a:rPr lang="en-US" altLang="zh-CN" dirty="0">
                <a:solidFill>
                  <a:schemeClr val="tx1"/>
                </a:solidFill>
              </a:rPr>
              <a:t>Participant:Postman,Taobao,Customer,Adminster</a:t>
            </a:r>
            <a:endParaRPr lang="en-US" altLang="zh-CN" dirty="0">
              <a:solidFill>
                <a:schemeClr val="tx1"/>
              </a:solidFill>
            </a:endParaRPr>
          </a:p>
        </p:txBody>
      </p:sp>
    </p:spTree>
    <p:custDataLst>
      <p:tags r:id="rId1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7482609" name="图片 -2147482610"/>
          <p:cNvPicPr>
            <a:picLocks noChangeAspect="1"/>
          </p:cNvPicPr>
          <p:nvPr/>
        </p:nvPicPr>
        <p:blipFill>
          <a:blip r:embed="rId1"/>
          <a:stretch>
            <a:fillRect/>
          </a:stretch>
        </p:blipFill>
        <p:spPr>
          <a:xfrm>
            <a:off x="508635" y="2438400"/>
            <a:ext cx="3842385" cy="2134870"/>
          </a:xfrm>
          <a:prstGeom prst="rect">
            <a:avLst/>
          </a:prstGeom>
          <a:noFill/>
          <a:ln w="9525">
            <a:noFill/>
          </a:ln>
        </p:spPr>
      </p:pic>
      <p:sp>
        <p:nvSpPr>
          <p:cNvPr id="3" name="等腰三角形 2"/>
          <p:cNvSpPr/>
          <p:nvPr>
            <p:custDataLst>
              <p:tags r:id="rId2"/>
            </p:custDataLst>
          </p:nvPr>
        </p:nvSpPr>
        <p:spPr>
          <a:xfrm flipV="1">
            <a:off x="1486303" y="5261568"/>
            <a:ext cx="498145" cy="42943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7500" lnSpcReduction="20000"/>
          </a:bodyPr>
          <a:lstStyle/>
          <a:p>
            <a:pPr algn="ctr"/>
            <a:endParaRPr lang="zh-CN" altLang="en-US" sz="1320"/>
          </a:p>
        </p:txBody>
      </p:sp>
      <p:sp>
        <p:nvSpPr>
          <p:cNvPr id="4" name="等腰三角形 3"/>
          <p:cNvSpPr/>
          <p:nvPr>
            <p:custDataLst>
              <p:tags r:id="rId3"/>
            </p:custDataLst>
          </p:nvPr>
        </p:nvSpPr>
        <p:spPr>
          <a:xfrm flipV="1">
            <a:off x="1312652" y="5335799"/>
            <a:ext cx="325711" cy="280785"/>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320"/>
          </a:p>
        </p:txBody>
      </p:sp>
      <p:sp>
        <p:nvSpPr>
          <p:cNvPr id="5" name="等腰三角形 4"/>
          <p:cNvSpPr/>
          <p:nvPr>
            <p:custDataLst>
              <p:tags r:id="rId4"/>
            </p:custDataLst>
          </p:nvPr>
        </p:nvSpPr>
        <p:spPr>
          <a:xfrm flipV="1">
            <a:off x="508861" y="4574009"/>
            <a:ext cx="721286" cy="621798"/>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7" name="等腰三角形 6"/>
          <p:cNvSpPr/>
          <p:nvPr>
            <p:custDataLst>
              <p:tags r:id="rId5"/>
            </p:custDataLst>
          </p:nvPr>
        </p:nvSpPr>
        <p:spPr>
          <a:xfrm flipV="1">
            <a:off x="3936984" y="1719822"/>
            <a:ext cx="414075" cy="356962"/>
          </a:xfrm>
          <a:prstGeom prst="triangl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endParaRPr lang="zh-CN" altLang="en-US" sz="1320"/>
          </a:p>
        </p:txBody>
      </p:sp>
      <p:sp>
        <p:nvSpPr>
          <p:cNvPr id="8" name="等腰三角形 7"/>
          <p:cNvSpPr/>
          <p:nvPr>
            <p:custDataLst>
              <p:tags r:id="rId6"/>
            </p:custDataLst>
          </p:nvPr>
        </p:nvSpPr>
        <p:spPr>
          <a:xfrm flipV="1">
            <a:off x="4351177" y="2209113"/>
            <a:ext cx="266001" cy="229311"/>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9" name="等腰三角形 8"/>
          <p:cNvSpPr/>
          <p:nvPr>
            <p:custDataLst>
              <p:tags r:id="rId7"/>
            </p:custDataLst>
          </p:nvPr>
        </p:nvSpPr>
        <p:spPr>
          <a:xfrm flipV="1">
            <a:off x="5844779" y="3397564"/>
            <a:ext cx="207038" cy="178480"/>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0" name="等腰三角形 9"/>
          <p:cNvSpPr/>
          <p:nvPr>
            <p:custDataLst>
              <p:tags r:id="rId8"/>
            </p:custDataLst>
          </p:nvPr>
        </p:nvSpPr>
        <p:spPr>
          <a:xfrm flipV="1">
            <a:off x="5811435" y="4220068"/>
            <a:ext cx="132999" cy="114656"/>
          </a:xfrm>
          <a:prstGeom prst="triangle">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1" name="等腰三角形 10"/>
          <p:cNvSpPr/>
          <p:nvPr>
            <p:custDataLst>
              <p:tags r:id="rId9"/>
            </p:custDataLst>
          </p:nvPr>
        </p:nvSpPr>
        <p:spPr>
          <a:xfrm flipV="1">
            <a:off x="5629026" y="4812101"/>
            <a:ext cx="169340" cy="145983"/>
          </a:xfrm>
          <a:prstGeom prst="triangl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2" name="矩形 11"/>
          <p:cNvSpPr/>
          <p:nvPr>
            <p:custDataLst>
              <p:tags r:id="rId10"/>
            </p:custDataLst>
          </p:nvPr>
        </p:nvSpPr>
        <p:spPr>
          <a:xfrm>
            <a:off x="4617720" y="1097915"/>
            <a:ext cx="5840730" cy="5098415"/>
          </a:xfrm>
          <a:prstGeom prst="rect">
            <a:avLst/>
          </a:prstGeom>
        </p:spPr>
        <p:txBody>
          <a:bodyPr wrap="square" anchor="ctr">
            <a:normAutofit fontScale="40000"/>
          </a:bodyPr>
          <a:lstStyle/>
          <a:p>
            <a:pPr algn="l">
              <a:lnSpc>
                <a:spcPct val="150000"/>
              </a:lnSpc>
            </a:pPr>
            <a:r>
              <a:rPr lang="en-US" altLang="zh-CN" sz="4400" dirty="0">
                <a:solidFill>
                  <a:schemeClr val="tx1"/>
                </a:solidFill>
              </a:rPr>
              <a:t> If the user is a customer ,check the order information ,update the information and process the order.</a:t>
            </a:r>
            <a:endParaRPr lang="en-US" altLang="zh-CN" sz="4400" dirty="0">
              <a:solidFill>
                <a:schemeClr val="tx1"/>
              </a:solidFill>
            </a:endParaRPr>
          </a:p>
          <a:p>
            <a:pPr algn="l">
              <a:lnSpc>
                <a:spcPct val="150000"/>
              </a:lnSpc>
            </a:pPr>
            <a:endParaRPr lang="en-US" altLang="zh-CN" sz="4400" dirty="0">
              <a:solidFill>
                <a:schemeClr val="tx1"/>
              </a:solidFill>
            </a:endParaRPr>
          </a:p>
          <a:p>
            <a:pPr algn="l">
              <a:lnSpc>
                <a:spcPct val="150000"/>
              </a:lnSpc>
            </a:pPr>
            <a:r>
              <a:rPr lang="en-US" altLang="zh-CN" sz="4400" dirty="0">
                <a:solidFill>
                  <a:schemeClr val="tx1"/>
                </a:solidFill>
              </a:rPr>
              <a:t>If the user is a postman ,he can get the informantion of the order he send </a:t>
            </a:r>
            <a:endParaRPr lang="en-US" altLang="zh-CN" sz="4400" dirty="0">
              <a:solidFill>
                <a:schemeClr val="tx1"/>
              </a:solidFill>
            </a:endParaRPr>
          </a:p>
          <a:p>
            <a:pPr algn="l">
              <a:lnSpc>
                <a:spcPct val="150000"/>
              </a:lnSpc>
            </a:pPr>
            <a:endParaRPr lang="en-US" altLang="zh-CN" sz="4400" dirty="0">
              <a:solidFill>
                <a:schemeClr val="tx1"/>
              </a:solidFill>
            </a:endParaRPr>
          </a:p>
          <a:p>
            <a:pPr algn="l">
              <a:lnSpc>
                <a:spcPct val="150000"/>
              </a:lnSpc>
            </a:pPr>
            <a:r>
              <a:rPr lang="en-US" altLang="zh-CN" sz="4400" dirty="0">
                <a:solidFill>
                  <a:schemeClr val="tx1"/>
                </a:solidFill>
              </a:rPr>
              <a:t>If the user is a  business man ,he can contact the postman and customer and receive the payment.</a:t>
            </a:r>
            <a:endParaRPr lang="en-US" altLang="zh-CN" sz="4400" dirty="0">
              <a:solidFill>
                <a:schemeClr val="tx1"/>
              </a:solidFill>
            </a:endParaRPr>
          </a:p>
          <a:p>
            <a:pPr algn="l">
              <a:lnSpc>
                <a:spcPct val="150000"/>
              </a:lnSpc>
            </a:pPr>
            <a:endParaRPr lang="en-US" altLang="zh-CN" sz="4400" dirty="0">
              <a:solidFill>
                <a:schemeClr val="tx1"/>
              </a:solidFill>
            </a:endParaRPr>
          </a:p>
          <a:p>
            <a:pPr algn="l">
              <a:lnSpc>
                <a:spcPct val="150000"/>
              </a:lnSpc>
            </a:pPr>
            <a:r>
              <a:rPr lang="en-US" altLang="zh-CN" sz="4400" dirty="0">
                <a:solidFill>
                  <a:schemeClr val="tx1"/>
                </a:solidFill>
              </a:rPr>
              <a:t>If the user is a administer ,he can dispute the authority and maintain the system.</a:t>
            </a:r>
            <a:endParaRPr lang="en-US" altLang="zh-CN" sz="4400" dirty="0">
              <a:solidFill>
                <a:schemeClr val="tx1"/>
              </a:solidFill>
            </a:endParaRPr>
          </a:p>
        </p:txBody>
      </p:sp>
      <p:cxnSp>
        <p:nvCxnSpPr>
          <p:cNvPr id="13" name="直接连接符 12"/>
          <p:cNvCxnSpPr/>
          <p:nvPr>
            <p:custDataLst>
              <p:tags r:id="rId11"/>
            </p:custDataLst>
          </p:nvPr>
        </p:nvCxnSpPr>
        <p:spPr>
          <a:xfrm flipH="1" flipV="1">
            <a:off x="10197562" y="1440000"/>
            <a:ext cx="506408" cy="118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2"/>
            </p:custDataLst>
          </p:nvPr>
        </p:nvCxnSpPr>
        <p:spPr>
          <a:xfrm flipH="1">
            <a:off x="3090545" y="3942080"/>
            <a:ext cx="1432560" cy="18859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3"/>
            </p:custDataLst>
          </p:nvPr>
        </p:nvSpPr>
        <p:spPr>
          <a:xfrm>
            <a:off x="838835" y="575945"/>
            <a:ext cx="2433320" cy="864235"/>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en-US" altLang="zh-CN" sz="3600" dirty="0"/>
              <a:t>Login</a:t>
            </a:r>
            <a:endParaRPr lang="en-US" altLang="zh-CN" sz="3600" dirty="0"/>
          </a:p>
        </p:txBody>
      </p:sp>
      <p:sp>
        <p:nvSpPr>
          <p:cNvPr id="2" name="矩形 1"/>
          <p:cNvSpPr/>
          <p:nvPr>
            <p:custDataLst>
              <p:tags r:id="rId14"/>
            </p:custDataLst>
          </p:nvPr>
        </p:nvSpPr>
        <p:spPr>
          <a:xfrm>
            <a:off x="508635" y="1440180"/>
            <a:ext cx="3582670" cy="1320800"/>
          </a:xfrm>
          <a:prstGeom prst="rect">
            <a:avLst/>
          </a:prstGeom>
        </p:spPr>
        <p:txBody>
          <a:bodyPr wrap="square" anchor="ctr">
            <a:normAutofit/>
          </a:bodyPr>
          <a:p>
            <a:pPr algn="ctr">
              <a:lnSpc>
                <a:spcPct val="150000"/>
              </a:lnSpc>
            </a:pPr>
            <a:r>
              <a:rPr lang="en-US" altLang="zh-CN" dirty="0">
                <a:solidFill>
                  <a:schemeClr val="tx1"/>
                </a:solidFill>
              </a:rPr>
              <a:t>Participant: Postman, Customer, Administer, business</a:t>
            </a:r>
            <a:endParaRPr lang="en-US" altLang="zh-CN" dirty="0">
              <a:solidFill>
                <a:schemeClr val="tx1"/>
              </a:solidFill>
            </a:endParaRPr>
          </a:p>
        </p:txBody>
      </p:sp>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7482617" name="图片 -2147482618"/>
          <p:cNvPicPr>
            <a:picLocks noChangeAspect="1"/>
          </p:cNvPicPr>
          <p:nvPr/>
        </p:nvPicPr>
        <p:blipFill>
          <a:blip r:embed="rId1"/>
          <a:stretch>
            <a:fillRect/>
          </a:stretch>
        </p:blipFill>
        <p:spPr>
          <a:xfrm>
            <a:off x="612775" y="2209165"/>
            <a:ext cx="3615690" cy="2748915"/>
          </a:xfrm>
          <a:prstGeom prst="rect">
            <a:avLst/>
          </a:prstGeom>
          <a:noFill/>
          <a:ln w="9525">
            <a:noFill/>
          </a:ln>
        </p:spPr>
      </p:pic>
      <p:sp>
        <p:nvSpPr>
          <p:cNvPr id="3" name="等腰三角形 2"/>
          <p:cNvSpPr/>
          <p:nvPr>
            <p:custDataLst>
              <p:tags r:id="rId2"/>
            </p:custDataLst>
          </p:nvPr>
        </p:nvSpPr>
        <p:spPr>
          <a:xfrm flipV="1">
            <a:off x="1486303" y="5261568"/>
            <a:ext cx="498145" cy="42943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7500" lnSpcReduction="20000"/>
          </a:bodyPr>
          <a:lstStyle/>
          <a:p>
            <a:pPr algn="ctr"/>
            <a:endParaRPr lang="zh-CN" altLang="en-US" sz="1320"/>
          </a:p>
        </p:txBody>
      </p:sp>
      <p:sp>
        <p:nvSpPr>
          <p:cNvPr id="4" name="等腰三角形 3"/>
          <p:cNvSpPr/>
          <p:nvPr>
            <p:custDataLst>
              <p:tags r:id="rId3"/>
            </p:custDataLst>
          </p:nvPr>
        </p:nvSpPr>
        <p:spPr>
          <a:xfrm flipV="1">
            <a:off x="1312652" y="5335799"/>
            <a:ext cx="325711" cy="280785"/>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320"/>
          </a:p>
        </p:txBody>
      </p:sp>
      <p:sp>
        <p:nvSpPr>
          <p:cNvPr id="5" name="等腰三角形 4"/>
          <p:cNvSpPr/>
          <p:nvPr>
            <p:custDataLst>
              <p:tags r:id="rId4"/>
            </p:custDataLst>
          </p:nvPr>
        </p:nvSpPr>
        <p:spPr>
          <a:xfrm flipV="1">
            <a:off x="691741" y="4574009"/>
            <a:ext cx="721286" cy="621798"/>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7" name="等腰三角形 6"/>
          <p:cNvSpPr/>
          <p:nvPr>
            <p:custDataLst>
              <p:tags r:id="rId5"/>
            </p:custDataLst>
          </p:nvPr>
        </p:nvSpPr>
        <p:spPr>
          <a:xfrm flipV="1">
            <a:off x="3936984" y="1719822"/>
            <a:ext cx="414075" cy="356962"/>
          </a:xfrm>
          <a:prstGeom prst="triangl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endParaRPr lang="zh-CN" altLang="en-US" sz="1320"/>
          </a:p>
        </p:txBody>
      </p:sp>
      <p:sp>
        <p:nvSpPr>
          <p:cNvPr id="8" name="等腰三角形 7"/>
          <p:cNvSpPr/>
          <p:nvPr>
            <p:custDataLst>
              <p:tags r:id="rId6"/>
            </p:custDataLst>
          </p:nvPr>
        </p:nvSpPr>
        <p:spPr>
          <a:xfrm flipV="1">
            <a:off x="4351177" y="2209113"/>
            <a:ext cx="266001" cy="229311"/>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9" name="等腰三角形 8"/>
          <p:cNvSpPr/>
          <p:nvPr>
            <p:custDataLst>
              <p:tags r:id="rId7"/>
            </p:custDataLst>
          </p:nvPr>
        </p:nvSpPr>
        <p:spPr>
          <a:xfrm flipV="1">
            <a:off x="5844779" y="3397564"/>
            <a:ext cx="207038" cy="178480"/>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0" name="等腰三角形 9"/>
          <p:cNvSpPr/>
          <p:nvPr>
            <p:custDataLst>
              <p:tags r:id="rId8"/>
            </p:custDataLst>
          </p:nvPr>
        </p:nvSpPr>
        <p:spPr>
          <a:xfrm flipV="1">
            <a:off x="5811435" y="4220068"/>
            <a:ext cx="132999" cy="114656"/>
          </a:xfrm>
          <a:prstGeom prst="triangle">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1" name="等腰三角形 10"/>
          <p:cNvSpPr/>
          <p:nvPr>
            <p:custDataLst>
              <p:tags r:id="rId9"/>
            </p:custDataLst>
          </p:nvPr>
        </p:nvSpPr>
        <p:spPr>
          <a:xfrm flipV="1">
            <a:off x="5629026" y="4812101"/>
            <a:ext cx="169340" cy="145983"/>
          </a:xfrm>
          <a:prstGeom prst="triangl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12" name="矩形 11"/>
          <p:cNvSpPr/>
          <p:nvPr>
            <p:custDataLst>
              <p:tags r:id="rId10"/>
            </p:custDataLst>
          </p:nvPr>
        </p:nvSpPr>
        <p:spPr>
          <a:xfrm>
            <a:off x="4617720" y="498475"/>
            <a:ext cx="6325870" cy="6028690"/>
          </a:xfrm>
          <a:prstGeom prst="rect">
            <a:avLst/>
          </a:prstGeom>
        </p:spPr>
        <p:txBody>
          <a:bodyPr wrap="square" anchor="ctr">
            <a:normAutofit fontScale="70000"/>
          </a:bodyPr>
          <a:lstStyle/>
          <a:p>
            <a:pPr algn="l">
              <a:lnSpc>
                <a:spcPct val="150000"/>
              </a:lnSpc>
            </a:pPr>
            <a:r>
              <a:rPr lang="en-US" altLang="zh-CN" dirty="0">
                <a:solidFill>
                  <a:schemeClr val="tx1"/>
                </a:solidFill>
              </a:rPr>
              <a:t>The postman confirm the person receive the package is the customer self or not </a:t>
            </a:r>
            <a:endParaRPr lang="en-US" altLang="zh-CN" dirty="0">
              <a:solidFill>
                <a:schemeClr val="tx1"/>
              </a:solidFill>
            </a:endParaRPr>
          </a:p>
          <a:p>
            <a:pPr algn="l">
              <a:lnSpc>
                <a:spcPct val="150000"/>
              </a:lnSpc>
            </a:pPr>
            <a:r>
              <a:rPr lang="en-US" altLang="zh-CN" dirty="0">
                <a:solidFill>
                  <a:schemeClr val="tx1"/>
                </a:solidFill>
              </a:rPr>
              <a:t>If he is the customer or the postman has gotten customer confirmation that he can sign the package, the sign process will continue</a:t>
            </a:r>
            <a:endParaRPr lang="en-US" altLang="zh-CN" dirty="0">
              <a:solidFill>
                <a:schemeClr val="tx1"/>
              </a:solidFill>
            </a:endParaRPr>
          </a:p>
          <a:p>
            <a:pPr algn="l">
              <a:lnSpc>
                <a:spcPct val="150000"/>
              </a:lnSpc>
            </a:pPr>
            <a:r>
              <a:rPr lang="en-US" altLang="zh-CN" dirty="0">
                <a:solidFill>
                  <a:schemeClr val="tx1"/>
                </a:solidFill>
              </a:rPr>
              <a:t>else the sign process will fail</a:t>
            </a:r>
            <a:endParaRPr lang="en-US" altLang="zh-CN" dirty="0">
              <a:solidFill>
                <a:schemeClr val="tx1"/>
              </a:solidFill>
            </a:endParaRPr>
          </a:p>
          <a:p>
            <a:pPr algn="l">
              <a:lnSpc>
                <a:spcPct val="150000"/>
              </a:lnSpc>
            </a:pPr>
            <a:endParaRPr lang="en-US" altLang="zh-CN" dirty="0">
              <a:solidFill>
                <a:schemeClr val="tx1"/>
              </a:solidFill>
            </a:endParaRPr>
          </a:p>
          <a:p>
            <a:pPr algn="l">
              <a:lnSpc>
                <a:spcPct val="150000"/>
              </a:lnSpc>
            </a:pPr>
            <a:r>
              <a:rPr lang="en-US" altLang="zh-CN" dirty="0">
                <a:solidFill>
                  <a:schemeClr val="tx1"/>
                </a:solidFill>
              </a:rPr>
              <a:t>The receiver check the package is intact or not. If the package is not intact, the receiver will consult with the postman and decide whether sign it or not.</a:t>
            </a:r>
            <a:endParaRPr lang="en-US" altLang="zh-CN" dirty="0">
              <a:solidFill>
                <a:schemeClr val="tx1"/>
              </a:solidFill>
            </a:endParaRPr>
          </a:p>
          <a:p>
            <a:pPr algn="l">
              <a:lnSpc>
                <a:spcPct val="150000"/>
              </a:lnSpc>
            </a:pPr>
            <a:endParaRPr lang="en-US" altLang="zh-CN" dirty="0">
              <a:solidFill>
                <a:schemeClr val="tx1"/>
              </a:solidFill>
            </a:endParaRPr>
          </a:p>
          <a:p>
            <a:pPr algn="l">
              <a:lnSpc>
                <a:spcPct val="150000"/>
              </a:lnSpc>
            </a:pPr>
            <a:r>
              <a:rPr lang="en-US" altLang="zh-CN" dirty="0">
                <a:solidFill>
                  <a:schemeClr val="tx1"/>
                </a:solidFill>
              </a:rPr>
              <a:t>The receiver decides to sign the package.</a:t>
            </a:r>
            <a:endParaRPr lang="en-US" altLang="zh-CN" dirty="0">
              <a:solidFill>
                <a:schemeClr val="tx1"/>
              </a:solidFill>
            </a:endParaRPr>
          </a:p>
          <a:p>
            <a:pPr algn="l">
              <a:lnSpc>
                <a:spcPct val="150000"/>
              </a:lnSpc>
            </a:pPr>
            <a:r>
              <a:rPr lang="en-US" altLang="zh-CN" dirty="0">
                <a:solidFill>
                  <a:schemeClr val="tx1"/>
                </a:solidFill>
              </a:rPr>
              <a:t>If the receiver choose to sign the receipt </a:t>
            </a:r>
            <a:endParaRPr lang="en-US" altLang="zh-CN" dirty="0">
              <a:solidFill>
                <a:schemeClr val="tx1"/>
              </a:solidFill>
            </a:endParaRPr>
          </a:p>
          <a:p>
            <a:pPr algn="l">
              <a:lnSpc>
                <a:spcPct val="150000"/>
              </a:lnSpc>
            </a:pPr>
            <a:r>
              <a:rPr lang="en-US" altLang="zh-CN" dirty="0">
                <a:solidFill>
                  <a:schemeClr val="tx1"/>
                </a:solidFill>
              </a:rPr>
              <a:t>he uses signature on a pad provided by the postman.</a:t>
            </a:r>
            <a:endParaRPr lang="en-US" altLang="zh-CN" dirty="0">
              <a:solidFill>
                <a:schemeClr val="tx1"/>
              </a:solidFill>
            </a:endParaRPr>
          </a:p>
          <a:p>
            <a:pPr algn="l">
              <a:lnSpc>
                <a:spcPct val="150000"/>
              </a:lnSpc>
            </a:pPr>
            <a:r>
              <a:rPr lang="en-US" altLang="zh-CN" dirty="0">
                <a:solidFill>
                  <a:schemeClr val="tx1"/>
                </a:solidFill>
              </a:rPr>
              <a:t>Else if the receiver choose to use the fingerprint,</a:t>
            </a:r>
            <a:endParaRPr lang="en-US" altLang="zh-CN" dirty="0">
              <a:solidFill>
                <a:schemeClr val="tx1"/>
              </a:solidFill>
            </a:endParaRPr>
          </a:p>
          <a:p>
            <a:pPr algn="l">
              <a:lnSpc>
                <a:spcPct val="150000"/>
              </a:lnSpc>
            </a:pPr>
            <a:r>
              <a:rPr lang="en-US" altLang="zh-CN" dirty="0">
                <a:solidFill>
                  <a:schemeClr val="tx1"/>
                </a:solidFill>
              </a:rPr>
              <a:t> he presses the finger in the pad specified area.</a:t>
            </a:r>
            <a:endParaRPr lang="en-US" altLang="zh-CN" dirty="0">
              <a:solidFill>
                <a:schemeClr val="tx1"/>
              </a:solidFill>
            </a:endParaRPr>
          </a:p>
          <a:p>
            <a:pPr algn="l">
              <a:lnSpc>
                <a:spcPct val="150000"/>
              </a:lnSpc>
            </a:pPr>
            <a:endParaRPr lang="en-US" altLang="zh-CN" dirty="0">
              <a:solidFill>
                <a:schemeClr val="tx1"/>
              </a:solidFill>
            </a:endParaRPr>
          </a:p>
          <a:p>
            <a:pPr algn="l">
              <a:lnSpc>
                <a:spcPct val="150000"/>
              </a:lnSpc>
            </a:pPr>
            <a:r>
              <a:rPr lang="en-US" altLang="zh-CN" dirty="0">
                <a:solidFill>
                  <a:schemeClr val="tx1"/>
                </a:solidFill>
              </a:rPr>
              <a:t>If the system verifies the receiver’s information successfully</a:t>
            </a:r>
            <a:endParaRPr lang="en-US" altLang="zh-CN" dirty="0">
              <a:solidFill>
                <a:schemeClr val="tx1"/>
              </a:solidFill>
            </a:endParaRPr>
          </a:p>
          <a:p>
            <a:pPr algn="l">
              <a:lnSpc>
                <a:spcPct val="150000"/>
              </a:lnSpc>
            </a:pPr>
            <a:r>
              <a:rPr lang="en-US" altLang="zh-CN" dirty="0">
                <a:solidFill>
                  <a:schemeClr val="tx1"/>
                </a:solidFill>
              </a:rPr>
              <a:t>It update the package status to “sign successfully”. </a:t>
            </a:r>
            <a:endParaRPr lang="en-US" altLang="zh-CN" dirty="0">
              <a:solidFill>
                <a:schemeClr val="tx1"/>
              </a:solidFill>
            </a:endParaRPr>
          </a:p>
          <a:p>
            <a:pPr algn="l">
              <a:lnSpc>
                <a:spcPct val="150000"/>
              </a:lnSpc>
            </a:pPr>
            <a:r>
              <a:rPr lang="en-US" altLang="zh-CN" dirty="0">
                <a:solidFill>
                  <a:schemeClr val="tx1"/>
                </a:solidFill>
              </a:rPr>
              <a:t>Else the customer needs to communicate with postman for subsequent treatment.</a:t>
            </a:r>
            <a:endParaRPr lang="en-US" altLang="zh-CN" dirty="0">
              <a:solidFill>
                <a:schemeClr val="tx1"/>
              </a:solidFill>
            </a:endParaRPr>
          </a:p>
        </p:txBody>
      </p:sp>
      <p:cxnSp>
        <p:nvCxnSpPr>
          <p:cNvPr id="13" name="直接连接符 12"/>
          <p:cNvCxnSpPr/>
          <p:nvPr>
            <p:custDataLst>
              <p:tags r:id="rId11"/>
            </p:custDataLst>
          </p:nvPr>
        </p:nvCxnSpPr>
        <p:spPr>
          <a:xfrm flipH="1" flipV="1">
            <a:off x="10944322" y="1440000"/>
            <a:ext cx="506408" cy="118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2"/>
            </p:custDataLst>
          </p:nvPr>
        </p:nvCxnSpPr>
        <p:spPr>
          <a:xfrm flipH="1">
            <a:off x="3184525" y="4220210"/>
            <a:ext cx="1432560" cy="18859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3"/>
            </p:custDataLst>
          </p:nvPr>
        </p:nvSpPr>
        <p:spPr>
          <a:xfrm>
            <a:off x="203200" y="575945"/>
            <a:ext cx="3547110" cy="864235"/>
          </a:xfrm>
          <a:prstGeom prst="rect">
            <a:avLst/>
          </a:prstGeom>
        </p:spPr>
        <p:txBody>
          <a:bodyPr vert="horz" wrap="square" lIns="67101" tIns="33550" rIns="67101" bIns="33550" rtlCol="0" anchor="ctr">
            <a:normAutofit fontScale="90000"/>
          </a:bodyPr>
          <a:lstStyle>
            <a:lvl1pPr algn="ctr" defTabSz="525145">
              <a:lnSpc>
                <a:spcPct val="90000"/>
              </a:lnSpc>
              <a:spcBef>
                <a:spcPct val="0"/>
              </a:spcBef>
              <a:buNone/>
              <a:defRPr sz="2800">
                <a:solidFill>
                  <a:srgbClr val="5E72F7"/>
                </a:solidFill>
                <a:latin typeface="+mj-lt"/>
                <a:ea typeface="+mj-ea"/>
                <a:cs typeface="+mj-cs"/>
              </a:defRPr>
            </a:lvl1pPr>
          </a:lstStyle>
          <a:p>
            <a:pPr algn="l"/>
            <a:r>
              <a:rPr lang="en-US" altLang="zh-CN" sz="3600">
                <a:sym typeface="+mn-ea"/>
              </a:rPr>
              <a:t> Order Processing</a:t>
            </a:r>
            <a:endParaRPr lang="en-US" altLang="zh-CN" sz="3600">
              <a:sym typeface="+mn-ea"/>
            </a:endParaRPr>
          </a:p>
        </p:txBody>
      </p:sp>
      <p:sp>
        <p:nvSpPr>
          <p:cNvPr id="2" name="矩形 1"/>
          <p:cNvSpPr/>
          <p:nvPr>
            <p:custDataLst>
              <p:tags r:id="rId14"/>
            </p:custDataLst>
          </p:nvPr>
        </p:nvSpPr>
        <p:spPr>
          <a:xfrm>
            <a:off x="203200" y="1440180"/>
            <a:ext cx="3582670" cy="730885"/>
          </a:xfrm>
          <a:prstGeom prst="rect">
            <a:avLst/>
          </a:prstGeom>
        </p:spPr>
        <p:txBody>
          <a:bodyPr wrap="square" anchor="ctr">
            <a:normAutofit/>
          </a:bodyPr>
          <a:p>
            <a:pPr algn="ctr">
              <a:lnSpc>
                <a:spcPct val="150000"/>
              </a:lnSpc>
            </a:pPr>
            <a:r>
              <a:rPr lang="en-US" altLang="zh-CN" dirty="0">
                <a:solidFill>
                  <a:schemeClr val="tx1"/>
                </a:solidFill>
              </a:rPr>
              <a:t>Participant:  Customer</a:t>
            </a:r>
            <a:endParaRPr lang="en-US" altLang="zh-CN" dirty="0">
              <a:solidFill>
                <a:schemeClr val="tx1"/>
              </a:solidFill>
            </a:endParaRPr>
          </a:p>
        </p:txBody>
      </p:sp>
    </p:spTree>
    <p:custDataLst>
      <p:tags r:id="rId15"/>
    </p:custDataLst>
  </p:cSld>
  <p:clrMapOvr>
    <a:masterClrMapping/>
  </p:clrMapOvr>
</p:sld>
</file>

<file path=ppt/tags/tag1.xml><?xml version="1.0" encoding="utf-8"?>
<p:tagLst xmlns:p="http://schemas.openxmlformats.org/presentationml/2006/main">
  <p:tag name="MH" val="20151022105848"/>
  <p:tag name="MH_LIBRARY" val="CONTENTS"/>
  <p:tag name="MH_TYPE" val="OTHERS"/>
  <p:tag name="ID" val="626781"/>
</p:tagLst>
</file>

<file path=ppt/tags/tag10.xml><?xml version="1.0" encoding="utf-8"?>
<p:tagLst xmlns:p="http://schemas.openxmlformats.org/presentationml/2006/main">
  <p:tag name="MH" val="20150921105551"/>
  <p:tag name="MH_LIBRARY" val="GRAPHIC"/>
  <p:tag name="MH_ORDER" val="Right Triangle 9"/>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02.xml><?xml version="1.0" encoding="utf-8"?>
<p:tagLst xmlns:p="http://schemas.openxmlformats.org/presentationml/2006/main">
  <p:tag name="KSO_WM_TEMPLATE_CATEGORY" val="custom"/>
  <p:tag name="KSO_WM_TEMPLATE_INDEX" val="160561"/>
  <p:tag name="KSO_WM_TAG_VERSION" val="1.0"/>
  <p:tag name="KSO_WM_SLIDE_ID" val="custom160561_26"/>
  <p:tag name="KSO_WM_SLIDE_INDEX" val="26"/>
  <p:tag name="KSO_WM_SLIDE_ITEM_CNT" val="2"/>
  <p:tag name="KSO_WM_SLIDE_LAYOUT" val="a_f_d"/>
  <p:tag name="KSO_WM_SLIDE_LAYOUT_CNT" val="1_1_1"/>
  <p:tag name="KSO_WM_SLIDE_TYPE" val="text"/>
  <p:tag name="KSO_WM_BEAUTIFY_FLAG" val="#wm#"/>
  <p:tag name="KSO_WM_SLIDE_POSITION" val="136*148"/>
  <p:tag name="KSO_WM_SLIDE_SIZE" val="687*273"/>
</p:tagLst>
</file>

<file path=ppt/tags/tag103.xml><?xml version="1.0" encoding="utf-8"?>
<p:tagLst xmlns:p="http://schemas.openxmlformats.org/presentationml/2006/main">
  <p:tag name="KSO_WM_TAG_VERSION" val="1.0"/>
  <p:tag name="KSO_WM_BEAUTIFY_FLAG" val="#wm#"/>
  <p:tag name="KSO_WM_UNIT_TYPE" val="i"/>
  <p:tag name="KSO_WM_UNIT_ID" val="custom160561_26*i*0"/>
  <p:tag name="KSO_WM_TEMPLATE_CATEGORY" val="custom"/>
  <p:tag name="KSO_WM_TEMPLATE_INDEX" val="160561"/>
  <p:tag name="KSO_WM_UNIT_INDEX" val="0"/>
</p:tagLst>
</file>

<file path=ppt/tags/tag104.xml><?xml version="1.0" encoding="utf-8"?>
<p:tagLst xmlns:p="http://schemas.openxmlformats.org/presentationml/2006/main">
  <p:tag name="KSO_WM_TAG_VERSION" val="1.0"/>
  <p:tag name="KSO_WM_BEAUTIFY_FLAG" val="#wm#"/>
  <p:tag name="KSO_WM_UNIT_TYPE" val="i"/>
  <p:tag name="KSO_WM_UNIT_ID" val="custom160561_26*i*1"/>
  <p:tag name="KSO_WM_TEMPLATE_CATEGORY" val="custom"/>
  <p:tag name="KSO_WM_TEMPLATE_INDEX" val="160561"/>
  <p:tag name="KSO_WM_UNIT_INDEX" val="1"/>
</p:tagLst>
</file>

<file path=ppt/tags/tag105.xml><?xml version="1.0" encoding="utf-8"?>
<p:tagLst xmlns:p="http://schemas.openxmlformats.org/presentationml/2006/main">
  <p:tag name="KSO_WM_TAG_VERSION" val="1.0"/>
  <p:tag name="KSO_WM_BEAUTIFY_FLAG" val="#wm#"/>
  <p:tag name="KSO_WM_UNIT_TYPE" val="i"/>
  <p:tag name="KSO_WM_UNIT_ID" val="custom160561_26*i*2"/>
  <p:tag name="KSO_WM_TEMPLATE_CATEGORY" val="custom"/>
  <p:tag name="KSO_WM_TEMPLATE_INDEX" val="160561"/>
  <p:tag name="KSO_WM_UNIT_INDEX" val="2"/>
</p:tagLst>
</file>

<file path=ppt/tags/tag106.xml><?xml version="1.0" encoding="utf-8"?>
<p:tagLst xmlns:p="http://schemas.openxmlformats.org/presentationml/2006/main">
  <p:tag name="KSO_WM_TAG_VERSION" val="1.0"/>
  <p:tag name="KSO_WM_BEAUTIFY_FLAG" val="#wm#"/>
  <p:tag name="KSO_WM_UNIT_TYPE" val="i"/>
  <p:tag name="KSO_WM_UNIT_ID" val="custom160561_26*i*4"/>
  <p:tag name="KSO_WM_TEMPLATE_CATEGORY" val="custom"/>
  <p:tag name="KSO_WM_TEMPLATE_INDEX" val="160561"/>
  <p:tag name="KSO_WM_UNIT_INDEX" val="4"/>
</p:tagLst>
</file>

<file path=ppt/tags/tag107.xml><?xml version="1.0" encoding="utf-8"?>
<p:tagLst xmlns:p="http://schemas.openxmlformats.org/presentationml/2006/main">
  <p:tag name="KSO_WM_TAG_VERSION" val="1.0"/>
  <p:tag name="KSO_WM_BEAUTIFY_FLAG" val="#wm#"/>
  <p:tag name="KSO_WM_UNIT_TYPE" val="i"/>
  <p:tag name="KSO_WM_UNIT_ID" val="custom160561_26*i*5"/>
  <p:tag name="KSO_WM_TEMPLATE_CATEGORY" val="custom"/>
  <p:tag name="KSO_WM_TEMPLATE_INDEX" val="160561"/>
  <p:tag name="KSO_WM_UNIT_INDEX" val="5"/>
</p:tagLst>
</file>

<file path=ppt/tags/tag108.xml><?xml version="1.0" encoding="utf-8"?>
<p:tagLst xmlns:p="http://schemas.openxmlformats.org/presentationml/2006/main">
  <p:tag name="KSO_WM_TAG_VERSION" val="1.0"/>
  <p:tag name="KSO_WM_BEAUTIFY_FLAG" val="#wm#"/>
  <p:tag name="KSO_WM_UNIT_TYPE" val="i"/>
  <p:tag name="KSO_WM_UNIT_ID" val="custom160561_26*i*6"/>
  <p:tag name="KSO_WM_TEMPLATE_CATEGORY" val="custom"/>
  <p:tag name="KSO_WM_TEMPLATE_INDEX" val="160561"/>
  <p:tag name="KSO_WM_UNIT_INDEX" val="6"/>
</p:tagLst>
</file>

<file path=ppt/tags/tag109.xml><?xml version="1.0" encoding="utf-8"?>
<p:tagLst xmlns:p="http://schemas.openxmlformats.org/presentationml/2006/main">
  <p:tag name="KSO_WM_TAG_VERSION" val="1.0"/>
  <p:tag name="KSO_WM_BEAUTIFY_FLAG" val="#wm#"/>
  <p:tag name="KSO_WM_UNIT_TYPE" val="i"/>
  <p:tag name="KSO_WM_UNIT_ID" val="custom160561_26*i*7"/>
  <p:tag name="KSO_WM_TEMPLATE_CATEGORY" val="custom"/>
  <p:tag name="KSO_WM_TEMPLATE_INDEX" val="160561"/>
  <p:tag name="KSO_WM_UNIT_INDEX" val="7"/>
</p:tagLst>
</file>

<file path=ppt/tags/tag11.xml><?xml version="1.0" encoding="utf-8"?>
<p:tagLst xmlns:p="http://schemas.openxmlformats.org/presentationml/2006/main">
  <p:tag name="MH" val="20150921105551"/>
  <p:tag name="MH_LIBRARY" val="GRAPHIC"/>
  <p:tag name="MH_ORDER" val="Straight Connector 10"/>
</p:tagLst>
</file>

<file path=ppt/tags/tag110.xml><?xml version="1.0" encoding="utf-8"?>
<p:tagLst xmlns:p="http://schemas.openxmlformats.org/presentationml/2006/main">
  <p:tag name="KSO_WM_TAG_VERSION" val="1.0"/>
  <p:tag name="KSO_WM_BEAUTIFY_FLAG" val="#wm#"/>
  <p:tag name="KSO_WM_UNIT_TYPE" val="i"/>
  <p:tag name="KSO_WM_UNIT_ID" val="custom160561_26*i*8"/>
  <p:tag name="KSO_WM_TEMPLATE_CATEGORY" val="custom"/>
  <p:tag name="KSO_WM_TEMPLATE_INDEX" val="160561"/>
  <p:tag name="KSO_WM_UNIT_INDEX" val="8"/>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12.xml><?xml version="1.0" encoding="utf-8"?>
<p:tagLst xmlns:p="http://schemas.openxmlformats.org/presentationml/2006/main">
  <p:tag name="KSO_WM_TAG_VERSION" val="1.0"/>
  <p:tag name="KSO_WM_BEAUTIFY_FLAG" val="#wm#"/>
  <p:tag name="KSO_WM_UNIT_TYPE" val="i"/>
  <p:tag name="KSO_WM_UNIT_ID" val="custom160561_26*i*10"/>
  <p:tag name="KSO_WM_TEMPLATE_CATEGORY" val="custom"/>
  <p:tag name="KSO_WM_TEMPLATE_INDEX" val="160561"/>
  <p:tag name="KSO_WM_UNIT_INDEX" val="10"/>
</p:tagLst>
</file>

<file path=ppt/tags/tag113.xml><?xml version="1.0" encoding="utf-8"?>
<p:tagLst xmlns:p="http://schemas.openxmlformats.org/presentationml/2006/main">
  <p:tag name="KSO_WM_TAG_VERSION" val="1.0"/>
  <p:tag name="KSO_WM_BEAUTIFY_FLAG" val="#wm#"/>
  <p:tag name="KSO_WM_UNIT_TYPE" val="i"/>
  <p:tag name="KSO_WM_UNIT_ID" val="custom160561_26*i*11"/>
  <p:tag name="KSO_WM_TEMPLATE_CATEGORY" val="custom"/>
  <p:tag name="KSO_WM_TEMPLATE_INDEX" val="160561"/>
  <p:tag name="KSO_WM_UNIT_INDEX" val="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16.xml><?xml version="1.0" encoding="utf-8"?>
<p:tagLst xmlns:p="http://schemas.openxmlformats.org/presentationml/2006/main">
  <p:tag name="KSO_WM_TEMPLATE_CATEGORY" val="custom"/>
  <p:tag name="KSO_WM_TEMPLATE_INDEX" val="160561"/>
  <p:tag name="KSO_WM_TAG_VERSION" val="1.0"/>
  <p:tag name="KSO_WM_SLIDE_ID" val="custom160561_26"/>
  <p:tag name="KSO_WM_SLIDE_INDEX" val="26"/>
  <p:tag name="KSO_WM_SLIDE_ITEM_CNT" val="2"/>
  <p:tag name="KSO_WM_SLIDE_LAYOUT" val="a_f_d"/>
  <p:tag name="KSO_WM_SLIDE_LAYOUT_CNT" val="1_1_1"/>
  <p:tag name="KSO_WM_SLIDE_TYPE" val="text"/>
  <p:tag name="KSO_WM_BEAUTIFY_FLAG" val="#wm#"/>
  <p:tag name="KSO_WM_SLIDE_POSITION" val="136*148"/>
  <p:tag name="KSO_WM_SLIDE_SIZE" val="687*273"/>
</p:tagLst>
</file>

<file path=ppt/tags/tag117.xml><?xml version="1.0" encoding="utf-8"?>
<p:tagLst xmlns:p="http://schemas.openxmlformats.org/presentationml/2006/main">
  <p:tag name="KSO_WM_TAG_VERSION" val="1.0"/>
  <p:tag name="KSO_WM_BEAUTIFY_FLAG" val="#wm#"/>
  <p:tag name="KSO_WM_UNIT_TYPE" val="i"/>
  <p:tag name="KSO_WM_UNIT_ID" val="custom160561_26*i*0"/>
  <p:tag name="KSO_WM_TEMPLATE_CATEGORY" val="custom"/>
  <p:tag name="KSO_WM_TEMPLATE_INDEX" val="160561"/>
  <p:tag name="KSO_WM_UNIT_INDEX" val="0"/>
</p:tagLst>
</file>

<file path=ppt/tags/tag118.xml><?xml version="1.0" encoding="utf-8"?>
<p:tagLst xmlns:p="http://schemas.openxmlformats.org/presentationml/2006/main">
  <p:tag name="KSO_WM_TAG_VERSION" val="1.0"/>
  <p:tag name="KSO_WM_BEAUTIFY_FLAG" val="#wm#"/>
  <p:tag name="KSO_WM_UNIT_TYPE" val="i"/>
  <p:tag name="KSO_WM_UNIT_ID" val="custom160561_26*i*1"/>
  <p:tag name="KSO_WM_TEMPLATE_CATEGORY" val="custom"/>
  <p:tag name="KSO_WM_TEMPLATE_INDEX" val="160561"/>
  <p:tag name="KSO_WM_UNIT_INDEX" val="1"/>
</p:tagLst>
</file>

<file path=ppt/tags/tag119.xml><?xml version="1.0" encoding="utf-8"?>
<p:tagLst xmlns:p="http://schemas.openxmlformats.org/presentationml/2006/main">
  <p:tag name="KSO_WM_TAG_VERSION" val="1.0"/>
  <p:tag name="KSO_WM_BEAUTIFY_FLAG" val="#wm#"/>
  <p:tag name="KSO_WM_UNIT_TYPE" val="i"/>
  <p:tag name="KSO_WM_UNIT_ID" val="custom160561_26*i*2"/>
  <p:tag name="KSO_WM_TEMPLATE_CATEGORY" val="custom"/>
  <p:tag name="KSO_WM_TEMPLATE_INDEX" val="160561"/>
  <p:tag name="KSO_WM_UNIT_INDEX" val="2"/>
</p:tagLst>
</file>

<file path=ppt/tags/tag12.xml><?xml version="1.0" encoding="utf-8"?>
<p:tagLst xmlns:p="http://schemas.openxmlformats.org/presentationml/2006/main">
  <p:tag name="MH" val="20150921105551"/>
  <p:tag name="MH_LIBRARY" val="GRAPHIC"/>
  <p:tag name="MH_ORDER" val="Straight Connector 11"/>
</p:tagLst>
</file>

<file path=ppt/tags/tag120.xml><?xml version="1.0" encoding="utf-8"?>
<p:tagLst xmlns:p="http://schemas.openxmlformats.org/presentationml/2006/main">
  <p:tag name="KSO_WM_TAG_VERSION" val="1.0"/>
  <p:tag name="KSO_WM_BEAUTIFY_FLAG" val="#wm#"/>
  <p:tag name="KSO_WM_UNIT_TYPE" val="i"/>
  <p:tag name="KSO_WM_UNIT_ID" val="custom160561_26*i*4"/>
  <p:tag name="KSO_WM_TEMPLATE_CATEGORY" val="custom"/>
  <p:tag name="KSO_WM_TEMPLATE_INDEX" val="160561"/>
  <p:tag name="KSO_WM_UNIT_INDEX" val="4"/>
</p:tagLst>
</file>

<file path=ppt/tags/tag121.xml><?xml version="1.0" encoding="utf-8"?>
<p:tagLst xmlns:p="http://schemas.openxmlformats.org/presentationml/2006/main">
  <p:tag name="KSO_WM_TAG_VERSION" val="1.0"/>
  <p:tag name="KSO_WM_BEAUTIFY_FLAG" val="#wm#"/>
  <p:tag name="KSO_WM_UNIT_TYPE" val="i"/>
  <p:tag name="KSO_WM_UNIT_ID" val="custom160561_26*i*5"/>
  <p:tag name="KSO_WM_TEMPLATE_CATEGORY" val="custom"/>
  <p:tag name="KSO_WM_TEMPLATE_INDEX" val="160561"/>
  <p:tag name="KSO_WM_UNIT_INDEX" val="5"/>
</p:tagLst>
</file>

<file path=ppt/tags/tag122.xml><?xml version="1.0" encoding="utf-8"?>
<p:tagLst xmlns:p="http://schemas.openxmlformats.org/presentationml/2006/main">
  <p:tag name="KSO_WM_TAG_VERSION" val="1.0"/>
  <p:tag name="KSO_WM_BEAUTIFY_FLAG" val="#wm#"/>
  <p:tag name="KSO_WM_UNIT_TYPE" val="i"/>
  <p:tag name="KSO_WM_UNIT_ID" val="custom160561_26*i*6"/>
  <p:tag name="KSO_WM_TEMPLATE_CATEGORY" val="custom"/>
  <p:tag name="KSO_WM_TEMPLATE_INDEX" val="160561"/>
  <p:tag name="KSO_WM_UNIT_INDEX" val="6"/>
</p:tagLst>
</file>

<file path=ppt/tags/tag123.xml><?xml version="1.0" encoding="utf-8"?>
<p:tagLst xmlns:p="http://schemas.openxmlformats.org/presentationml/2006/main">
  <p:tag name="KSO_WM_TAG_VERSION" val="1.0"/>
  <p:tag name="KSO_WM_BEAUTIFY_FLAG" val="#wm#"/>
  <p:tag name="KSO_WM_UNIT_TYPE" val="i"/>
  <p:tag name="KSO_WM_UNIT_ID" val="custom160561_26*i*7"/>
  <p:tag name="KSO_WM_TEMPLATE_CATEGORY" val="custom"/>
  <p:tag name="KSO_WM_TEMPLATE_INDEX" val="160561"/>
  <p:tag name="KSO_WM_UNIT_INDEX" val="7"/>
</p:tagLst>
</file>

<file path=ppt/tags/tag124.xml><?xml version="1.0" encoding="utf-8"?>
<p:tagLst xmlns:p="http://schemas.openxmlformats.org/presentationml/2006/main">
  <p:tag name="KSO_WM_TAG_VERSION" val="1.0"/>
  <p:tag name="KSO_WM_BEAUTIFY_FLAG" val="#wm#"/>
  <p:tag name="KSO_WM_UNIT_TYPE" val="i"/>
  <p:tag name="KSO_WM_UNIT_ID" val="custom160561_26*i*8"/>
  <p:tag name="KSO_WM_TEMPLATE_CATEGORY" val="custom"/>
  <p:tag name="KSO_WM_TEMPLATE_INDEX" val="160561"/>
  <p:tag name="KSO_WM_UNIT_INDEX" val="8"/>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26.xml><?xml version="1.0" encoding="utf-8"?>
<p:tagLst xmlns:p="http://schemas.openxmlformats.org/presentationml/2006/main">
  <p:tag name="KSO_WM_TAG_VERSION" val="1.0"/>
  <p:tag name="KSO_WM_BEAUTIFY_FLAG" val="#wm#"/>
  <p:tag name="KSO_WM_UNIT_TYPE" val="i"/>
  <p:tag name="KSO_WM_UNIT_ID" val="custom160561_26*i*10"/>
  <p:tag name="KSO_WM_TEMPLATE_CATEGORY" val="custom"/>
  <p:tag name="KSO_WM_TEMPLATE_INDEX" val="160561"/>
  <p:tag name="KSO_WM_UNIT_INDEX" val="10"/>
</p:tagLst>
</file>

<file path=ppt/tags/tag127.xml><?xml version="1.0" encoding="utf-8"?>
<p:tagLst xmlns:p="http://schemas.openxmlformats.org/presentationml/2006/main">
  <p:tag name="KSO_WM_TAG_VERSION" val="1.0"/>
  <p:tag name="KSO_WM_BEAUTIFY_FLAG" val="#wm#"/>
  <p:tag name="KSO_WM_UNIT_TYPE" val="i"/>
  <p:tag name="KSO_WM_UNIT_ID" val="custom160561_26*i*11"/>
  <p:tag name="KSO_WM_TEMPLATE_CATEGORY" val="custom"/>
  <p:tag name="KSO_WM_TEMPLATE_INDEX" val="160561"/>
  <p:tag name="KSO_WM_UNIT_INDEX" val="1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3.xml><?xml version="1.0" encoding="utf-8"?>
<p:tagLst xmlns:p="http://schemas.openxmlformats.org/presentationml/2006/main">
  <p:tag name="MH" val="20150921105551"/>
  <p:tag name="MH_LIBRARY" val="GRAPHIC"/>
  <p:tag name="MH_ORDER" val="Straight Connector 12"/>
</p:tagLst>
</file>

<file path=ppt/tags/tag130.xml><?xml version="1.0" encoding="utf-8"?>
<p:tagLst xmlns:p="http://schemas.openxmlformats.org/presentationml/2006/main">
  <p:tag name="KSO_WM_TEMPLATE_CATEGORY" val="custom"/>
  <p:tag name="KSO_WM_TEMPLATE_INDEX" val="160561"/>
  <p:tag name="KSO_WM_TAG_VERSION" val="1.0"/>
  <p:tag name="KSO_WM_SLIDE_ID" val="custom160561_26"/>
  <p:tag name="KSO_WM_SLIDE_INDEX" val="26"/>
  <p:tag name="KSO_WM_SLIDE_ITEM_CNT" val="2"/>
  <p:tag name="KSO_WM_SLIDE_LAYOUT" val="a_f_d"/>
  <p:tag name="KSO_WM_SLIDE_LAYOUT_CNT" val="1_1_1"/>
  <p:tag name="KSO_WM_SLIDE_TYPE" val="text"/>
  <p:tag name="KSO_WM_BEAUTIFY_FLAG" val="#wm#"/>
  <p:tag name="KSO_WM_SLIDE_POSITION" val="136*148"/>
  <p:tag name="KSO_WM_SLIDE_SIZE" val="687*273"/>
</p:tagLst>
</file>

<file path=ppt/tags/tag131.xml><?xml version="1.0" encoding="utf-8"?>
<p:tagLst xmlns:p="http://schemas.openxmlformats.org/presentationml/2006/main">
  <p:tag name="KSO_WM_TAG_VERSION" val="1.0"/>
  <p:tag name="KSO_WM_BEAUTIFY_FLAG" val="#wm#"/>
  <p:tag name="KSO_WM_UNIT_TYPE" val="i"/>
  <p:tag name="KSO_WM_UNIT_ID" val="custom160561_26*i*0"/>
  <p:tag name="KSO_WM_TEMPLATE_CATEGORY" val="custom"/>
  <p:tag name="KSO_WM_TEMPLATE_INDEX" val="160561"/>
  <p:tag name="KSO_WM_UNIT_INDEX" val="0"/>
</p:tagLst>
</file>

<file path=ppt/tags/tag132.xml><?xml version="1.0" encoding="utf-8"?>
<p:tagLst xmlns:p="http://schemas.openxmlformats.org/presentationml/2006/main">
  <p:tag name="KSO_WM_TAG_VERSION" val="1.0"/>
  <p:tag name="KSO_WM_BEAUTIFY_FLAG" val="#wm#"/>
  <p:tag name="KSO_WM_UNIT_TYPE" val="i"/>
  <p:tag name="KSO_WM_UNIT_ID" val="custom160561_26*i*1"/>
  <p:tag name="KSO_WM_TEMPLATE_CATEGORY" val="custom"/>
  <p:tag name="KSO_WM_TEMPLATE_INDEX" val="160561"/>
  <p:tag name="KSO_WM_UNIT_INDEX" val="1"/>
</p:tagLst>
</file>

<file path=ppt/tags/tag133.xml><?xml version="1.0" encoding="utf-8"?>
<p:tagLst xmlns:p="http://schemas.openxmlformats.org/presentationml/2006/main">
  <p:tag name="KSO_WM_TAG_VERSION" val="1.0"/>
  <p:tag name="KSO_WM_BEAUTIFY_FLAG" val="#wm#"/>
  <p:tag name="KSO_WM_UNIT_TYPE" val="i"/>
  <p:tag name="KSO_WM_UNIT_ID" val="custom160561_26*i*2"/>
  <p:tag name="KSO_WM_TEMPLATE_CATEGORY" val="custom"/>
  <p:tag name="KSO_WM_TEMPLATE_INDEX" val="160561"/>
  <p:tag name="KSO_WM_UNIT_INDEX" val="2"/>
</p:tagLst>
</file>

<file path=ppt/tags/tag134.xml><?xml version="1.0" encoding="utf-8"?>
<p:tagLst xmlns:p="http://schemas.openxmlformats.org/presentationml/2006/main">
  <p:tag name="KSO_WM_TAG_VERSION" val="1.0"/>
  <p:tag name="KSO_WM_BEAUTIFY_FLAG" val="#wm#"/>
  <p:tag name="KSO_WM_UNIT_TYPE" val="i"/>
  <p:tag name="KSO_WM_UNIT_ID" val="custom160561_26*i*4"/>
  <p:tag name="KSO_WM_TEMPLATE_CATEGORY" val="custom"/>
  <p:tag name="KSO_WM_TEMPLATE_INDEX" val="160561"/>
  <p:tag name="KSO_WM_UNIT_INDEX" val="4"/>
</p:tagLst>
</file>

<file path=ppt/tags/tag135.xml><?xml version="1.0" encoding="utf-8"?>
<p:tagLst xmlns:p="http://schemas.openxmlformats.org/presentationml/2006/main">
  <p:tag name="KSO_WM_TAG_VERSION" val="1.0"/>
  <p:tag name="KSO_WM_BEAUTIFY_FLAG" val="#wm#"/>
  <p:tag name="KSO_WM_UNIT_TYPE" val="i"/>
  <p:tag name="KSO_WM_UNIT_ID" val="custom160561_26*i*5"/>
  <p:tag name="KSO_WM_TEMPLATE_CATEGORY" val="custom"/>
  <p:tag name="KSO_WM_TEMPLATE_INDEX" val="160561"/>
  <p:tag name="KSO_WM_UNIT_INDEX" val="5"/>
</p:tagLst>
</file>

<file path=ppt/tags/tag136.xml><?xml version="1.0" encoding="utf-8"?>
<p:tagLst xmlns:p="http://schemas.openxmlformats.org/presentationml/2006/main">
  <p:tag name="KSO_WM_TAG_VERSION" val="1.0"/>
  <p:tag name="KSO_WM_BEAUTIFY_FLAG" val="#wm#"/>
  <p:tag name="KSO_WM_UNIT_TYPE" val="i"/>
  <p:tag name="KSO_WM_UNIT_ID" val="custom160561_26*i*6"/>
  <p:tag name="KSO_WM_TEMPLATE_CATEGORY" val="custom"/>
  <p:tag name="KSO_WM_TEMPLATE_INDEX" val="160561"/>
  <p:tag name="KSO_WM_UNIT_INDEX" val="6"/>
</p:tagLst>
</file>

<file path=ppt/tags/tag137.xml><?xml version="1.0" encoding="utf-8"?>
<p:tagLst xmlns:p="http://schemas.openxmlformats.org/presentationml/2006/main">
  <p:tag name="KSO_WM_TAG_VERSION" val="1.0"/>
  <p:tag name="KSO_WM_BEAUTIFY_FLAG" val="#wm#"/>
  <p:tag name="KSO_WM_UNIT_TYPE" val="i"/>
  <p:tag name="KSO_WM_UNIT_ID" val="custom160561_26*i*7"/>
  <p:tag name="KSO_WM_TEMPLATE_CATEGORY" val="custom"/>
  <p:tag name="KSO_WM_TEMPLATE_INDEX" val="160561"/>
  <p:tag name="KSO_WM_UNIT_INDEX" val="7"/>
</p:tagLst>
</file>

<file path=ppt/tags/tag138.xml><?xml version="1.0" encoding="utf-8"?>
<p:tagLst xmlns:p="http://schemas.openxmlformats.org/presentationml/2006/main">
  <p:tag name="KSO_WM_TAG_VERSION" val="1.0"/>
  <p:tag name="KSO_WM_BEAUTIFY_FLAG" val="#wm#"/>
  <p:tag name="KSO_WM_UNIT_TYPE" val="i"/>
  <p:tag name="KSO_WM_UNIT_ID" val="custom160561_26*i*8"/>
  <p:tag name="KSO_WM_TEMPLATE_CATEGORY" val="custom"/>
  <p:tag name="KSO_WM_TEMPLATE_INDEX" val="160561"/>
  <p:tag name="KSO_WM_UNIT_INDEX" val="8"/>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4.xml><?xml version="1.0" encoding="utf-8"?>
<p:tagLst xmlns:p="http://schemas.openxmlformats.org/presentationml/2006/main">
  <p:tag name="MH" val="20150921105551"/>
  <p:tag name="MH_LIBRARY" val="GRAPHIC"/>
  <p:tag name="MH_ORDER" val="Straight Connector 13"/>
</p:tagLst>
</file>

<file path=ppt/tags/tag140.xml><?xml version="1.0" encoding="utf-8"?>
<p:tagLst xmlns:p="http://schemas.openxmlformats.org/presentationml/2006/main">
  <p:tag name="KSO_WM_TAG_VERSION" val="1.0"/>
  <p:tag name="KSO_WM_BEAUTIFY_FLAG" val="#wm#"/>
  <p:tag name="KSO_WM_UNIT_TYPE" val="i"/>
  <p:tag name="KSO_WM_UNIT_ID" val="custom160561_26*i*10"/>
  <p:tag name="KSO_WM_TEMPLATE_CATEGORY" val="custom"/>
  <p:tag name="KSO_WM_TEMPLATE_INDEX" val="160561"/>
  <p:tag name="KSO_WM_UNIT_INDEX" val="10"/>
</p:tagLst>
</file>

<file path=ppt/tags/tag141.xml><?xml version="1.0" encoding="utf-8"?>
<p:tagLst xmlns:p="http://schemas.openxmlformats.org/presentationml/2006/main">
  <p:tag name="KSO_WM_TAG_VERSION" val="1.0"/>
  <p:tag name="KSO_WM_BEAUTIFY_FLAG" val="#wm#"/>
  <p:tag name="KSO_WM_UNIT_TYPE" val="i"/>
  <p:tag name="KSO_WM_UNIT_ID" val="custom160561_26*i*11"/>
  <p:tag name="KSO_WM_TEMPLATE_CATEGORY" val="custom"/>
  <p:tag name="KSO_WM_TEMPLATE_INDEX" val="160561"/>
  <p:tag name="KSO_WM_UNIT_INDEX" val="1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144.xml><?xml version="1.0" encoding="utf-8"?>
<p:tagLst xmlns:p="http://schemas.openxmlformats.org/presentationml/2006/main">
  <p:tag name="KSO_WM_TEMPLATE_CATEGORY" val="custom"/>
  <p:tag name="KSO_WM_TEMPLATE_INDEX" val="160561"/>
  <p:tag name="KSO_WM_TAG_VERSION" val="1.0"/>
  <p:tag name="KSO_WM_SLIDE_ID" val="custom160561_26"/>
  <p:tag name="KSO_WM_SLIDE_INDEX" val="26"/>
  <p:tag name="KSO_WM_SLIDE_ITEM_CNT" val="2"/>
  <p:tag name="KSO_WM_SLIDE_LAYOUT" val="a_f_d"/>
  <p:tag name="KSO_WM_SLIDE_LAYOUT_CNT" val="1_1_1"/>
  <p:tag name="KSO_WM_SLIDE_TYPE" val="text"/>
  <p:tag name="KSO_WM_BEAUTIFY_FLAG" val="#wm#"/>
  <p:tag name="KSO_WM_SLIDE_POSITION" val="136*148"/>
  <p:tag name="KSO_WM_SLIDE_SIZE" val="687*273"/>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EMPLATE_CATEGORY" val="custom"/>
  <p:tag name="KSO_WM_TEMPLATE_INDEX" val="160561"/>
  <p:tag name="KSO_WM_TAG_VERSION" val="1.0"/>
  <p:tag name="KSO_WM_SLIDE_ID" val="custom160561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48.xml><?xml version="1.0" encoding="utf-8"?>
<p:tagLst xmlns:p="http://schemas.openxmlformats.org/presentationml/2006/main">
  <p:tag name="KSO_WM_TEMPLATE_CATEGORY" val="custom"/>
  <p:tag name="KSO_WM_TEMPLATE_INDEX" val="160561"/>
  <p:tag name="KSO_WM_TAG_VERSION" val="1.0"/>
  <p:tag name="KSO_WM_SLIDE_ID" val="custom160561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7*a*1"/>
  <p:tag name="KSO_WM_UNIT_CLEAR" val="1"/>
  <p:tag name="KSO_WM_UNIT_LAYERLEVEL" val="1"/>
  <p:tag name="KSO_WM_UNIT_VALUE" val="12"/>
  <p:tag name="KSO_WM_UNIT_ISCONTENTSTITLE" val="0"/>
  <p:tag name="KSO_WM_UNIT_HIGHLIGHT" val="0"/>
  <p:tag name="KSO_WM_UNIT_COMPATIBLE" val="0"/>
  <p:tag name="KSO_WM_UNIT_PRESET_TEXT" val="Thankyou"/>
</p:tagLst>
</file>

<file path=ppt/tags/tag15.xml><?xml version="1.0" encoding="utf-8"?>
<p:tagLst xmlns:p="http://schemas.openxmlformats.org/presentationml/2006/main">
  <p:tag name="KSO_WM_TAG_VERSION" val="1.0"/>
  <p:tag name="KSO_WM_TEMPLATE_CATEGORY" val="custom"/>
  <p:tag name="KSO_WM_TEMPLATE_INDEX" val="160561"/>
</p:tagLst>
</file>

<file path=ppt/tags/tag150.xml><?xml version="1.0" encoding="utf-8"?>
<p:tagLst xmlns:p="http://schemas.openxmlformats.org/presentationml/2006/main">
  <p:tag name="MH" val="20150921105551"/>
  <p:tag name="MH_LIBRARY" val="GRAPHIC"/>
  <p:tag name="KSO_WM_TEMPLATE_CATEGORY" val="custom"/>
  <p:tag name="KSO_WM_TEMPLATE_INDEX" val="160561"/>
  <p:tag name="KSO_WM_TAG_VERSION" val="1.0"/>
  <p:tag name="KSO_WM_SLIDE_ID" val="custom160561_27"/>
  <p:tag name="KSO_WM_SLIDE_INDEX" val="27"/>
  <p:tag name="KSO_WM_SLIDE_ITEM_CNT" val="1"/>
  <p:tag name="KSO_WM_SLIDE_TYPE" val="endPage"/>
  <p:tag name="KSO_WM_BEAUTIFY_FLAG" val="#wm#"/>
  <p:tag name="KSO_WM_SLIDE_LAYOUT" val="a"/>
  <p:tag name="KSO_WM_SLIDE_LAYOUT_CNT" val="1"/>
</p:tagLst>
</file>

<file path=ppt/tags/tag16.xml><?xml version="1.0" encoding="utf-8"?>
<p:tagLst xmlns:p="http://schemas.openxmlformats.org/presentationml/2006/main">
  <p:tag name="KSO_WM_TAG_VERSION" val="1.0"/>
  <p:tag name="KSO_WM_TEMPLATE_CATEGORY" val="custom"/>
  <p:tag name="KSO_WM_TEMPLATE_INDEX" val="16056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b"/>
  <p:tag name="KSO_WM_UNIT_INDEX" val="1"/>
  <p:tag name="KSO_WM_UNIT_ID" val="custom160561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EMPLATE_THUMBS_INDEX" val="1、9、12、15、22、25、26、27"/>
  <p:tag name="KSO_WM_TEMPLATE_CATEGORY" val="custom"/>
  <p:tag name="KSO_WM_TEMPLATE_INDEX" val="160561"/>
  <p:tag name="KSO_WM_TAG_VERSION" val="1.0"/>
  <p:tag name="KSO_WM_SLIDE_ID" val="custom160561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p="http://schemas.openxmlformats.org/presentationml/2006/main">
  <p:tag name="MH" val="20151022105848"/>
  <p:tag name="MH_LIBRARY" val="CONTENTS"/>
  <p:tag name="MH_TYPE" val="TITLE"/>
  <p:tag name="ID" val="626781"/>
</p:tagLst>
</file>

<file path=ppt/tags/tag20.xml><?xml version="1.0" encoding="utf-8"?>
<p:tagLst xmlns:p="http://schemas.openxmlformats.org/presentationml/2006/main">
  <p:tag name="KSO_WM_TAG_VERSION" val="1.0"/>
  <p:tag name="KSO_WM_BEAUTIFY_FLAG" val="#wm#"/>
  <p:tag name="KSO_WM_UNIT_TYPE" val="i"/>
  <p:tag name="KSO_WM_UNIT_ID" val="custom160561_15*i*0"/>
  <p:tag name="KSO_WM_TEMPLATE_CATEGORY" val="custom"/>
  <p:tag name="KSO_WM_TEMPLATE_INDEX" val="160561"/>
  <p:tag name="KSO_WM_UNIT_INDEX" val="0"/>
</p:tagLst>
</file>

<file path=ppt/tags/tag21.xml><?xml version="1.0" encoding="utf-8"?>
<p:tagLst xmlns:p="http://schemas.openxmlformats.org/presentationml/2006/main">
  <p:tag name="KSO_WM_TAG_VERSION" val="1.0"/>
  <p:tag name="KSO_WM_BEAUTIFY_FLAG" val="#wm#"/>
  <p:tag name="KSO_WM_UNIT_TYPE" val="i"/>
  <p:tag name="KSO_WM_UNIT_ID" val="custom9160241_20*i*1"/>
  <p:tag name="KSO_WM_TEMPLATE_CATEGORY" val="custom"/>
  <p:tag name="KSO_WM_TEMPLATE_INDEX" val="916024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
  <p:tag name="KSO_WM_UNIT_ID" val="custom160561_15*l_i*1_1"/>
  <p:tag name="KSO_WM_UNIT_CLEAR" val="1"/>
  <p:tag name="KSO_WM_UNIT_LAYERLEVEL" val="1_1"/>
  <p:tag name="KSO_WM_DIAGRAM_GROUP_CODE" val="l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2"/>
  <p:tag name="KSO_WM_UNIT_ID" val="custom160561_15*l_i*1_2"/>
  <p:tag name="KSO_WM_UNIT_CLEAR" val="1"/>
  <p:tag name="KSO_WM_UNIT_LAYERLEVEL" val="1_1"/>
  <p:tag name="KSO_WM_DIAGRAM_GROUP_CODE" val="l1-2"/>
</p:tagLst>
</file>

<file path=ppt/tags/tag24.xml><?xml version="1.0" encoding="utf-8"?>
<p:tagLst xmlns:p="http://schemas.openxmlformats.org/presentationml/2006/main">
  <p:tag name="KSO_WM_TAG_VERSION" val="1.0"/>
  <p:tag name="KSO_WM_BEAUTIFY_FLAG" val="#wm#"/>
  <p:tag name="KSO_WM_UNIT_TYPE" val="i"/>
  <p:tag name="KSO_WM_UNIT_ID" val="custom9160241_20*i*6"/>
  <p:tag name="KSO_WM_TEMPLATE_CATEGORY" val="custom"/>
  <p:tag name="KSO_WM_TEMPLATE_INDEX" val="916024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3"/>
  <p:tag name="KSO_WM_UNIT_ID" val="custom160561_15*l_i*1_3"/>
  <p:tag name="KSO_WM_UNIT_CLEAR" val="1"/>
  <p:tag name="KSO_WM_UNIT_LAYERLEVEL" val="1_1"/>
  <p:tag name="KSO_WM_DIAGRAM_GROUP_CODE" val="l1-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4"/>
  <p:tag name="KSO_WM_UNIT_ID" val="custom160561_15*l_i*1_4"/>
  <p:tag name="KSO_WM_UNIT_CLEAR" val="1"/>
  <p:tag name="KSO_WM_UNIT_LAYERLEVEL" val="1_1"/>
  <p:tag name="KSO_WM_DIAGRAM_GROUP_CODE" val="l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5"/>
  <p:tag name="KSO_WM_UNIT_ID" val="custom160561_15*l_i*1_5"/>
  <p:tag name="KSO_WM_UNIT_CLEAR" val="1"/>
  <p:tag name="KSO_WM_UNIT_LAYERLEVEL" val="1_1"/>
  <p:tag name="KSO_WM_DIAGRAM_GROUP_CODE" val="l1-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6"/>
  <p:tag name="KSO_WM_UNIT_ID" val="custom160561_15*l_i*1_6"/>
  <p:tag name="KSO_WM_UNIT_CLEAR" val="1"/>
  <p:tag name="KSO_WM_UNIT_LAYERLEVEL" val="1_1"/>
  <p:tag name="KSO_WM_DIAGRAM_GROUP_CODE" val="l1-2"/>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7"/>
  <p:tag name="KSO_WM_UNIT_ID" val="custom160561_15*l_i*1_7"/>
  <p:tag name="KSO_WM_UNIT_CLEAR" val="1"/>
  <p:tag name="KSO_WM_UNIT_LAYERLEVEL" val="1_1"/>
  <p:tag name="KSO_WM_DIAGRAM_GROUP_CODE" val="l1-2"/>
</p:tagLst>
</file>

<file path=ppt/tags/tag3.xml><?xml version="1.0" encoding="utf-8"?>
<p:tagLst xmlns:p="http://schemas.openxmlformats.org/presentationml/2006/main">
  <p:tag name="MH" val="20150921105551"/>
  <p:tag name="MH_LIBRARY" val="GRAPHIC"/>
  <p:tag name="MH_ORDER" val="Right Triangle 2"/>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h_a"/>
  <p:tag name="KSO_WM_UNIT_INDEX" val="1_1_1"/>
  <p:tag name="KSO_WM_UNIT_ID" val="custom160561_15*l_h_a*1_1_1"/>
  <p:tag name="KSO_WM_UNIT_CLEAR" val="1"/>
  <p:tag name="KSO_WM_UNIT_LAYERLEVEL" val="1_1_1"/>
  <p:tag name="KSO_WM_UNIT_VALUE" val="12"/>
  <p:tag name="KSO_WM_UNIT_HIGHLIGHT" val="0"/>
  <p:tag name="KSO_WM_UNIT_COMPATIBLE" val="0"/>
  <p:tag name="KSO_WM_UNIT_PRESET_TEXT_INDEX" val="3"/>
  <p:tag name="KSO_WM_UNIT_PRESET_TEXT_LEN" val="11"/>
  <p:tag name="KSO_WM_DIAGRAM_GROUP_CODE" val="l1-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h_f"/>
  <p:tag name="KSO_WM_UNIT_INDEX" val="1_1_1"/>
  <p:tag name="KSO_WM_UNIT_ID" val="custom160561_15*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2"/>
</p:tagLst>
</file>

<file path=ppt/tags/tag32.xml><?xml version="1.0" encoding="utf-8"?>
<p:tagLst xmlns:p="http://schemas.openxmlformats.org/presentationml/2006/main">
  <p:tag name="KSO_WM_TAG_VERSION" val="1.0"/>
  <p:tag name="KSO_WM_BEAUTIFY_FLAG" val="#wm#"/>
  <p:tag name="KSO_WM_UNIT_TYPE" val="i"/>
  <p:tag name="KSO_WM_UNIT_ID" val="custom160561_15*i*19"/>
  <p:tag name="KSO_WM_TEMPLATE_CATEGORY" val="custom"/>
  <p:tag name="KSO_WM_TEMPLATE_INDEX" val="160561"/>
  <p:tag name="KSO_WM_UNIT_INDEX" val="19"/>
</p:tagLst>
</file>

<file path=ppt/tags/tag33.xml><?xml version="1.0" encoding="utf-8"?>
<p:tagLst xmlns:p="http://schemas.openxmlformats.org/presentationml/2006/main">
  <p:tag name="KSO_WM_TAG_VERSION" val="1.0"/>
  <p:tag name="KSO_WM_BEAUTIFY_FLAG" val="#wm#"/>
  <p:tag name="KSO_WM_UNIT_TYPE" val="i"/>
  <p:tag name="KSO_WM_UNIT_ID" val="custom9160241_20*i*19"/>
  <p:tag name="KSO_WM_TEMPLATE_CATEGORY" val="custom"/>
  <p:tag name="KSO_WM_TEMPLATE_INDEX" val="916024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8"/>
  <p:tag name="KSO_WM_UNIT_ID" val="custom160561_15*l_i*1_8"/>
  <p:tag name="KSO_WM_UNIT_CLEAR" val="1"/>
  <p:tag name="KSO_WM_UNIT_LAYERLEVEL" val="1_1"/>
  <p:tag name="KSO_WM_DIAGRAM_GROUP_CODE" val="l1-2"/>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9"/>
  <p:tag name="KSO_WM_UNIT_ID" val="custom160561_15*l_i*1_9"/>
  <p:tag name="KSO_WM_UNIT_CLEAR" val="1"/>
  <p:tag name="KSO_WM_UNIT_LAYERLEVEL" val="1_1"/>
  <p:tag name="KSO_WM_DIAGRAM_GROUP_CODE" val="l1-2"/>
</p:tagLst>
</file>

<file path=ppt/tags/tag36.xml><?xml version="1.0" encoding="utf-8"?>
<p:tagLst xmlns:p="http://schemas.openxmlformats.org/presentationml/2006/main">
  <p:tag name="KSO_WM_TAG_VERSION" val="1.0"/>
  <p:tag name="KSO_WM_BEAUTIFY_FLAG" val="#wm#"/>
  <p:tag name="KSO_WM_UNIT_TYPE" val="i"/>
  <p:tag name="KSO_WM_UNIT_ID" val="custom9160241_20*i*24"/>
  <p:tag name="KSO_WM_TEMPLATE_CATEGORY" val="custom"/>
  <p:tag name="KSO_WM_TEMPLATE_INDEX" val="916024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0"/>
  <p:tag name="KSO_WM_UNIT_ID" val="custom160561_15*l_i*1_10"/>
  <p:tag name="KSO_WM_UNIT_CLEAR" val="1"/>
  <p:tag name="KSO_WM_UNIT_LAYERLEVEL" val="1_1"/>
  <p:tag name="KSO_WM_DIAGRAM_GROUP_CODE" val="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1"/>
  <p:tag name="KSO_WM_UNIT_ID" val="custom160561_15*l_i*1_11"/>
  <p:tag name="KSO_WM_UNIT_CLEAR" val="1"/>
  <p:tag name="KSO_WM_UNIT_LAYERLEVEL" val="1_1"/>
  <p:tag name="KSO_WM_DIAGRAM_GROUP_CODE" val="l1-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2"/>
  <p:tag name="KSO_WM_UNIT_ID" val="custom160561_15*l_i*1_12"/>
  <p:tag name="KSO_WM_UNIT_CLEAR" val="1"/>
  <p:tag name="KSO_WM_UNIT_LAYERLEVEL" val="1_1"/>
  <p:tag name="KSO_WM_DIAGRAM_GROUP_CODE" val="l1-2"/>
</p:tagLst>
</file>

<file path=ppt/tags/tag4.xml><?xml version="1.0" encoding="utf-8"?>
<p:tagLst xmlns:p="http://schemas.openxmlformats.org/presentationml/2006/main">
  <p:tag name="MH" val="20150921105551"/>
  <p:tag name="MH_LIBRARY" val="GRAPHIC"/>
  <p:tag name="MH_ORDER" val="Right Triangle 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3"/>
  <p:tag name="KSO_WM_UNIT_ID" val="custom160561_15*l_i*1_13"/>
  <p:tag name="KSO_WM_UNIT_CLEAR" val="1"/>
  <p:tag name="KSO_WM_UNIT_LAYERLEVEL" val="1_1"/>
  <p:tag name="KSO_WM_DIAGRAM_GROUP_CODE" val="l1-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4"/>
  <p:tag name="KSO_WM_UNIT_ID" val="custom160561_15*l_i*1_14"/>
  <p:tag name="KSO_WM_UNIT_CLEAR" val="1"/>
  <p:tag name="KSO_WM_UNIT_LAYERLEVEL" val="1_1"/>
  <p:tag name="KSO_WM_DIAGRAM_GROUP_CODE" val="l1-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h_a"/>
  <p:tag name="KSO_WM_UNIT_INDEX" val="1_2_1"/>
  <p:tag name="KSO_WM_UNIT_ID" val="custom160561_15*l_h_a*1_2_1"/>
  <p:tag name="KSO_WM_UNIT_CLEAR" val="1"/>
  <p:tag name="KSO_WM_UNIT_LAYERLEVEL" val="1_1_1"/>
  <p:tag name="KSO_WM_UNIT_VALUE" val="12"/>
  <p:tag name="KSO_WM_UNIT_HIGHLIGHT" val="0"/>
  <p:tag name="KSO_WM_UNIT_COMPATIBLE" val="0"/>
  <p:tag name="KSO_WM_UNIT_PRESET_TEXT_INDEX" val="3"/>
  <p:tag name="KSO_WM_UNIT_PRESET_TEXT_LEN" val="11"/>
  <p:tag name="KSO_WM_DIAGRAM_GROUP_CODE" val="l1-2"/>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h_f"/>
  <p:tag name="KSO_WM_UNIT_INDEX" val="1_2_1"/>
  <p:tag name="KSO_WM_UNIT_ID" val="custom160561_15*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2"/>
</p:tagLst>
</file>

<file path=ppt/tags/tag44.xml><?xml version="1.0" encoding="utf-8"?>
<p:tagLst xmlns:p="http://schemas.openxmlformats.org/presentationml/2006/main">
  <p:tag name="KSO_WM_TAG_VERSION" val="1.0"/>
  <p:tag name="KSO_WM_BEAUTIFY_FLAG" val="#wm#"/>
  <p:tag name="KSO_WM_UNIT_TYPE" val="i"/>
  <p:tag name="KSO_WM_UNIT_ID" val="custom160561_15*i*38"/>
  <p:tag name="KSO_WM_TEMPLATE_CATEGORY" val="custom"/>
  <p:tag name="KSO_WM_TEMPLATE_INDEX" val="160561"/>
  <p:tag name="KSO_WM_UNIT_INDEX" val="38"/>
</p:tagLst>
</file>

<file path=ppt/tags/tag45.xml><?xml version="1.0" encoding="utf-8"?>
<p:tagLst xmlns:p="http://schemas.openxmlformats.org/presentationml/2006/main">
  <p:tag name="KSO_WM_TAG_VERSION" val="1.0"/>
  <p:tag name="KSO_WM_BEAUTIFY_FLAG" val="#wm#"/>
  <p:tag name="KSO_WM_UNIT_TYPE" val="i"/>
  <p:tag name="KSO_WM_UNIT_ID" val="custom9160241_20*i*37"/>
  <p:tag name="KSO_WM_TEMPLATE_CATEGORY" val="custom"/>
  <p:tag name="KSO_WM_TEMPLATE_INDEX" val="916024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5"/>
  <p:tag name="KSO_WM_UNIT_ID" val="custom160561_15*l_i*1_15"/>
  <p:tag name="KSO_WM_UNIT_CLEAR" val="1"/>
  <p:tag name="KSO_WM_UNIT_LAYERLEVEL" val="1_1"/>
  <p:tag name="KSO_WM_DIAGRAM_GROUP_CODE" val="l1-2"/>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6"/>
  <p:tag name="KSO_WM_UNIT_ID" val="custom160561_15*l_i*1_16"/>
  <p:tag name="KSO_WM_UNIT_CLEAR" val="1"/>
  <p:tag name="KSO_WM_UNIT_LAYERLEVEL" val="1_1"/>
  <p:tag name="KSO_WM_DIAGRAM_GROUP_CODE" val="l1-2"/>
</p:tagLst>
</file>

<file path=ppt/tags/tag48.xml><?xml version="1.0" encoding="utf-8"?>
<p:tagLst xmlns:p="http://schemas.openxmlformats.org/presentationml/2006/main">
  <p:tag name="KSO_WM_TAG_VERSION" val="1.0"/>
  <p:tag name="KSO_WM_BEAUTIFY_FLAG" val="#wm#"/>
  <p:tag name="KSO_WM_UNIT_TYPE" val="i"/>
  <p:tag name="KSO_WM_UNIT_ID" val="custom9160241_20*i*42"/>
  <p:tag name="KSO_WM_TEMPLATE_CATEGORY" val="custom"/>
  <p:tag name="KSO_WM_TEMPLATE_INDEX" val="916024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7"/>
  <p:tag name="KSO_WM_UNIT_ID" val="custom160561_15*l_i*1_17"/>
  <p:tag name="KSO_WM_UNIT_CLEAR" val="1"/>
  <p:tag name="KSO_WM_UNIT_LAYERLEVEL" val="1_1"/>
  <p:tag name="KSO_WM_DIAGRAM_GROUP_CODE" val="l1-2"/>
</p:tagLst>
</file>

<file path=ppt/tags/tag5.xml><?xml version="1.0" encoding="utf-8"?>
<p:tagLst xmlns:p="http://schemas.openxmlformats.org/presentationml/2006/main">
  <p:tag name="MH" val="20150921105551"/>
  <p:tag name="MH_LIBRARY" val="GRAPHIC"/>
  <p:tag name="MH_ORDER" val="Right Triangle 4"/>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8"/>
  <p:tag name="KSO_WM_UNIT_ID" val="custom160561_15*l_i*1_18"/>
  <p:tag name="KSO_WM_UNIT_CLEAR" val="1"/>
  <p:tag name="KSO_WM_UNIT_LAYERLEVEL" val="1_1"/>
  <p:tag name="KSO_WM_DIAGRAM_GROUP_CODE" val="l1-2"/>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19"/>
  <p:tag name="KSO_WM_UNIT_ID" val="custom160561_15*l_i*1_19"/>
  <p:tag name="KSO_WM_UNIT_CLEAR" val="1"/>
  <p:tag name="KSO_WM_UNIT_LAYERLEVEL" val="1_1"/>
  <p:tag name="KSO_WM_DIAGRAM_GROUP_CODE" val="l1-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20"/>
  <p:tag name="KSO_WM_UNIT_ID" val="custom160561_15*l_i*1_20"/>
  <p:tag name="KSO_WM_UNIT_CLEAR" val="1"/>
  <p:tag name="KSO_WM_UNIT_LAYERLEVEL" val="1_1"/>
  <p:tag name="KSO_WM_DIAGRAM_GROUP_CODE" val="l1-2"/>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i"/>
  <p:tag name="KSO_WM_UNIT_INDEX" val="1_21"/>
  <p:tag name="KSO_WM_UNIT_ID" val="custom160561_15*l_i*1_21"/>
  <p:tag name="KSO_WM_UNIT_CLEAR" val="1"/>
  <p:tag name="KSO_WM_UNIT_LAYERLEVEL" val="1_1"/>
  <p:tag name="KSO_WM_DIAGRAM_GROUP_CODE" val="l1-2"/>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h_a"/>
  <p:tag name="KSO_WM_UNIT_INDEX" val="1_3_1"/>
  <p:tag name="KSO_WM_UNIT_ID" val="custom160561_15*l_h_a*1_3_1"/>
  <p:tag name="KSO_WM_UNIT_CLEAR" val="1"/>
  <p:tag name="KSO_WM_UNIT_LAYERLEVEL" val="1_1_1"/>
  <p:tag name="KSO_WM_UNIT_VALUE" val="12"/>
  <p:tag name="KSO_WM_UNIT_HIGHLIGHT" val="0"/>
  <p:tag name="KSO_WM_UNIT_COMPATIBLE" val="0"/>
  <p:tag name="KSO_WM_UNIT_PRESET_TEXT_INDEX" val="3"/>
  <p:tag name="KSO_WM_UNIT_PRESET_TEXT_LEN" val="11"/>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l_h_f"/>
  <p:tag name="KSO_WM_UNIT_INDEX" val="1_3_1"/>
  <p:tag name="KSO_WM_UNIT_ID" val="custom160561_15*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2"/>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1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EMPLATE_CATEGORY" val="custom"/>
  <p:tag name="KSO_WM_TEMPLATE_INDEX" val="160561"/>
  <p:tag name="KSO_WM_TAG_VERSION" val="1.0"/>
  <p:tag name="KSO_WM_SLIDE_ID" val="custom160561_15"/>
  <p:tag name="KSO_WM_SLIDE_INDEX" val="15"/>
  <p:tag name="KSO_WM_SLIDE_ITEM_CNT" val="3"/>
  <p:tag name="KSO_WM_SLIDE_LAYOUT" val="a_l"/>
  <p:tag name="KSO_WM_SLIDE_LAYOUT_CNT" val="1_1"/>
  <p:tag name="KSO_WM_SLIDE_TYPE" val="text"/>
  <p:tag name="KSO_WM_BEAUTIFY_FLAG" val="#wm#"/>
  <p:tag name="KSO_WM_SLIDE_POSITION" val="319*132"/>
  <p:tag name="KSO_WM_SLIDE_SIZE" val="322*376"/>
  <p:tag name="KSO_WM_DIAGRAM_GROUP_CODE" val="l1-2"/>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6.xml><?xml version="1.0" encoding="utf-8"?>
<p:tagLst xmlns:p="http://schemas.openxmlformats.org/presentationml/2006/main">
  <p:tag name="MH" val="20150921105551"/>
  <p:tag name="MH_LIBRARY" val="GRAPHIC"/>
  <p:tag name="MH_ORDER" val="Right Triangle 5"/>
</p:tagLst>
</file>

<file path=ppt/tags/tag60.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EMPLATE_CATEGORY" val="custom"/>
  <p:tag name="KSO_WM_TEMPLATE_INDEX" val="160561"/>
  <p:tag name="KSO_WM_TAG_VERSION" val="1.0"/>
  <p:tag name="KSO_WM_SLIDE_ID" val="custom160561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m_i"/>
  <p:tag name="KSO_WM_UNIT_INDEX" val="1_1"/>
  <p:tag name="KSO_WM_UNIT_ID" val="custom160561_20*m_i*1_1"/>
  <p:tag name="KSO_WM_UNIT_CLEAR" val="1"/>
  <p:tag name="KSO_WM_UNIT_LAYERLEVEL" val="1_1"/>
  <p:tag name="KSO_WM_DIAGRAM_GROUP_CODE" val="m1-1"/>
</p:tagLst>
</file>

<file path=ppt/tags/tag65.xml><?xml version="1.0" encoding="utf-8"?>
<p:tagLst xmlns:p="http://schemas.openxmlformats.org/presentationml/2006/main">
  <p:tag name="KSO_WM_TAG_VERSION" val="1.0"/>
  <p:tag name="KSO_WM_BEAUTIFY_FLAG" val="#wm#"/>
  <p:tag name="KSO_WM_UNIT_TYPE" val="i"/>
  <p:tag name="KSO_WM_UNIT_ID" val="custom160561_20*i*1"/>
  <p:tag name="KSO_WM_TEMPLATE_CATEGORY" val="custom"/>
  <p:tag name="KSO_WM_TEMPLATE_INDEX" val="160561"/>
  <p:tag name="KSO_WM_UNIT_INDEX"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m_i"/>
  <p:tag name="KSO_WM_UNIT_INDEX" val="1_2"/>
  <p:tag name="KSO_WM_UNIT_ID" val="custom160561_20*m_i*1_2"/>
  <p:tag name="KSO_WM_UNIT_CLEAR" val="1"/>
  <p:tag name="KSO_WM_UNIT_LAYERLEVEL" val="1_1"/>
  <p:tag name="KSO_WM_DIAGRAM_GROUP_CODE" val="m1-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m_h_a"/>
  <p:tag name="KSO_WM_UNIT_INDEX" val="1_1_1"/>
  <p:tag name="KSO_WM_UNIT_ID" val="custom160561_20*m_h_a*1_1_1"/>
  <p:tag name="KSO_WM_UNIT_CLEAR" val="1"/>
  <p:tag name="KSO_WM_UNIT_LAYERLEVEL" val="1_1_1"/>
  <p:tag name="KSO_WM_UNIT_VALUE" val="14"/>
  <p:tag name="KSO_WM_UNIT_HIGHLIGHT" val="0"/>
  <p:tag name="KSO_WM_UNIT_COMPATIBLE" val="0"/>
  <p:tag name="KSO_WM_UNIT_PRESET_TEXT_INDEX" val="3"/>
  <p:tag name="KSO_WM_UNIT_PRESET_TEXT_LEN" val="11"/>
  <p:tag name="KSO_WM_DIAGRAM_GROUP_CODE" val="m1-1"/>
</p:tagLst>
</file>

<file path=ppt/tags/tag68.xml><?xml version="1.0" encoding="utf-8"?>
<p:tagLst xmlns:p="http://schemas.openxmlformats.org/presentationml/2006/main">
  <p:tag name="KSO_WM_TAG_VERSION" val="1.0"/>
  <p:tag name="KSO_WM_BEAUTIFY_FLAG" val="#wm#"/>
  <p:tag name="KSO_WM_UNIT_TYPE" val="i"/>
  <p:tag name="KSO_WM_UNIT_ID" val="custom160561_20*i*8"/>
  <p:tag name="KSO_WM_TEMPLATE_CATEGORY" val="custom"/>
  <p:tag name="KSO_WM_TEMPLATE_INDEX" val="160561"/>
  <p:tag name="KSO_WM_UNIT_INDEX" val="8"/>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m_i"/>
  <p:tag name="KSO_WM_UNIT_INDEX" val="1_5"/>
  <p:tag name="KSO_WM_UNIT_ID" val="custom160561_20*m_i*1_5"/>
  <p:tag name="KSO_WM_UNIT_CLEAR" val="1"/>
  <p:tag name="KSO_WM_UNIT_LAYERLEVEL" val="1_1"/>
  <p:tag name="KSO_WM_DIAGRAM_GROUP_CODE" val="m1-1"/>
</p:tagLst>
</file>

<file path=ppt/tags/tag7.xml><?xml version="1.0" encoding="utf-8"?>
<p:tagLst xmlns:p="http://schemas.openxmlformats.org/presentationml/2006/main">
  <p:tag name="MH" val="20150921105551"/>
  <p:tag name="MH_LIBRARY" val="GRAPHIC"/>
  <p:tag name="MH_ORDER" val="Right Triangle 6"/>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m_h_a"/>
  <p:tag name="KSO_WM_UNIT_INDEX" val="1_2_1"/>
  <p:tag name="KSO_WM_UNIT_ID" val="custom160561_20*m_h_a*1_2_1"/>
  <p:tag name="KSO_WM_UNIT_CLEAR" val="1"/>
  <p:tag name="KSO_WM_UNIT_LAYERLEVEL" val="1_1_1"/>
  <p:tag name="KSO_WM_UNIT_VALUE" val="14"/>
  <p:tag name="KSO_WM_UNIT_HIGHLIGHT" val="0"/>
  <p:tag name="KSO_WM_UNIT_COMPATIBLE" val="0"/>
  <p:tag name="KSO_WM_UNIT_PRESET_TEXT_INDEX" val="3"/>
  <p:tag name="KSO_WM_UNIT_PRESET_TEXT_LEN" val="11"/>
  <p:tag name="KSO_WM_DIAGRAM_GROUP_CODE" val="m1-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160561"/>
  <p:tag name="KSO_WM_TAG_VERSION" val="1.0"/>
  <p:tag name="KSO_WM_SLIDE_ID" val="custom160561_20"/>
  <p:tag name="KSO_WM_SLIDE_INDEX" val="20"/>
  <p:tag name="KSO_WM_SLIDE_ITEM_CNT" val="2"/>
  <p:tag name="KSO_WM_SLIDE_LAYOUT" val="a_m"/>
  <p:tag name="KSO_WM_SLIDE_LAYOUT_CNT" val="1_1"/>
  <p:tag name="KSO_WM_SLIDE_TYPE" val="text"/>
  <p:tag name="KSO_WM_BEAUTIFY_FLAG" val="#wm#"/>
  <p:tag name="KSO_WM_SLIDE_POSITION" val="275*-39"/>
  <p:tag name="KSO_WM_SLIDE_SIZE" val="409*723"/>
  <p:tag name="KSO_WM_DIAGRAM_GROUP_CODE" val="m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160561"/>
  <p:tag name="KSO_WM_TAG_VERSION" val="1.0"/>
  <p:tag name="KSO_WM_SLIDE_ID" val="custom160561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75.xml><?xml version="1.0" encoding="utf-8"?>
<p:tagLst xmlns:p="http://schemas.openxmlformats.org/presentationml/2006/main">
  <p:tag name="KSO_WM_TAG_VERSION" val="1.0"/>
  <p:tag name="KSO_WM_BEAUTIFY_FLAG" val="#wm#"/>
  <p:tag name="KSO_WM_UNIT_TYPE" val="i"/>
  <p:tag name="KSO_WM_UNIT_ID" val="custom160561_26*i*0"/>
  <p:tag name="KSO_WM_TEMPLATE_CATEGORY" val="custom"/>
  <p:tag name="KSO_WM_TEMPLATE_INDEX" val="160561"/>
  <p:tag name="KSO_WM_UNIT_INDEX" val="0"/>
</p:tagLst>
</file>

<file path=ppt/tags/tag76.xml><?xml version="1.0" encoding="utf-8"?>
<p:tagLst xmlns:p="http://schemas.openxmlformats.org/presentationml/2006/main">
  <p:tag name="KSO_WM_TAG_VERSION" val="1.0"/>
  <p:tag name="KSO_WM_BEAUTIFY_FLAG" val="#wm#"/>
  <p:tag name="KSO_WM_UNIT_TYPE" val="i"/>
  <p:tag name="KSO_WM_UNIT_ID" val="custom160561_26*i*1"/>
  <p:tag name="KSO_WM_TEMPLATE_CATEGORY" val="custom"/>
  <p:tag name="KSO_WM_TEMPLATE_INDEX" val="160561"/>
  <p:tag name="KSO_WM_UNIT_INDEX" val="1"/>
</p:tagLst>
</file>

<file path=ppt/tags/tag77.xml><?xml version="1.0" encoding="utf-8"?>
<p:tagLst xmlns:p="http://schemas.openxmlformats.org/presentationml/2006/main">
  <p:tag name="KSO_WM_TAG_VERSION" val="1.0"/>
  <p:tag name="KSO_WM_BEAUTIFY_FLAG" val="#wm#"/>
  <p:tag name="KSO_WM_UNIT_TYPE" val="i"/>
  <p:tag name="KSO_WM_UNIT_ID" val="custom160561_26*i*2"/>
  <p:tag name="KSO_WM_TEMPLATE_CATEGORY" val="custom"/>
  <p:tag name="KSO_WM_TEMPLATE_INDEX" val="160561"/>
  <p:tag name="KSO_WM_UNIT_INDEX" val="2"/>
</p:tagLst>
</file>

<file path=ppt/tags/tag78.xml><?xml version="1.0" encoding="utf-8"?>
<p:tagLst xmlns:p="http://schemas.openxmlformats.org/presentationml/2006/main">
  <p:tag name="KSO_WM_TAG_VERSION" val="1.0"/>
  <p:tag name="KSO_WM_BEAUTIFY_FLAG" val="#wm#"/>
  <p:tag name="KSO_WM_UNIT_TYPE" val="i"/>
  <p:tag name="KSO_WM_UNIT_ID" val="custom160561_26*i*4"/>
  <p:tag name="KSO_WM_TEMPLATE_CATEGORY" val="custom"/>
  <p:tag name="KSO_WM_TEMPLATE_INDEX" val="160561"/>
  <p:tag name="KSO_WM_UNIT_INDEX" val="4"/>
</p:tagLst>
</file>

<file path=ppt/tags/tag79.xml><?xml version="1.0" encoding="utf-8"?>
<p:tagLst xmlns:p="http://schemas.openxmlformats.org/presentationml/2006/main">
  <p:tag name="KSO_WM_TAG_VERSION" val="1.0"/>
  <p:tag name="KSO_WM_BEAUTIFY_FLAG" val="#wm#"/>
  <p:tag name="KSO_WM_UNIT_TYPE" val="i"/>
  <p:tag name="KSO_WM_UNIT_ID" val="custom160561_26*i*5"/>
  <p:tag name="KSO_WM_TEMPLATE_CATEGORY" val="custom"/>
  <p:tag name="KSO_WM_TEMPLATE_INDEX" val="160561"/>
  <p:tag name="KSO_WM_UNIT_INDEX" val="5"/>
</p:tagLst>
</file>

<file path=ppt/tags/tag8.xml><?xml version="1.0" encoding="utf-8"?>
<p:tagLst xmlns:p="http://schemas.openxmlformats.org/presentationml/2006/main">
  <p:tag name="MH" val="20150921105551"/>
  <p:tag name="MH_LIBRARY" val="GRAPHIC"/>
  <p:tag name="MH_ORDER" val="Right Triangle 7"/>
</p:tagLst>
</file>

<file path=ppt/tags/tag80.xml><?xml version="1.0" encoding="utf-8"?>
<p:tagLst xmlns:p="http://schemas.openxmlformats.org/presentationml/2006/main">
  <p:tag name="KSO_WM_TAG_VERSION" val="1.0"/>
  <p:tag name="KSO_WM_BEAUTIFY_FLAG" val="#wm#"/>
  <p:tag name="KSO_WM_UNIT_TYPE" val="i"/>
  <p:tag name="KSO_WM_UNIT_ID" val="custom160561_26*i*6"/>
  <p:tag name="KSO_WM_TEMPLATE_CATEGORY" val="custom"/>
  <p:tag name="KSO_WM_TEMPLATE_INDEX" val="160561"/>
  <p:tag name="KSO_WM_UNIT_INDEX" val="6"/>
</p:tagLst>
</file>

<file path=ppt/tags/tag81.xml><?xml version="1.0" encoding="utf-8"?>
<p:tagLst xmlns:p="http://schemas.openxmlformats.org/presentationml/2006/main">
  <p:tag name="KSO_WM_TAG_VERSION" val="1.0"/>
  <p:tag name="KSO_WM_BEAUTIFY_FLAG" val="#wm#"/>
  <p:tag name="KSO_WM_UNIT_TYPE" val="i"/>
  <p:tag name="KSO_WM_UNIT_ID" val="custom160561_26*i*7"/>
  <p:tag name="KSO_WM_TEMPLATE_CATEGORY" val="custom"/>
  <p:tag name="KSO_WM_TEMPLATE_INDEX" val="160561"/>
  <p:tag name="KSO_WM_UNIT_INDEX" val="7"/>
</p:tagLst>
</file>

<file path=ppt/tags/tag82.xml><?xml version="1.0" encoding="utf-8"?>
<p:tagLst xmlns:p="http://schemas.openxmlformats.org/presentationml/2006/main">
  <p:tag name="KSO_WM_TAG_VERSION" val="1.0"/>
  <p:tag name="KSO_WM_BEAUTIFY_FLAG" val="#wm#"/>
  <p:tag name="KSO_WM_UNIT_TYPE" val="i"/>
  <p:tag name="KSO_WM_UNIT_ID" val="custom160561_26*i*8"/>
  <p:tag name="KSO_WM_TEMPLATE_CATEGORY" val="custom"/>
  <p:tag name="KSO_WM_TEMPLATE_INDEX" val="160561"/>
  <p:tag name="KSO_WM_UNIT_INDEX" val="8"/>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84.xml><?xml version="1.0" encoding="utf-8"?>
<p:tagLst xmlns:p="http://schemas.openxmlformats.org/presentationml/2006/main">
  <p:tag name="KSO_WM_TAG_VERSION" val="1.0"/>
  <p:tag name="KSO_WM_BEAUTIFY_FLAG" val="#wm#"/>
  <p:tag name="KSO_WM_UNIT_TYPE" val="i"/>
  <p:tag name="KSO_WM_UNIT_ID" val="custom160561_26*i*10"/>
  <p:tag name="KSO_WM_TEMPLATE_CATEGORY" val="custom"/>
  <p:tag name="KSO_WM_TEMPLATE_INDEX" val="160561"/>
  <p:tag name="KSO_WM_UNIT_INDEX" val="10"/>
</p:tagLst>
</file>

<file path=ppt/tags/tag85.xml><?xml version="1.0" encoding="utf-8"?>
<p:tagLst xmlns:p="http://schemas.openxmlformats.org/presentationml/2006/main">
  <p:tag name="KSO_WM_TAG_VERSION" val="1.0"/>
  <p:tag name="KSO_WM_BEAUTIFY_FLAG" val="#wm#"/>
  <p:tag name="KSO_WM_UNIT_TYPE" val="i"/>
  <p:tag name="KSO_WM_UNIT_ID" val="custom160561_26*i*11"/>
  <p:tag name="KSO_WM_TEMPLATE_CATEGORY" val="custom"/>
  <p:tag name="KSO_WM_TEMPLATE_INDEX" val="160561"/>
  <p:tag name="KSO_WM_UNIT_INDEX" val="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88.xml><?xml version="1.0" encoding="utf-8"?>
<p:tagLst xmlns:p="http://schemas.openxmlformats.org/presentationml/2006/main">
  <p:tag name="KSO_WM_TEMPLATE_CATEGORY" val="custom"/>
  <p:tag name="KSO_WM_TEMPLATE_INDEX" val="160561"/>
  <p:tag name="KSO_WM_TAG_VERSION" val="1.0"/>
  <p:tag name="KSO_WM_SLIDE_ID" val="custom160561_26"/>
  <p:tag name="KSO_WM_SLIDE_INDEX" val="26"/>
  <p:tag name="KSO_WM_SLIDE_ITEM_CNT" val="2"/>
  <p:tag name="KSO_WM_SLIDE_LAYOUT" val="a_f_d"/>
  <p:tag name="KSO_WM_SLIDE_LAYOUT_CNT" val="1_1_1"/>
  <p:tag name="KSO_WM_SLIDE_TYPE" val="text"/>
  <p:tag name="KSO_WM_BEAUTIFY_FLAG" val="#wm#"/>
  <p:tag name="KSO_WM_SLIDE_POSITION" val="136*148"/>
  <p:tag name="KSO_WM_SLIDE_SIZE" val="687*273"/>
</p:tagLst>
</file>

<file path=ppt/tags/tag89.xml><?xml version="1.0" encoding="utf-8"?>
<p:tagLst xmlns:p="http://schemas.openxmlformats.org/presentationml/2006/main">
  <p:tag name="KSO_WM_TAG_VERSION" val="1.0"/>
  <p:tag name="KSO_WM_BEAUTIFY_FLAG" val="#wm#"/>
  <p:tag name="KSO_WM_UNIT_TYPE" val="i"/>
  <p:tag name="KSO_WM_UNIT_ID" val="custom160561_26*i*0"/>
  <p:tag name="KSO_WM_TEMPLATE_CATEGORY" val="custom"/>
  <p:tag name="KSO_WM_TEMPLATE_INDEX" val="160561"/>
  <p:tag name="KSO_WM_UNIT_INDEX" val="0"/>
</p:tagLst>
</file>

<file path=ppt/tags/tag9.xml><?xml version="1.0" encoding="utf-8"?>
<p:tagLst xmlns:p="http://schemas.openxmlformats.org/presentationml/2006/main">
  <p:tag name="MH" val="20150921105551"/>
  <p:tag name="MH_LIBRARY" val="GRAPHIC"/>
  <p:tag name="MH_ORDER" val="Right Triangle 8"/>
</p:tagLst>
</file>

<file path=ppt/tags/tag90.xml><?xml version="1.0" encoding="utf-8"?>
<p:tagLst xmlns:p="http://schemas.openxmlformats.org/presentationml/2006/main">
  <p:tag name="KSO_WM_TAG_VERSION" val="1.0"/>
  <p:tag name="KSO_WM_BEAUTIFY_FLAG" val="#wm#"/>
  <p:tag name="KSO_WM_UNIT_TYPE" val="i"/>
  <p:tag name="KSO_WM_UNIT_ID" val="custom160561_26*i*1"/>
  <p:tag name="KSO_WM_TEMPLATE_CATEGORY" val="custom"/>
  <p:tag name="KSO_WM_TEMPLATE_INDEX" val="160561"/>
  <p:tag name="KSO_WM_UNIT_INDEX" val="1"/>
</p:tagLst>
</file>

<file path=ppt/tags/tag91.xml><?xml version="1.0" encoding="utf-8"?>
<p:tagLst xmlns:p="http://schemas.openxmlformats.org/presentationml/2006/main">
  <p:tag name="KSO_WM_TAG_VERSION" val="1.0"/>
  <p:tag name="KSO_WM_BEAUTIFY_FLAG" val="#wm#"/>
  <p:tag name="KSO_WM_UNIT_TYPE" val="i"/>
  <p:tag name="KSO_WM_UNIT_ID" val="custom160561_26*i*2"/>
  <p:tag name="KSO_WM_TEMPLATE_CATEGORY" val="custom"/>
  <p:tag name="KSO_WM_TEMPLATE_INDEX" val="160561"/>
  <p:tag name="KSO_WM_UNIT_INDEX" val="2"/>
</p:tagLst>
</file>

<file path=ppt/tags/tag92.xml><?xml version="1.0" encoding="utf-8"?>
<p:tagLst xmlns:p="http://schemas.openxmlformats.org/presentationml/2006/main">
  <p:tag name="KSO_WM_TAG_VERSION" val="1.0"/>
  <p:tag name="KSO_WM_BEAUTIFY_FLAG" val="#wm#"/>
  <p:tag name="KSO_WM_UNIT_TYPE" val="i"/>
  <p:tag name="KSO_WM_UNIT_ID" val="custom160561_26*i*4"/>
  <p:tag name="KSO_WM_TEMPLATE_CATEGORY" val="custom"/>
  <p:tag name="KSO_WM_TEMPLATE_INDEX" val="160561"/>
  <p:tag name="KSO_WM_UNIT_INDEX" val="4"/>
</p:tagLst>
</file>

<file path=ppt/tags/tag93.xml><?xml version="1.0" encoding="utf-8"?>
<p:tagLst xmlns:p="http://schemas.openxmlformats.org/presentationml/2006/main">
  <p:tag name="KSO_WM_TAG_VERSION" val="1.0"/>
  <p:tag name="KSO_WM_BEAUTIFY_FLAG" val="#wm#"/>
  <p:tag name="KSO_WM_UNIT_TYPE" val="i"/>
  <p:tag name="KSO_WM_UNIT_ID" val="custom160561_26*i*5"/>
  <p:tag name="KSO_WM_TEMPLATE_CATEGORY" val="custom"/>
  <p:tag name="KSO_WM_TEMPLATE_INDEX" val="160561"/>
  <p:tag name="KSO_WM_UNIT_INDEX" val="5"/>
</p:tagLst>
</file>

<file path=ppt/tags/tag94.xml><?xml version="1.0" encoding="utf-8"?>
<p:tagLst xmlns:p="http://schemas.openxmlformats.org/presentationml/2006/main">
  <p:tag name="KSO_WM_TAG_VERSION" val="1.0"/>
  <p:tag name="KSO_WM_BEAUTIFY_FLAG" val="#wm#"/>
  <p:tag name="KSO_WM_UNIT_TYPE" val="i"/>
  <p:tag name="KSO_WM_UNIT_ID" val="custom160561_26*i*6"/>
  <p:tag name="KSO_WM_TEMPLATE_CATEGORY" val="custom"/>
  <p:tag name="KSO_WM_TEMPLATE_INDEX" val="160561"/>
  <p:tag name="KSO_WM_UNIT_INDEX" val="6"/>
</p:tagLst>
</file>

<file path=ppt/tags/tag95.xml><?xml version="1.0" encoding="utf-8"?>
<p:tagLst xmlns:p="http://schemas.openxmlformats.org/presentationml/2006/main">
  <p:tag name="KSO_WM_TAG_VERSION" val="1.0"/>
  <p:tag name="KSO_WM_BEAUTIFY_FLAG" val="#wm#"/>
  <p:tag name="KSO_WM_UNIT_TYPE" val="i"/>
  <p:tag name="KSO_WM_UNIT_ID" val="custom160561_26*i*7"/>
  <p:tag name="KSO_WM_TEMPLATE_CATEGORY" val="custom"/>
  <p:tag name="KSO_WM_TEMPLATE_INDEX" val="160561"/>
  <p:tag name="KSO_WM_UNIT_INDEX" val="7"/>
</p:tagLst>
</file>

<file path=ppt/tags/tag96.xml><?xml version="1.0" encoding="utf-8"?>
<p:tagLst xmlns:p="http://schemas.openxmlformats.org/presentationml/2006/main">
  <p:tag name="KSO_WM_TAG_VERSION" val="1.0"/>
  <p:tag name="KSO_WM_BEAUTIFY_FLAG" val="#wm#"/>
  <p:tag name="KSO_WM_UNIT_TYPE" val="i"/>
  <p:tag name="KSO_WM_UNIT_ID" val="custom160561_26*i*8"/>
  <p:tag name="KSO_WM_TEMPLATE_CATEGORY" val="custom"/>
  <p:tag name="KSO_WM_TEMPLATE_INDEX" val="160561"/>
  <p:tag name="KSO_WM_UNIT_INDEX" val="8"/>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6*f*1"/>
  <p:tag name="KSO_WM_UNIT_CLEAR" val="1"/>
  <p:tag name="KSO_WM_UNIT_LAYERLEVEL" val="1"/>
  <p:tag name="KSO_WM_UNIT_VALUE" val="91"/>
  <p:tag name="KSO_WM_UNIT_HIGHLIGHT" val="0"/>
  <p:tag name="KSO_WM_UNIT_COMPATIBLE" val="0"/>
  <p:tag name="KSO_WM_UNIT_PRESET_TEXT_INDEX" val="4"/>
  <p:tag name="KSO_WM_UNIT_PRESET_TEXT_LEN" val="70"/>
</p:tagLst>
</file>

<file path=ppt/tags/tag98.xml><?xml version="1.0" encoding="utf-8"?>
<p:tagLst xmlns:p="http://schemas.openxmlformats.org/presentationml/2006/main">
  <p:tag name="KSO_WM_TAG_VERSION" val="1.0"/>
  <p:tag name="KSO_WM_BEAUTIFY_FLAG" val="#wm#"/>
  <p:tag name="KSO_WM_UNIT_TYPE" val="i"/>
  <p:tag name="KSO_WM_UNIT_ID" val="custom160561_26*i*10"/>
  <p:tag name="KSO_WM_TEMPLATE_CATEGORY" val="custom"/>
  <p:tag name="KSO_WM_TEMPLATE_INDEX" val="160561"/>
  <p:tag name="KSO_WM_UNIT_INDEX" val="10"/>
</p:tagLst>
</file>

<file path=ppt/tags/tag99.xml><?xml version="1.0" encoding="utf-8"?>
<p:tagLst xmlns:p="http://schemas.openxmlformats.org/presentationml/2006/main">
  <p:tag name="KSO_WM_TAG_VERSION" val="1.0"/>
  <p:tag name="KSO_WM_BEAUTIFY_FLAG" val="#wm#"/>
  <p:tag name="KSO_WM_UNIT_TYPE" val="i"/>
  <p:tag name="KSO_WM_UNIT_ID" val="custom160561_26*i*11"/>
  <p:tag name="KSO_WM_TEMPLATE_CATEGORY" val="custom"/>
  <p:tag name="KSO_WM_TEMPLATE_INDEX" val="160561"/>
  <p:tag name="KSO_WM_UNIT_INDEX" val="11"/>
</p:tagLst>
</file>

<file path=ppt/theme/theme1.xml><?xml version="1.0" encoding="utf-8"?>
<a:theme xmlns:a="http://schemas.openxmlformats.org/drawingml/2006/main" name="Office 主题">
  <a:themeElements>
    <a:clrScheme name="160561">
      <a:dk1>
        <a:sysClr val="windowText" lastClr="000000"/>
      </a:dk1>
      <a:lt1>
        <a:sysClr val="window" lastClr="FFFFFF"/>
      </a:lt1>
      <a:dk2>
        <a:srgbClr val="44546A"/>
      </a:dk2>
      <a:lt2>
        <a:srgbClr val="E7E6E6"/>
      </a:lt2>
      <a:accent1>
        <a:srgbClr val="DD95DC"/>
      </a:accent1>
      <a:accent2>
        <a:srgbClr val="ED8699"/>
      </a:accent2>
      <a:accent3>
        <a:srgbClr val="EFC391"/>
      </a:accent3>
      <a:accent4>
        <a:srgbClr val="F2E58B"/>
      </a:accent4>
      <a:accent5>
        <a:srgbClr val="87E2C2"/>
      </a:accent5>
      <a:accent6>
        <a:srgbClr val="80C5F3"/>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5074</Words>
  <Application>WPS 演示</Application>
  <PresentationFormat>宽屏</PresentationFormat>
  <Paragraphs>150</Paragraphs>
  <Slides>14</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华文细黑</vt:lpstr>
      <vt:lpstr>微软雅黑</vt:lpstr>
      <vt:lpstr>黑体</vt:lpstr>
      <vt:lpstr>Calibri</vt:lpstr>
      <vt:lpstr>Office 主题</vt:lpstr>
      <vt:lpstr>Package Delivery Application System</vt:lpstr>
      <vt:lpstr>PowerPoint 演示文稿</vt:lpstr>
      <vt:lpstr>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旭阳</cp:lastModifiedBy>
  <cp:revision>219</cp:revision>
  <dcterms:created xsi:type="dcterms:W3CDTF">2015-09-19T02:16:00Z</dcterms:created>
  <dcterms:modified xsi:type="dcterms:W3CDTF">2017-04-04T10:43:48Z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y fmtid="{D5CDD505-2E9C-101B-9397-08002B2CF9AE}" pid="3" name="name">
    <vt:lpwstr>几何风演讲汇报模板.pptx</vt:lpwstr>
  </property>
  <property fmtid="{D5CDD505-2E9C-101B-9397-08002B2CF9AE}" pid="4" name="fileid">
    <vt:lpwstr>861698</vt:lpwstr>
  </property>
  <property fmtid="{D5CDD505-2E9C-101B-9397-08002B2CF9AE}" pid="5" name="search_tags">
    <vt:lpwstr>PPT模板</vt:lpwstr>
  </property>
</Properties>
</file>