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30"/>
  </p:notesMasterIdLst>
  <p:handoutMasterIdLst>
    <p:handoutMasterId r:id="rId31"/>
  </p:handoutMasterIdLst>
  <p:sldIdLst>
    <p:sldId id="262" r:id="rId10"/>
    <p:sldId id="293" r:id="rId11"/>
    <p:sldId id="294" r:id="rId12"/>
    <p:sldId id="315" r:id="rId13"/>
    <p:sldId id="306" r:id="rId14"/>
    <p:sldId id="316" r:id="rId15"/>
    <p:sldId id="317" r:id="rId16"/>
    <p:sldId id="308" r:id="rId17"/>
    <p:sldId id="318" r:id="rId18"/>
    <p:sldId id="310" r:id="rId19"/>
    <p:sldId id="311" r:id="rId20"/>
    <p:sldId id="312" r:id="rId21"/>
    <p:sldId id="314" r:id="rId22"/>
    <p:sldId id="313" r:id="rId23"/>
    <p:sldId id="319" r:id="rId24"/>
    <p:sldId id="297" r:id="rId25"/>
    <p:sldId id="295" r:id="rId26"/>
    <p:sldId id="303" r:id="rId27"/>
    <p:sldId id="298" r:id="rId28"/>
    <p:sldId id="260"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jinwei" initials="s" lastIdx="1" clrIdx="0">
    <p:extLst>
      <p:ext uri="{19B8F6BF-5375-455C-9EA6-DF929625EA0E}">
        <p15:presenceInfo xmlns:p15="http://schemas.microsoft.com/office/powerpoint/2012/main" userId="S-1-5-21-147214757-305610072-1517763936-587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63398" autoAdjust="0"/>
  </p:normalViewPr>
  <p:slideViewPr>
    <p:cSldViewPr>
      <p:cViewPr varScale="1">
        <p:scale>
          <a:sx n="71" d="100"/>
          <a:sy n="71" d="100"/>
        </p:scale>
        <p:origin x="2430" y="5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smtClean="0"/>
              <a:t>10</a:t>
            </a:r>
            <a:r>
              <a:rPr lang="zh-CN" altLang="en-US" dirty="0" smtClean="0"/>
              <a:t>个站点</a:t>
            </a:r>
            <a:r>
              <a:rPr lang="en-US" altLang="zh-CN" dirty="0" smtClean="0"/>
              <a:t>xml</a:t>
            </a:r>
            <a:r>
              <a:rPr lang="zh-CN" altLang="en-US" dirty="0" smtClean="0"/>
              <a:t>文件解析时间优化前后比较</a:t>
            </a:r>
            <a:endParaRPr lang="zh-CN" alt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2"/>
                <c:pt idx="0">
                  <c:v>DOM</c:v>
                </c:pt>
                <c:pt idx="1">
                  <c:v>SAX</c:v>
                </c:pt>
              </c:strCache>
            </c:strRef>
          </c:cat>
          <c:val>
            <c:numRef>
              <c:f>Sheet1!$B$2:$B$5</c:f>
              <c:numCache>
                <c:formatCode>General</c:formatCode>
                <c:ptCount val="4"/>
                <c:pt idx="0">
                  <c:v>15</c:v>
                </c:pt>
                <c:pt idx="1">
                  <c:v>4.5999999999999996</c:v>
                </c:pt>
              </c:numCache>
            </c:numRef>
          </c:val>
        </c:ser>
        <c:ser>
          <c:idx val="1"/>
          <c:order val="1"/>
          <c:tx>
            <c:strRef>
              <c:f>Sheet1!$C$1</c:f>
              <c:strCache>
                <c:ptCount val="1"/>
                <c:pt idx="0">
                  <c:v>列1</c:v>
                </c:pt>
              </c:strCache>
            </c:strRef>
          </c:tx>
          <c:spPr>
            <a:solidFill>
              <a:schemeClr val="accent2"/>
            </a:solidFill>
            <a:ln>
              <a:noFill/>
            </a:ln>
            <a:effectLst/>
          </c:spPr>
          <c:invertIfNegative val="0"/>
          <c:cat>
            <c:strRef>
              <c:f>Sheet1!$A$2:$A$5</c:f>
              <c:strCache>
                <c:ptCount val="2"/>
                <c:pt idx="0">
                  <c:v>DOM</c:v>
                </c:pt>
                <c:pt idx="1">
                  <c:v>SAX</c:v>
                </c:pt>
              </c:strCache>
            </c:strRef>
          </c:cat>
          <c:val>
            <c:numRef>
              <c:f>Sheet1!$C$2:$C$5</c:f>
              <c:numCache>
                <c:formatCode>General</c:formatCode>
                <c:ptCount val="4"/>
              </c:numCache>
            </c:numRef>
          </c:val>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2"/>
                <c:pt idx="0">
                  <c:v>DOM</c:v>
                </c:pt>
                <c:pt idx="1">
                  <c:v>SAX</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overlap val="100"/>
        <c:axId val="318515504"/>
        <c:axId val="318516064"/>
      </c:barChart>
      <c:catAx>
        <c:axId val="3185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8516064"/>
        <c:crosses val="autoZero"/>
        <c:auto val="1"/>
        <c:lblAlgn val="ctr"/>
        <c:lblOffset val="100"/>
        <c:noMultiLvlLbl val="0"/>
      </c:catAx>
      <c:valAx>
        <c:axId val="31851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8515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3340FD-E484-428F-84C6-C60D44C644D8}" type="doc">
      <dgm:prSet loTypeId="urn:microsoft.com/office/officeart/2005/8/layout/hList7" loCatId="process" qsTypeId="urn:microsoft.com/office/officeart/2005/8/quickstyle/simple1" qsCatId="simple" csTypeId="urn:microsoft.com/office/officeart/2005/8/colors/accent1_2" csCatId="accent1" phldr="1"/>
      <dgm:spPr/>
      <dgm:t>
        <a:bodyPr/>
        <a:lstStyle/>
        <a:p>
          <a:endParaRPr lang="en-US"/>
        </a:p>
      </dgm:t>
    </dgm:pt>
    <dgm:pt modelId="{3B2BD028-C668-465D-AC34-B1DBAE057588}">
      <dgm:prSet custT="1"/>
      <dgm:spPr/>
      <dgm:t>
        <a:bodyPr/>
        <a:lstStyle/>
        <a:p>
          <a:pPr rtl="0"/>
          <a:r>
            <a:rPr lang="zh-CN" altLang="en-US" sz="1600" dirty="0" smtClean="0">
              <a:solidFill>
                <a:schemeClr val="tx1"/>
              </a:solidFill>
            </a:rPr>
            <a:t>同济大学 软件工程</a:t>
          </a:r>
          <a:r>
            <a:rPr lang="en-US" altLang="zh-CN" sz="1600" dirty="0" smtClean="0">
              <a:solidFill>
                <a:schemeClr val="tx1"/>
              </a:solidFill>
            </a:rPr>
            <a:t>15</a:t>
          </a:r>
          <a:r>
            <a:rPr lang="zh-CN" altLang="en-US" sz="1600" dirty="0" smtClean="0">
              <a:solidFill>
                <a:schemeClr val="tx1"/>
              </a:solidFill>
            </a:rPr>
            <a:t>级本科</a:t>
          </a:r>
          <a:endParaRPr lang="en-US" altLang="zh-CN" sz="1600" dirty="0" smtClean="0">
            <a:solidFill>
              <a:schemeClr val="tx1"/>
            </a:solidFill>
          </a:endParaRPr>
        </a:p>
        <a:p>
          <a:pPr rtl="0"/>
          <a:r>
            <a:rPr lang="zh-CN" altLang="en-US" sz="1600" dirty="0" smtClean="0">
              <a:solidFill>
                <a:schemeClr val="tx1"/>
              </a:solidFill>
            </a:rPr>
            <a:t>实习经验：携程</a:t>
          </a:r>
          <a:r>
            <a:rPr lang="en-US" altLang="zh-CN" sz="1600" dirty="0" err="1" smtClean="0">
              <a:solidFill>
                <a:schemeClr val="tx1"/>
              </a:solidFill>
            </a:rPr>
            <a:t>paas</a:t>
          </a:r>
          <a:r>
            <a:rPr lang="zh-CN" altLang="en-US" sz="1600" dirty="0" smtClean="0">
              <a:solidFill>
                <a:schemeClr val="tx1"/>
              </a:solidFill>
            </a:rPr>
            <a:t>平台研发</a:t>
          </a:r>
          <a:endParaRPr lang="en-US" sz="1600" dirty="0">
            <a:solidFill>
              <a:schemeClr val="tx1"/>
            </a:solidFill>
          </a:endParaRPr>
        </a:p>
      </dgm:t>
    </dgm:pt>
    <dgm:pt modelId="{00509840-F455-4680-8DB5-0C7B3C6360C0}" type="parTrans" cxnId="{16D1ADE9-6E2C-41A9-9C2B-2635DCCEFE9A}">
      <dgm:prSet/>
      <dgm:spPr/>
      <dgm:t>
        <a:bodyPr/>
        <a:lstStyle/>
        <a:p>
          <a:endParaRPr lang="en-US"/>
        </a:p>
      </dgm:t>
    </dgm:pt>
    <dgm:pt modelId="{18FDBA75-C5BA-4E24-B54D-0B0F9385BED7}" type="sibTrans" cxnId="{16D1ADE9-6E2C-41A9-9C2B-2635DCCEFE9A}">
      <dgm:prSet/>
      <dgm:spPr/>
      <dgm:t>
        <a:bodyPr/>
        <a:lstStyle/>
        <a:p>
          <a:endParaRPr lang="en-US"/>
        </a:p>
      </dgm:t>
    </dgm:pt>
    <dgm:pt modelId="{0F67EBD8-033F-4A7D-9A84-E180B676C804}">
      <dgm:prSet custT="1"/>
      <dgm:spPr/>
      <dgm:t>
        <a:bodyPr/>
        <a:lstStyle/>
        <a:p>
          <a:pPr rtl="0"/>
          <a:r>
            <a:rPr lang="zh-CN" altLang="en-US" sz="1600" dirty="0" smtClean="0">
              <a:solidFill>
                <a:schemeClr val="tx1"/>
              </a:solidFill>
            </a:rPr>
            <a:t>实习期主要工作：</a:t>
          </a:r>
          <a:endParaRPr lang="en-US" altLang="zh-CN" sz="1600" dirty="0" smtClean="0">
            <a:solidFill>
              <a:schemeClr val="tx1"/>
            </a:solidFill>
          </a:endParaRPr>
        </a:p>
        <a:p>
          <a:pPr rtl="0"/>
          <a:r>
            <a:rPr lang="zh-CN" altLang="en-US" sz="1600" dirty="0" smtClean="0">
              <a:solidFill>
                <a:schemeClr val="tx1"/>
              </a:solidFill>
            </a:rPr>
            <a:t>配置文件及日志文件校验脚本开发</a:t>
          </a:r>
          <a:endParaRPr lang="en-US" sz="1600" dirty="0">
            <a:solidFill>
              <a:schemeClr val="tx1"/>
            </a:solidFill>
          </a:endParaRPr>
        </a:p>
      </dgm:t>
    </dgm:pt>
    <dgm:pt modelId="{C6166421-5713-4A6E-90FA-7362EACFADC6}" type="parTrans" cxnId="{DCB0B85D-076C-4061-B817-B988E539A9B1}">
      <dgm:prSet/>
      <dgm:spPr/>
      <dgm:t>
        <a:bodyPr/>
        <a:lstStyle/>
        <a:p>
          <a:endParaRPr lang="en-US"/>
        </a:p>
      </dgm:t>
    </dgm:pt>
    <dgm:pt modelId="{DE30BDA6-8697-474B-AF05-919383C8527A}" type="sibTrans" cxnId="{DCB0B85D-076C-4061-B817-B988E539A9B1}">
      <dgm:prSet/>
      <dgm:spPr/>
      <dgm:t>
        <a:bodyPr/>
        <a:lstStyle/>
        <a:p>
          <a:endParaRPr lang="en-US"/>
        </a:p>
      </dgm:t>
    </dgm:pt>
    <dgm:pt modelId="{56D442C5-8423-4223-835D-56D71E67FD1D}">
      <dgm:prSet custT="1"/>
      <dgm:spPr/>
      <dgm:t>
        <a:bodyPr/>
        <a:lstStyle/>
        <a:p>
          <a:pPr rtl="0"/>
          <a:r>
            <a:rPr lang="zh-CN" altLang="en-US" sz="1600" dirty="0" smtClean="0">
              <a:solidFill>
                <a:schemeClr val="tx1"/>
              </a:solidFill>
            </a:rPr>
            <a:t>沈金伟 </a:t>
          </a:r>
          <a:r>
            <a:rPr lang="en-US" altLang="zh-CN" sz="1600" dirty="0" smtClean="0">
              <a:solidFill>
                <a:schemeClr val="tx1"/>
              </a:solidFill>
            </a:rPr>
            <a:t>s84110659</a:t>
          </a:r>
        </a:p>
        <a:p>
          <a:pPr rtl="0"/>
          <a:r>
            <a:rPr lang="zh-CN" altLang="en-US" sz="1600" dirty="0" smtClean="0">
              <a:solidFill>
                <a:schemeClr val="tx1"/>
              </a:solidFill>
            </a:rPr>
            <a:t>导师： 周俊儒 </a:t>
          </a:r>
          <a:r>
            <a:rPr lang="en-US" altLang="en-US" sz="1600" dirty="0" smtClean="0">
              <a:solidFill>
                <a:schemeClr val="tx1"/>
              </a:solidFill>
            </a:rPr>
            <a:t>z00348549</a:t>
          </a:r>
        </a:p>
        <a:p>
          <a:pPr rtl="0"/>
          <a:r>
            <a:rPr lang="en-US" altLang="zh-CN" sz="1600" dirty="0" smtClean="0">
              <a:solidFill>
                <a:schemeClr val="tx1"/>
              </a:solidFill>
            </a:rPr>
            <a:t>Leader</a:t>
          </a:r>
          <a:r>
            <a:rPr lang="zh-CN" altLang="en-US" sz="1600" dirty="0" smtClean="0">
              <a:solidFill>
                <a:schemeClr val="tx1"/>
              </a:solidFill>
            </a:rPr>
            <a:t>：朱万里 </a:t>
          </a:r>
          <a:r>
            <a:rPr lang="en-US" altLang="en-US" sz="1600" dirty="0" smtClean="0">
              <a:solidFill>
                <a:schemeClr val="tx1"/>
              </a:solidFill>
            </a:rPr>
            <a:t>z00299038</a:t>
          </a:r>
        </a:p>
        <a:p>
          <a:pPr rtl="0"/>
          <a:r>
            <a:rPr lang="zh-CN" altLang="en-US" sz="1600" dirty="0" smtClean="0">
              <a:solidFill>
                <a:schemeClr val="tx1"/>
              </a:solidFill>
            </a:rPr>
            <a:t>上岗日期： </a:t>
          </a:r>
          <a:r>
            <a:rPr lang="en-US" altLang="zh-CN" sz="1600" dirty="0" smtClean="0">
              <a:solidFill>
                <a:schemeClr val="tx1"/>
              </a:solidFill>
            </a:rPr>
            <a:t>2018/8/20</a:t>
          </a:r>
        </a:p>
      </dgm:t>
    </dgm:pt>
    <dgm:pt modelId="{68958FBD-126B-440A-801F-E60086F2EF11}" type="sibTrans" cxnId="{EB2A224E-F597-41C8-B541-FAB13FB4724E}">
      <dgm:prSet/>
      <dgm:spPr/>
      <dgm:t>
        <a:bodyPr/>
        <a:lstStyle/>
        <a:p>
          <a:endParaRPr lang="en-US"/>
        </a:p>
      </dgm:t>
    </dgm:pt>
    <dgm:pt modelId="{5CB4EA0E-CB86-4842-9C81-8CEEDC05C202}" type="parTrans" cxnId="{EB2A224E-F597-41C8-B541-FAB13FB4724E}">
      <dgm:prSet/>
      <dgm:spPr/>
      <dgm:t>
        <a:bodyPr/>
        <a:lstStyle/>
        <a:p>
          <a:endParaRPr lang="en-US"/>
        </a:p>
      </dgm:t>
    </dgm:pt>
    <dgm:pt modelId="{8D305F6D-1C4F-4335-874F-7D7BC383E462}" type="pres">
      <dgm:prSet presAssocID="{803340FD-E484-428F-84C6-C60D44C644D8}" presName="Name0" presStyleCnt="0">
        <dgm:presLayoutVars>
          <dgm:dir/>
          <dgm:resizeHandles val="exact"/>
        </dgm:presLayoutVars>
      </dgm:prSet>
      <dgm:spPr/>
      <dgm:t>
        <a:bodyPr/>
        <a:lstStyle/>
        <a:p>
          <a:endParaRPr lang="en-US"/>
        </a:p>
      </dgm:t>
    </dgm:pt>
    <dgm:pt modelId="{B0CC5FA2-F52C-46EB-94B3-CAF0D6E04684}" type="pres">
      <dgm:prSet presAssocID="{803340FD-E484-428F-84C6-C60D44C644D8}" presName="fgShape" presStyleLbl="fgShp" presStyleIdx="0" presStyleCnt="1" custLinFactY="2933" custLinFactNeighborX="-1983" custLinFactNeighborY="100000"/>
      <dgm:spPr/>
      <dgm:t>
        <a:bodyPr/>
        <a:lstStyle/>
        <a:p>
          <a:endParaRPr lang="en-US"/>
        </a:p>
      </dgm:t>
    </dgm:pt>
    <dgm:pt modelId="{60A177F3-C022-46FD-AF11-B3A9B8DFC815}" type="pres">
      <dgm:prSet presAssocID="{803340FD-E484-428F-84C6-C60D44C644D8}" presName="linComp" presStyleCnt="0"/>
      <dgm:spPr/>
    </dgm:pt>
    <dgm:pt modelId="{63B426E0-A012-4FEE-8732-8714DE4E91E2}" type="pres">
      <dgm:prSet presAssocID="{56D442C5-8423-4223-835D-56D71E67FD1D}" presName="compNode" presStyleCnt="0"/>
      <dgm:spPr/>
    </dgm:pt>
    <dgm:pt modelId="{33BC086B-9BB6-438E-97AC-6E147B38A8E8}" type="pres">
      <dgm:prSet presAssocID="{56D442C5-8423-4223-835D-56D71E67FD1D}" presName="bkgdShape" presStyleLbl="node1" presStyleIdx="0" presStyleCnt="3" custLinFactNeighborX="-64" custLinFactNeighborY="-18276"/>
      <dgm:spPr/>
      <dgm:t>
        <a:bodyPr/>
        <a:lstStyle/>
        <a:p>
          <a:endParaRPr lang="en-US"/>
        </a:p>
      </dgm:t>
    </dgm:pt>
    <dgm:pt modelId="{72C47FE9-303D-4C09-B16E-B10B4C5FB460}" type="pres">
      <dgm:prSet presAssocID="{56D442C5-8423-4223-835D-56D71E67FD1D}" presName="nodeTx" presStyleLbl="node1" presStyleIdx="0" presStyleCnt="3">
        <dgm:presLayoutVars>
          <dgm:bulletEnabled val="1"/>
        </dgm:presLayoutVars>
      </dgm:prSet>
      <dgm:spPr/>
      <dgm:t>
        <a:bodyPr/>
        <a:lstStyle/>
        <a:p>
          <a:endParaRPr lang="en-US"/>
        </a:p>
      </dgm:t>
    </dgm:pt>
    <dgm:pt modelId="{37149EF0-AB7F-4D19-BB8F-F5041D92DFA2}" type="pres">
      <dgm:prSet presAssocID="{56D442C5-8423-4223-835D-56D71E67FD1D}" presName="invisiNode" presStyleLbl="node1" presStyleIdx="0" presStyleCnt="3"/>
      <dgm:spPr/>
    </dgm:pt>
    <dgm:pt modelId="{E2AE01A0-5B38-4230-BBEA-107A44ABAFC5}" type="pres">
      <dgm:prSet presAssocID="{56D442C5-8423-4223-835D-56D71E67FD1D}" presName="imagNode" presStyleLbl="fgImgPlace1" presStyleIdx="0" presStyleCnt="3" custFlipVert="1" custFlipHor="1" custScaleX="20093" custScaleY="22605" custLinFactNeighborX="-69021" custLinFactNeighborY="-41247"/>
      <dgm:spPr/>
      <dgm:t>
        <a:bodyPr/>
        <a:lstStyle/>
        <a:p>
          <a:endParaRPr lang="en-US"/>
        </a:p>
      </dgm:t>
    </dgm:pt>
    <dgm:pt modelId="{154CC9A8-04AE-43ED-882B-093404729590}" type="pres">
      <dgm:prSet presAssocID="{68958FBD-126B-440A-801F-E60086F2EF11}" presName="sibTrans" presStyleLbl="sibTrans2D1" presStyleIdx="0" presStyleCnt="0"/>
      <dgm:spPr/>
      <dgm:t>
        <a:bodyPr/>
        <a:lstStyle/>
        <a:p>
          <a:endParaRPr lang="en-US"/>
        </a:p>
      </dgm:t>
    </dgm:pt>
    <dgm:pt modelId="{EE8417C2-D3A1-4C92-B1E2-D7B6685C4D4B}" type="pres">
      <dgm:prSet presAssocID="{3B2BD028-C668-465D-AC34-B1DBAE057588}" presName="compNode" presStyleCnt="0"/>
      <dgm:spPr/>
    </dgm:pt>
    <dgm:pt modelId="{0C97DC4C-899F-4C82-8DDB-55984600BF49}" type="pres">
      <dgm:prSet presAssocID="{3B2BD028-C668-465D-AC34-B1DBAE057588}" presName="bkgdShape" presStyleLbl="node1" presStyleIdx="1" presStyleCnt="3"/>
      <dgm:spPr/>
      <dgm:t>
        <a:bodyPr/>
        <a:lstStyle/>
        <a:p>
          <a:endParaRPr lang="en-US"/>
        </a:p>
      </dgm:t>
    </dgm:pt>
    <dgm:pt modelId="{37EE58DC-8D8E-4356-938E-021475B94426}" type="pres">
      <dgm:prSet presAssocID="{3B2BD028-C668-465D-AC34-B1DBAE057588}" presName="nodeTx" presStyleLbl="node1" presStyleIdx="1" presStyleCnt="3">
        <dgm:presLayoutVars>
          <dgm:bulletEnabled val="1"/>
        </dgm:presLayoutVars>
      </dgm:prSet>
      <dgm:spPr/>
      <dgm:t>
        <a:bodyPr/>
        <a:lstStyle/>
        <a:p>
          <a:endParaRPr lang="en-US"/>
        </a:p>
      </dgm:t>
    </dgm:pt>
    <dgm:pt modelId="{77D03D5D-0B00-4F02-8853-807A72C78461}" type="pres">
      <dgm:prSet presAssocID="{3B2BD028-C668-465D-AC34-B1DBAE057588}" presName="invisiNode" presStyleLbl="node1" presStyleIdx="1" presStyleCnt="3"/>
      <dgm:spPr/>
    </dgm:pt>
    <dgm:pt modelId="{F832993F-EA11-4FB1-9AB6-82FE4A1E4B4E}" type="pres">
      <dgm:prSet presAssocID="{3B2BD028-C668-465D-AC34-B1DBAE057588}" presName="imagNode" presStyleLbl="fgImgPlace1" presStyleIdx="1" presStyleCnt="3" custScaleX="20623" custScaleY="18639" custLinFactNeighborX="-61869" custLinFactNeighborY="-43229"/>
      <dgm:spPr/>
      <dgm:t>
        <a:bodyPr/>
        <a:lstStyle/>
        <a:p>
          <a:endParaRPr lang="en-US"/>
        </a:p>
      </dgm:t>
    </dgm:pt>
    <dgm:pt modelId="{01D9381D-F345-4D09-9990-6CAF26046119}" type="pres">
      <dgm:prSet presAssocID="{18FDBA75-C5BA-4E24-B54D-0B0F9385BED7}" presName="sibTrans" presStyleLbl="sibTrans2D1" presStyleIdx="0" presStyleCnt="0"/>
      <dgm:spPr/>
      <dgm:t>
        <a:bodyPr/>
        <a:lstStyle/>
        <a:p>
          <a:endParaRPr lang="en-US"/>
        </a:p>
      </dgm:t>
    </dgm:pt>
    <dgm:pt modelId="{16F521A0-EF61-403F-9BB9-F5EA5310ED98}" type="pres">
      <dgm:prSet presAssocID="{0F67EBD8-033F-4A7D-9A84-E180B676C804}" presName="compNode" presStyleCnt="0"/>
      <dgm:spPr/>
    </dgm:pt>
    <dgm:pt modelId="{349AC78D-A817-48BA-BC8A-D15E19D284E5}" type="pres">
      <dgm:prSet presAssocID="{0F67EBD8-033F-4A7D-9A84-E180B676C804}" presName="bkgdShape" presStyleLbl="node1" presStyleIdx="2" presStyleCnt="3" custLinFactNeighborX="12768" custLinFactNeighborY="2031"/>
      <dgm:spPr/>
      <dgm:t>
        <a:bodyPr/>
        <a:lstStyle/>
        <a:p>
          <a:endParaRPr lang="en-US"/>
        </a:p>
      </dgm:t>
    </dgm:pt>
    <dgm:pt modelId="{2B73AB78-B410-4948-8936-D1D65885C9A2}" type="pres">
      <dgm:prSet presAssocID="{0F67EBD8-033F-4A7D-9A84-E180B676C804}" presName="nodeTx" presStyleLbl="node1" presStyleIdx="2" presStyleCnt="3">
        <dgm:presLayoutVars>
          <dgm:bulletEnabled val="1"/>
        </dgm:presLayoutVars>
      </dgm:prSet>
      <dgm:spPr/>
      <dgm:t>
        <a:bodyPr/>
        <a:lstStyle/>
        <a:p>
          <a:endParaRPr lang="en-US"/>
        </a:p>
      </dgm:t>
    </dgm:pt>
    <dgm:pt modelId="{A02BC7C2-94BD-4785-833F-21B3F5BB0B98}" type="pres">
      <dgm:prSet presAssocID="{0F67EBD8-033F-4A7D-9A84-E180B676C804}" presName="invisiNode" presStyleLbl="node1" presStyleIdx="2" presStyleCnt="3"/>
      <dgm:spPr/>
    </dgm:pt>
    <dgm:pt modelId="{BE9859DB-053D-4FE3-8EA6-26D326EBB154}" type="pres">
      <dgm:prSet presAssocID="{0F67EBD8-033F-4A7D-9A84-E180B676C804}" presName="imagNode" presStyleLbl="fgImgPlace1" presStyleIdx="2" presStyleCnt="3" custScaleX="24087" custScaleY="18639" custLinFactNeighborX="-58405" custLinFactNeighborY="-48385"/>
      <dgm:spPr/>
      <dgm:t>
        <a:bodyPr/>
        <a:lstStyle/>
        <a:p>
          <a:endParaRPr lang="en-US"/>
        </a:p>
      </dgm:t>
    </dgm:pt>
  </dgm:ptLst>
  <dgm:cxnLst>
    <dgm:cxn modelId="{F8A5F22F-3845-4A37-BD79-BD3CF6561344}" type="presOf" srcId="{3B2BD028-C668-465D-AC34-B1DBAE057588}" destId="{0C97DC4C-899F-4C82-8DDB-55984600BF49}" srcOrd="0" destOrd="0" presId="urn:microsoft.com/office/officeart/2005/8/layout/hList7"/>
    <dgm:cxn modelId="{DCB0B85D-076C-4061-B817-B988E539A9B1}" srcId="{803340FD-E484-428F-84C6-C60D44C644D8}" destId="{0F67EBD8-033F-4A7D-9A84-E180B676C804}" srcOrd="2" destOrd="0" parTransId="{C6166421-5713-4A6E-90FA-7362EACFADC6}" sibTransId="{DE30BDA6-8697-474B-AF05-919383C8527A}"/>
    <dgm:cxn modelId="{0566F6B0-70D8-4408-A181-8084D430F730}" type="presOf" srcId="{0F67EBD8-033F-4A7D-9A84-E180B676C804}" destId="{2B73AB78-B410-4948-8936-D1D65885C9A2}" srcOrd="1" destOrd="0" presId="urn:microsoft.com/office/officeart/2005/8/layout/hList7"/>
    <dgm:cxn modelId="{88052E8C-0156-4515-B934-CF17DF530A90}" type="presOf" srcId="{803340FD-E484-428F-84C6-C60D44C644D8}" destId="{8D305F6D-1C4F-4335-874F-7D7BC383E462}" srcOrd="0" destOrd="0" presId="urn:microsoft.com/office/officeart/2005/8/layout/hList7"/>
    <dgm:cxn modelId="{EB2A224E-F597-41C8-B541-FAB13FB4724E}" srcId="{803340FD-E484-428F-84C6-C60D44C644D8}" destId="{56D442C5-8423-4223-835D-56D71E67FD1D}" srcOrd="0" destOrd="0" parTransId="{5CB4EA0E-CB86-4842-9C81-8CEEDC05C202}" sibTransId="{68958FBD-126B-440A-801F-E60086F2EF11}"/>
    <dgm:cxn modelId="{42323312-E54C-47C4-BBA8-1B8132F4C007}" type="presOf" srcId="{0F67EBD8-033F-4A7D-9A84-E180B676C804}" destId="{349AC78D-A817-48BA-BC8A-D15E19D284E5}" srcOrd="0" destOrd="0" presId="urn:microsoft.com/office/officeart/2005/8/layout/hList7"/>
    <dgm:cxn modelId="{D036580B-53E8-4A63-A3F4-B9627806FCA0}" type="presOf" srcId="{56D442C5-8423-4223-835D-56D71E67FD1D}" destId="{72C47FE9-303D-4C09-B16E-B10B4C5FB460}" srcOrd="1" destOrd="0" presId="urn:microsoft.com/office/officeart/2005/8/layout/hList7"/>
    <dgm:cxn modelId="{28F4E6AA-DA30-4E86-A1D8-B3F38F6956FC}" type="presOf" srcId="{56D442C5-8423-4223-835D-56D71E67FD1D}" destId="{33BC086B-9BB6-438E-97AC-6E147B38A8E8}" srcOrd="0" destOrd="0" presId="urn:microsoft.com/office/officeart/2005/8/layout/hList7"/>
    <dgm:cxn modelId="{A2BD8208-DF33-40A4-9D60-D28996DC7639}" type="presOf" srcId="{18FDBA75-C5BA-4E24-B54D-0B0F9385BED7}" destId="{01D9381D-F345-4D09-9990-6CAF26046119}" srcOrd="0" destOrd="0" presId="urn:microsoft.com/office/officeart/2005/8/layout/hList7"/>
    <dgm:cxn modelId="{16D1ADE9-6E2C-41A9-9C2B-2635DCCEFE9A}" srcId="{803340FD-E484-428F-84C6-C60D44C644D8}" destId="{3B2BD028-C668-465D-AC34-B1DBAE057588}" srcOrd="1" destOrd="0" parTransId="{00509840-F455-4680-8DB5-0C7B3C6360C0}" sibTransId="{18FDBA75-C5BA-4E24-B54D-0B0F9385BED7}"/>
    <dgm:cxn modelId="{0F1FB0D0-3D9E-4711-AB4A-EFF62FF8FE77}" type="presOf" srcId="{68958FBD-126B-440A-801F-E60086F2EF11}" destId="{154CC9A8-04AE-43ED-882B-093404729590}" srcOrd="0" destOrd="0" presId="urn:microsoft.com/office/officeart/2005/8/layout/hList7"/>
    <dgm:cxn modelId="{ADC993E0-3BC6-499E-905D-5FEDF6F4CE44}" type="presOf" srcId="{3B2BD028-C668-465D-AC34-B1DBAE057588}" destId="{37EE58DC-8D8E-4356-938E-021475B94426}" srcOrd="1" destOrd="0" presId="urn:microsoft.com/office/officeart/2005/8/layout/hList7"/>
    <dgm:cxn modelId="{1F65FAA7-6E81-4DD4-9D7B-9FAB29524C2E}" type="presParOf" srcId="{8D305F6D-1C4F-4335-874F-7D7BC383E462}" destId="{B0CC5FA2-F52C-46EB-94B3-CAF0D6E04684}" srcOrd="0" destOrd="0" presId="urn:microsoft.com/office/officeart/2005/8/layout/hList7"/>
    <dgm:cxn modelId="{940835C6-B183-4DA0-82D3-D04986915295}" type="presParOf" srcId="{8D305F6D-1C4F-4335-874F-7D7BC383E462}" destId="{60A177F3-C022-46FD-AF11-B3A9B8DFC815}" srcOrd="1" destOrd="0" presId="urn:microsoft.com/office/officeart/2005/8/layout/hList7"/>
    <dgm:cxn modelId="{FAE634CB-5CAE-4451-AB9C-4B00FED766FA}" type="presParOf" srcId="{60A177F3-C022-46FD-AF11-B3A9B8DFC815}" destId="{63B426E0-A012-4FEE-8732-8714DE4E91E2}" srcOrd="0" destOrd="0" presId="urn:microsoft.com/office/officeart/2005/8/layout/hList7"/>
    <dgm:cxn modelId="{15782B75-5CA0-4442-983D-AE40DDE64324}" type="presParOf" srcId="{63B426E0-A012-4FEE-8732-8714DE4E91E2}" destId="{33BC086B-9BB6-438E-97AC-6E147B38A8E8}" srcOrd="0" destOrd="0" presId="urn:microsoft.com/office/officeart/2005/8/layout/hList7"/>
    <dgm:cxn modelId="{0C71FC24-DDAF-4F5A-A254-5F97887C8ACA}" type="presParOf" srcId="{63B426E0-A012-4FEE-8732-8714DE4E91E2}" destId="{72C47FE9-303D-4C09-B16E-B10B4C5FB460}" srcOrd="1" destOrd="0" presId="urn:microsoft.com/office/officeart/2005/8/layout/hList7"/>
    <dgm:cxn modelId="{0001CEAB-B6FC-46B2-90B9-D660F578A645}" type="presParOf" srcId="{63B426E0-A012-4FEE-8732-8714DE4E91E2}" destId="{37149EF0-AB7F-4D19-BB8F-F5041D92DFA2}" srcOrd="2" destOrd="0" presId="urn:microsoft.com/office/officeart/2005/8/layout/hList7"/>
    <dgm:cxn modelId="{14BBF70C-CABB-42A7-8C6E-D3B91C7CC427}" type="presParOf" srcId="{63B426E0-A012-4FEE-8732-8714DE4E91E2}" destId="{E2AE01A0-5B38-4230-BBEA-107A44ABAFC5}" srcOrd="3" destOrd="0" presId="urn:microsoft.com/office/officeart/2005/8/layout/hList7"/>
    <dgm:cxn modelId="{8EA5B2A3-050A-4DA3-9E76-D6E35964F336}" type="presParOf" srcId="{60A177F3-C022-46FD-AF11-B3A9B8DFC815}" destId="{154CC9A8-04AE-43ED-882B-093404729590}" srcOrd="1" destOrd="0" presId="urn:microsoft.com/office/officeart/2005/8/layout/hList7"/>
    <dgm:cxn modelId="{98462CFA-C236-4926-8759-5F8A80CD608F}" type="presParOf" srcId="{60A177F3-C022-46FD-AF11-B3A9B8DFC815}" destId="{EE8417C2-D3A1-4C92-B1E2-D7B6685C4D4B}" srcOrd="2" destOrd="0" presId="urn:microsoft.com/office/officeart/2005/8/layout/hList7"/>
    <dgm:cxn modelId="{69F52039-9BE7-41FC-B0B6-72751E8C9B0E}" type="presParOf" srcId="{EE8417C2-D3A1-4C92-B1E2-D7B6685C4D4B}" destId="{0C97DC4C-899F-4C82-8DDB-55984600BF49}" srcOrd="0" destOrd="0" presId="urn:microsoft.com/office/officeart/2005/8/layout/hList7"/>
    <dgm:cxn modelId="{AEE778E7-59DA-4D8E-BD74-33A538884A2F}" type="presParOf" srcId="{EE8417C2-D3A1-4C92-B1E2-D7B6685C4D4B}" destId="{37EE58DC-8D8E-4356-938E-021475B94426}" srcOrd="1" destOrd="0" presId="urn:microsoft.com/office/officeart/2005/8/layout/hList7"/>
    <dgm:cxn modelId="{7A3354A4-AA28-453E-AD58-A97DA1001608}" type="presParOf" srcId="{EE8417C2-D3A1-4C92-B1E2-D7B6685C4D4B}" destId="{77D03D5D-0B00-4F02-8853-807A72C78461}" srcOrd="2" destOrd="0" presId="urn:microsoft.com/office/officeart/2005/8/layout/hList7"/>
    <dgm:cxn modelId="{D9BD34EC-E76C-4E2B-844D-58D7B668E112}" type="presParOf" srcId="{EE8417C2-D3A1-4C92-B1E2-D7B6685C4D4B}" destId="{F832993F-EA11-4FB1-9AB6-82FE4A1E4B4E}" srcOrd="3" destOrd="0" presId="urn:microsoft.com/office/officeart/2005/8/layout/hList7"/>
    <dgm:cxn modelId="{FB34688A-6A87-4D9C-B70F-86F1EADC1F80}" type="presParOf" srcId="{60A177F3-C022-46FD-AF11-B3A9B8DFC815}" destId="{01D9381D-F345-4D09-9990-6CAF26046119}" srcOrd="3" destOrd="0" presId="urn:microsoft.com/office/officeart/2005/8/layout/hList7"/>
    <dgm:cxn modelId="{5779FEB2-ADEB-493B-AF5B-DD17C62FBA20}" type="presParOf" srcId="{60A177F3-C022-46FD-AF11-B3A9B8DFC815}" destId="{16F521A0-EF61-403F-9BB9-F5EA5310ED98}" srcOrd="4" destOrd="0" presId="urn:microsoft.com/office/officeart/2005/8/layout/hList7"/>
    <dgm:cxn modelId="{92DE7012-2F98-4CEF-8A17-87B123DFBE99}" type="presParOf" srcId="{16F521A0-EF61-403F-9BB9-F5EA5310ED98}" destId="{349AC78D-A817-48BA-BC8A-D15E19D284E5}" srcOrd="0" destOrd="0" presId="urn:microsoft.com/office/officeart/2005/8/layout/hList7"/>
    <dgm:cxn modelId="{46E7E17E-2D90-4FCA-9C0E-3CB9F1FF4E79}" type="presParOf" srcId="{16F521A0-EF61-403F-9BB9-F5EA5310ED98}" destId="{2B73AB78-B410-4948-8936-D1D65885C9A2}" srcOrd="1" destOrd="0" presId="urn:microsoft.com/office/officeart/2005/8/layout/hList7"/>
    <dgm:cxn modelId="{16101C5A-B4C1-4D75-A091-CFC8308786F2}" type="presParOf" srcId="{16F521A0-EF61-403F-9BB9-F5EA5310ED98}" destId="{A02BC7C2-94BD-4785-833F-21B3F5BB0B98}" srcOrd="2" destOrd="0" presId="urn:microsoft.com/office/officeart/2005/8/layout/hList7"/>
    <dgm:cxn modelId="{E092D34D-DE5B-4C99-BDD8-40B060FD72AD}" type="presParOf" srcId="{16F521A0-EF61-403F-9BB9-F5EA5310ED98}" destId="{BE9859DB-053D-4FE3-8EA6-26D326EBB15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9CBE31-0FCE-4631-9D3D-D0F6576FF76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B421121-4D8C-4504-A291-4F118D9AA02B}">
      <dgm:prSet phldrT="[文本]"/>
      <dgm:spPr/>
      <dgm:t>
        <a:bodyPr/>
        <a:lstStyle/>
        <a:p>
          <a:r>
            <a:rPr lang="en-US" dirty="0" smtClean="0"/>
            <a:t>1</a:t>
          </a:r>
          <a:r>
            <a:rPr lang="en-US" altLang="zh-CN" dirty="0" smtClean="0"/>
            <a:t>.1</a:t>
          </a:r>
          <a:endParaRPr lang="en-US" dirty="0"/>
        </a:p>
      </dgm:t>
    </dgm:pt>
    <dgm:pt modelId="{E4C6B2B0-4C11-45A4-B93B-A89CD196B0CF}" type="parTrans" cxnId="{EE10ACDD-4305-41FB-85B8-62F3D2E2B98E}">
      <dgm:prSet/>
      <dgm:spPr/>
      <dgm:t>
        <a:bodyPr/>
        <a:lstStyle/>
        <a:p>
          <a:endParaRPr lang="en-US"/>
        </a:p>
      </dgm:t>
    </dgm:pt>
    <dgm:pt modelId="{6569B472-12A2-4A96-A60A-ED48E4FE28AC}" type="sibTrans" cxnId="{EE10ACDD-4305-41FB-85B8-62F3D2E2B98E}">
      <dgm:prSet/>
      <dgm:spPr/>
      <dgm:t>
        <a:bodyPr/>
        <a:lstStyle/>
        <a:p>
          <a:endParaRPr lang="en-US"/>
        </a:p>
      </dgm:t>
    </dgm:pt>
    <dgm:pt modelId="{F67B5500-D194-4E68-AA35-FA9C13477AF8}">
      <dgm:prSet phldrT="[文本]" custT="1"/>
      <dgm:spPr/>
      <dgm:t>
        <a:bodyPr/>
        <a:lstStyle/>
        <a:p>
          <a:r>
            <a:rPr lang="zh-CN" altLang="en-US" sz="1600" dirty="0" smtClean="0"/>
            <a:t>解析站点配置文件</a:t>
          </a:r>
          <a:r>
            <a:rPr lang="en-US" altLang="zh-CN" sz="1600" dirty="0" smtClean="0"/>
            <a:t>,</a:t>
          </a:r>
          <a:r>
            <a:rPr lang="zh-CN" altLang="en-US" sz="1600" dirty="0" smtClean="0"/>
            <a:t>得到站点的所有信息，并得到错误站点</a:t>
          </a:r>
          <a:endParaRPr lang="en-US" sz="1600" dirty="0"/>
        </a:p>
      </dgm:t>
    </dgm:pt>
    <dgm:pt modelId="{0B72C493-D5A8-4DE6-AB36-3955C36DBAF9}" type="parTrans" cxnId="{A6D3678F-1DB0-4900-AD89-0316D609737B}">
      <dgm:prSet/>
      <dgm:spPr/>
      <dgm:t>
        <a:bodyPr/>
        <a:lstStyle/>
        <a:p>
          <a:endParaRPr lang="en-US"/>
        </a:p>
      </dgm:t>
    </dgm:pt>
    <dgm:pt modelId="{A1B1C947-8D1B-46F3-90AA-D91C4FDF0BD4}" type="sibTrans" cxnId="{A6D3678F-1DB0-4900-AD89-0316D609737B}">
      <dgm:prSet/>
      <dgm:spPr/>
      <dgm:t>
        <a:bodyPr/>
        <a:lstStyle/>
        <a:p>
          <a:endParaRPr lang="en-US"/>
        </a:p>
      </dgm:t>
    </dgm:pt>
    <dgm:pt modelId="{01ACD143-FDEF-48A5-992D-67845E244A75}">
      <dgm:prSet phldrT="[文本]" custT="1"/>
      <dgm:spPr/>
      <dgm:t>
        <a:bodyPr/>
        <a:lstStyle/>
        <a:p>
          <a:r>
            <a:rPr lang="zh-CN" altLang="en-US" sz="1600" dirty="0" smtClean="0"/>
            <a:t>解析日志数据，得到每个站点的最新的所有信息（主基带板）</a:t>
          </a:r>
          <a:endParaRPr lang="en-US" sz="1600" dirty="0"/>
        </a:p>
      </dgm:t>
    </dgm:pt>
    <dgm:pt modelId="{725C6AAD-E7AE-4F84-B9B0-5118EFF0C0CF}" type="parTrans" cxnId="{72E4D1E2-8255-4B02-A008-3EE75771A849}">
      <dgm:prSet/>
      <dgm:spPr/>
      <dgm:t>
        <a:bodyPr/>
        <a:lstStyle/>
        <a:p>
          <a:endParaRPr lang="en-US"/>
        </a:p>
      </dgm:t>
    </dgm:pt>
    <dgm:pt modelId="{C51571B0-07F6-4E17-A2DC-99627189ABF7}" type="sibTrans" cxnId="{72E4D1E2-8255-4B02-A008-3EE75771A849}">
      <dgm:prSet/>
      <dgm:spPr/>
      <dgm:t>
        <a:bodyPr/>
        <a:lstStyle/>
        <a:p>
          <a:endParaRPr lang="en-US"/>
        </a:p>
      </dgm:t>
    </dgm:pt>
    <dgm:pt modelId="{FE4D4731-60FC-4A3E-9C45-008D6BA7CDF3}">
      <dgm:prSet phldrT="[文本]"/>
      <dgm:spPr/>
      <dgm:t>
        <a:bodyPr/>
        <a:lstStyle/>
        <a:p>
          <a:r>
            <a:rPr lang="en-US" dirty="0" smtClean="0"/>
            <a:t>1</a:t>
          </a:r>
          <a:r>
            <a:rPr lang="en-US" altLang="zh-CN" dirty="0" smtClean="0"/>
            <a:t>.3</a:t>
          </a:r>
          <a:r>
            <a:rPr lang="en-US" dirty="0" smtClean="0"/>
            <a:t/>
          </a:r>
          <a:br>
            <a:rPr lang="en-US" dirty="0" smtClean="0"/>
          </a:br>
          <a:endParaRPr lang="en-US" dirty="0"/>
        </a:p>
      </dgm:t>
    </dgm:pt>
    <dgm:pt modelId="{07FF31D1-4CA5-421F-A01A-0FD30B8C363D}" type="parTrans" cxnId="{7C908554-966A-4653-8B88-6519BFDF0E3B}">
      <dgm:prSet/>
      <dgm:spPr/>
      <dgm:t>
        <a:bodyPr/>
        <a:lstStyle/>
        <a:p>
          <a:endParaRPr lang="en-US"/>
        </a:p>
      </dgm:t>
    </dgm:pt>
    <dgm:pt modelId="{D5F5317C-0DE0-4531-81DD-AB85A3C16F6B}" type="sibTrans" cxnId="{7C908554-966A-4653-8B88-6519BFDF0E3B}">
      <dgm:prSet/>
      <dgm:spPr/>
      <dgm:t>
        <a:bodyPr/>
        <a:lstStyle/>
        <a:p>
          <a:endParaRPr lang="en-US"/>
        </a:p>
      </dgm:t>
    </dgm:pt>
    <dgm:pt modelId="{E2C8AD7C-F056-478F-A7B1-85DAFBBB7D71}">
      <dgm:prSet phldrT="[文本]" custT="1"/>
      <dgm:spPr/>
      <dgm:t>
        <a:bodyPr/>
        <a:lstStyle/>
        <a:p>
          <a:r>
            <a:rPr lang="zh-CN" altLang="en-US" sz="1600" dirty="0" smtClean="0"/>
            <a:t>生成</a:t>
          </a:r>
          <a:r>
            <a:rPr lang="en-US" altLang="zh-CN" sz="1600" dirty="0" smtClean="0"/>
            <a:t>MML</a:t>
          </a:r>
          <a:r>
            <a:rPr lang="zh-CN" altLang="en-US" sz="1600" dirty="0" smtClean="0"/>
            <a:t>，编写批处理脚本</a:t>
          </a:r>
          <a:endParaRPr lang="en-US" sz="1600" dirty="0"/>
        </a:p>
      </dgm:t>
    </dgm:pt>
    <dgm:pt modelId="{AF2F77A6-3BB6-4BBA-94E4-5DC8F8A8A5D0}" type="parTrans" cxnId="{7860F9F8-4EB8-447F-B321-04DDB64E2283}">
      <dgm:prSet/>
      <dgm:spPr/>
      <dgm:t>
        <a:bodyPr/>
        <a:lstStyle/>
        <a:p>
          <a:endParaRPr lang="en-US"/>
        </a:p>
      </dgm:t>
    </dgm:pt>
    <dgm:pt modelId="{7B88CF0F-6797-4B59-AC4D-2CE595119B0C}" type="sibTrans" cxnId="{7860F9F8-4EB8-447F-B321-04DDB64E2283}">
      <dgm:prSet/>
      <dgm:spPr/>
      <dgm:t>
        <a:bodyPr/>
        <a:lstStyle/>
        <a:p>
          <a:endParaRPr lang="en-US"/>
        </a:p>
      </dgm:t>
    </dgm:pt>
    <dgm:pt modelId="{0B8BA221-64BD-429C-96A7-11118572566B}">
      <dgm:prSet phldrT="[文本]"/>
      <dgm:spPr/>
      <dgm:t>
        <a:bodyPr/>
        <a:lstStyle/>
        <a:p>
          <a:r>
            <a:rPr lang="en-US" dirty="0" smtClean="0"/>
            <a:t>1</a:t>
          </a:r>
          <a:r>
            <a:rPr lang="en-US" altLang="zh-CN" dirty="0" smtClean="0"/>
            <a:t>.2</a:t>
          </a:r>
          <a:endParaRPr lang="en-US" dirty="0"/>
        </a:p>
      </dgm:t>
    </dgm:pt>
    <dgm:pt modelId="{0CA11842-2A3D-47F0-8FC9-2824145563F1}" type="sibTrans" cxnId="{BA5417F5-EA12-40A9-92D1-105D9825DC45}">
      <dgm:prSet/>
      <dgm:spPr/>
      <dgm:t>
        <a:bodyPr/>
        <a:lstStyle/>
        <a:p>
          <a:endParaRPr lang="en-US"/>
        </a:p>
      </dgm:t>
    </dgm:pt>
    <dgm:pt modelId="{3347729A-6C00-4D55-8F9F-F86BEA170B93}" type="parTrans" cxnId="{BA5417F5-EA12-40A9-92D1-105D9825DC45}">
      <dgm:prSet/>
      <dgm:spPr/>
      <dgm:t>
        <a:bodyPr/>
        <a:lstStyle/>
        <a:p>
          <a:endParaRPr lang="en-US"/>
        </a:p>
      </dgm:t>
    </dgm:pt>
    <dgm:pt modelId="{C182CB5D-B082-485D-B20A-10C208243368}">
      <dgm:prSet phldrT="[文本]"/>
      <dgm:spPr/>
      <dgm:t>
        <a:bodyPr/>
        <a:lstStyle/>
        <a:p>
          <a:r>
            <a:rPr lang="en-US" dirty="0" smtClean="0"/>
            <a:t>1</a:t>
          </a:r>
          <a:r>
            <a:rPr lang="en-US" altLang="zh-CN" dirty="0" smtClean="0"/>
            <a:t>.4</a:t>
          </a:r>
          <a:endParaRPr lang="en-US" dirty="0"/>
        </a:p>
      </dgm:t>
    </dgm:pt>
    <dgm:pt modelId="{FD89BF05-B98B-46E5-B8EB-37A02B1E660A}" type="parTrans" cxnId="{589F49DB-FE54-4CDF-8FD1-032FD3DDD8BE}">
      <dgm:prSet/>
      <dgm:spPr/>
      <dgm:t>
        <a:bodyPr/>
        <a:lstStyle/>
        <a:p>
          <a:endParaRPr lang="en-US"/>
        </a:p>
      </dgm:t>
    </dgm:pt>
    <dgm:pt modelId="{442F3BD4-8763-43BA-808E-753DF3DBA55B}" type="sibTrans" cxnId="{589F49DB-FE54-4CDF-8FD1-032FD3DDD8BE}">
      <dgm:prSet/>
      <dgm:spPr/>
      <dgm:t>
        <a:bodyPr/>
        <a:lstStyle/>
        <a:p>
          <a:endParaRPr lang="en-US"/>
        </a:p>
      </dgm:t>
    </dgm:pt>
    <dgm:pt modelId="{F340EAEF-79B0-476C-A175-03A0731BA0AB}">
      <dgm:prSet phldrT="[文本]" custT="1"/>
      <dgm:spPr/>
      <dgm:t>
        <a:bodyPr/>
        <a:lstStyle/>
        <a:p>
          <a:r>
            <a:rPr lang="zh-CN" altLang="en-US" sz="1600" dirty="0" smtClean="0"/>
            <a:t>通过比两份数据，为异常小区绑定新的基带设备</a:t>
          </a:r>
          <a:endParaRPr lang="en-US" sz="1600" dirty="0"/>
        </a:p>
      </dgm:t>
    </dgm:pt>
    <dgm:pt modelId="{6321FA93-DB67-4CC6-874F-D77A300E0259}" type="parTrans" cxnId="{D9BA24F0-B76E-4F34-82D1-2B5624327B51}">
      <dgm:prSet/>
      <dgm:spPr/>
      <dgm:t>
        <a:bodyPr/>
        <a:lstStyle/>
        <a:p>
          <a:endParaRPr lang="en-US"/>
        </a:p>
      </dgm:t>
    </dgm:pt>
    <dgm:pt modelId="{DBD160C4-5994-4A35-B8F2-0A5E39A38E0C}" type="sibTrans" cxnId="{D9BA24F0-B76E-4F34-82D1-2B5624327B51}">
      <dgm:prSet/>
      <dgm:spPr/>
      <dgm:t>
        <a:bodyPr/>
        <a:lstStyle/>
        <a:p>
          <a:endParaRPr lang="en-US"/>
        </a:p>
      </dgm:t>
    </dgm:pt>
    <dgm:pt modelId="{015B36C7-1C02-4122-9F96-79313C086311}" type="pres">
      <dgm:prSet presAssocID="{259CBE31-0FCE-4631-9D3D-D0F6576FF760}" presName="linearFlow" presStyleCnt="0">
        <dgm:presLayoutVars>
          <dgm:dir/>
          <dgm:animLvl val="lvl"/>
          <dgm:resizeHandles val="exact"/>
        </dgm:presLayoutVars>
      </dgm:prSet>
      <dgm:spPr/>
      <dgm:t>
        <a:bodyPr/>
        <a:lstStyle/>
        <a:p>
          <a:endParaRPr lang="en-US"/>
        </a:p>
      </dgm:t>
    </dgm:pt>
    <dgm:pt modelId="{22C4B8A9-21DB-4946-A5EB-8EBF5711EBFC}" type="pres">
      <dgm:prSet presAssocID="{AB421121-4D8C-4504-A291-4F118D9AA02B}" presName="composite" presStyleCnt="0"/>
      <dgm:spPr/>
    </dgm:pt>
    <dgm:pt modelId="{698188E4-96A6-4551-A1FB-2EAF9F8E51C6}" type="pres">
      <dgm:prSet presAssocID="{AB421121-4D8C-4504-A291-4F118D9AA02B}" presName="parentText" presStyleLbl="alignNode1" presStyleIdx="0" presStyleCnt="4">
        <dgm:presLayoutVars>
          <dgm:chMax val="1"/>
          <dgm:bulletEnabled val="1"/>
        </dgm:presLayoutVars>
      </dgm:prSet>
      <dgm:spPr/>
      <dgm:t>
        <a:bodyPr/>
        <a:lstStyle/>
        <a:p>
          <a:endParaRPr lang="en-US"/>
        </a:p>
      </dgm:t>
    </dgm:pt>
    <dgm:pt modelId="{51769CA6-BCD4-48C4-875E-0CD68000D187}" type="pres">
      <dgm:prSet presAssocID="{AB421121-4D8C-4504-A291-4F118D9AA02B}" presName="descendantText" presStyleLbl="alignAcc1" presStyleIdx="0" presStyleCnt="4">
        <dgm:presLayoutVars>
          <dgm:bulletEnabled val="1"/>
        </dgm:presLayoutVars>
      </dgm:prSet>
      <dgm:spPr/>
      <dgm:t>
        <a:bodyPr/>
        <a:lstStyle/>
        <a:p>
          <a:endParaRPr lang="en-US"/>
        </a:p>
      </dgm:t>
    </dgm:pt>
    <dgm:pt modelId="{3B1BC1F7-497C-4799-8A63-6F6DCCEBCCEE}" type="pres">
      <dgm:prSet presAssocID="{6569B472-12A2-4A96-A60A-ED48E4FE28AC}" presName="sp" presStyleCnt="0"/>
      <dgm:spPr/>
    </dgm:pt>
    <dgm:pt modelId="{6182EC8E-5289-4B50-B64D-4422E3C4F61A}" type="pres">
      <dgm:prSet presAssocID="{0B8BA221-64BD-429C-96A7-11118572566B}" presName="composite" presStyleCnt="0"/>
      <dgm:spPr/>
    </dgm:pt>
    <dgm:pt modelId="{5C87DA56-D4DA-4F51-B5A5-7EA2BEFF8DCD}" type="pres">
      <dgm:prSet presAssocID="{0B8BA221-64BD-429C-96A7-11118572566B}" presName="parentText" presStyleLbl="alignNode1" presStyleIdx="1" presStyleCnt="4">
        <dgm:presLayoutVars>
          <dgm:chMax val="1"/>
          <dgm:bulletEnabled val="1"/>
        </dgm:presLayoutVars>
      </dgm:prSet>
      <dgm:spPr/>
      <dgm:t>
        <a:bodyPr/>
        <a:lstStyle/>
        <a:p>
          <a:endParaRPr lang="en-US"/>
        </a:p>
      </dgm:t>
    </dgm:pt>
    <dgm:pt modelId="{A52ADDF6-7EDD-4794-9DB8-EBB9590C2417}" type="pres">
      <dgm:prSet presAssocID="{0B8BA221-64BD-429C-96A7-11118572566B}" presName="descendantText" presStyleLbl="alignAcc1" presStyleIdx="1" presStyleCnt="4" custLinFactNeighborY="0">
        <dgm:presLayoutVars>
          <dgm:bulletEnabled val="1"/>
        </dgm:presLayoutVars>
      </dgm:prSet>
      <dgm:spPr/>
      <dgm:t>
        <a:bodyPr/>
        <a:lstStyle/>
        <a:p>
          <a:endParaRPr lang="en-US"/>
        </a:p>
      </dgm:t>
    </dgm:pt>
    <dgm:pt modelId="{9A873F47-3323-4003-A0AB-3B3202790112}" type="pres">
      <dgm:prSet presAssocID="{0CA11842-2A3D-47F0-8FC9-2824145563F1}" presName="sp" presStyleCnt="0"/>
      <dgm:spPr/>
    </dgm:pt>
    <dgm:pt modelId="{08CE2B88-5B96-484C-ABE6-1F1679BA318C}" type="pres">
      <dgm:prSet presAssocID="{FE4D4731-60FC-4A3E-9C45-008D6BA7CDF3}" presName="composite" presStyleCnt="0"/>
      <dgm:spPr/>
    </dgm:pt>
    <dgm:pt modelId="{AEAF2817-5F8E-41D5-9911-1854C2068B7B}" type="pres">
      <dgm:prSet presAssocID="{FE4D4731-60FC-4A3E-9C45-008D6BA7CDF3}" presName="parentText" presStyleLbl="alignNode1" presStyleIdx="2" presStyleCnt="4">
        <dgm:presLayoutVars>
          <dgm:chMax val="1"/>
          <dgm:bulletEnabled val="1"/>
        </dgm:presLayoutVars>
      </dgm:prSet>
      <dgm:spPr/>
      <dgm:t>
        <a:bodyPr/>
        <a:lstStyle/>
        <a:p>
          <a:endParaRPr lang="en-US"/>
        </a:p>
      </dgm:t>
    </dgm:pt>
    <dgm:pt modelId="{FF054571-218A-4AA4-BCCC-6D3DED8BCF77}" type="pres">
      <dgm:prSet presAssocID="{FE4D4731-60FC-4A3E-9C45-008D6BA7CDF3}" presName="descendantText" presStyleLbl="alignAcc1" presStyleIdx="2" presStyleCnt="4" custLinFactNeighborY="0">
        <dgm:presLayoutVars>
          <dgm:bulletEnabled val="1"/>
        </dgm:presLayoutVars>
      </dgm:prSet>
      <dgm:spPr/>
      <dgm:t>
        <a:bodyPr/>
        <a:lstStyle/>
        <a:p>
          <a:endParaRPr lang="en-US"/>
        </a:p>
      </dgm:t>
    </dgm:pt>
    <dgm:pt modelId="{7EC7144A-AD87-47EC-93AE-C7FDB814D5B6}" type="pres">
      <dgm:prSet presAssocID="{D5F5317C-0DE0-4531-81DD-AB85A3C16F6B}" presName="sp" presStyleCnt="0"/>
      <dgm:spPr/>
    </dgm:pt>
    <dgm:pt modelId="{A1F192A8-C29C-42F6-AF1B-6E6BA613D00C}" type="pres">
      <dgm:prSet presAssocID="{C182CB5D-B082-485D-B20A-10C208243368}" presName="composite" presStyleCnt="0"/>
      <dgm:spPr/>
    </dgm:pt>
    <dgm:pt modelId="{1552E5C5-E493-469C-A0E1-56A8BDA55A2A}" type="pres">
      <dgm:prSet presAssocID="{C182CB5D-B082-485D-B20A-10C208243368}" presName="parentText" presStyleLbl="alignNode1" presStyleIdx="3" presStyleCnt="4">
        <dgm:presLayoutVars>
          <dgm:chMax val="1"/>
          <dgm:bulletEnabled val="1"/>
        </dgm:presLayoutVars>
      </dgm:prSet>
      <dgm:spPr/>
      <dgm:t>
        <a:bodyPr/>
        <a:lstStyle/>
        <a:p>
          <a:endParaRPr lang="en-US"/>
        </a:p>
      </dgm:t>
    </dgm:pt>
    <dgm:pt modelId="{1DDB20E3-585F-43A1-9B1B-1AA9C07C9724}" type="pres">
      <dgm:prSet presAssocID="{C182CB5D-B082-485D-B20A-10C208243368}" presName="descendantText" presStyleLbl="alignAcc1" presStyleIdx="3" presStyleCnt="4">
        <dgm:presLayoutVars>
          <dgm:bulletEnabled val="1"/>
        </dgm:presLayoutVars>
      </dgm:prSet>
      <dgm:spPr/>
      <dgm:t>
        <a:bodyPr/>
        <a:lstStyle/>
        <a:p>
          <a:endParaRPr lang="en-US"/>
        </a:p>
      </dgm:t>
    </dgm:pt>
  </dgm:ptLst>
  <dgm:cxnLst>
    <dgm:cxn modelId="{39C4AE18-EF42-4FB5-B014-DB71B9B7934B}" type="presOf" srcId="{FE4D4731-60FC-4A3E-9C45-008D6BA7CDF3}" destId="{AEAF2817-5F8E-41D5-9911-1854C2068B7B}" srcOrd="0" destOrd="0" presId="urn:microsoft.com/office/officeart/2005/8/layout/chevron2"/>
    <dgm:cxn modelId="{7C908554-966A-4653-8B88-6519BFDF0E3B}" srcId="{259CBE31-0FCE-4631-9D3D-D0F6576FF760}" destId="{FE4D4731-60FC-4A3E-9C45-008D6BA7CDF3}" srcOrd="2" destOrd="0" parTransId="{07FF31D1-4CA5-421F-A01A-0FD30B8C363D}" sibTransId="{D5F5317C-0DE0-4531-81DD-AB85A3C16F6B}"/>
    <dgm:cxn modelId="{589F49DB-FE54-4CDF-8FD1-032FD3DDD8BE}" srcId="{259CBE31-0FCE-4631-9D3D-D0F6576FF760}" destId="{C182CB5D-B082-485D-B20A-10C208243368}" srcOrd="3" destOrd="0" parTransId="{FD89BF05-B98B-46E5-B8EB-37A02B1E660A}" sibTransId="{442F3BD4-8763-43BA-808E-753DF3DBA55B}"/>
    <dgm:cxn modelId="{065AACAC-0049-406B-B5B2-8F9ACB407C64}" type="presOf" srcId="{0B8BA221-64BD-429C-96A7-11118572566B}" destId="{5C87DA56-D4DA-4F51-B5A5-7EA2BEFF8DCD}" srcOrd="0" destOrd="0" presId="urn:microsoft.com/office/officeart/2005/8/layout/chevron2"/>
    <dgm:cxn modelId="{1B23C55F-C0F2-4DC7-84E8-3F6B6A8CCE7E}" type="presOf" srcId="{01ACD143-FDEF-48A5-992D-67845E244A75}" destId="{A52ADDF6-7EDD-4794-9DB8-EBB9590C2417}" srcOrd="0" destOrd="0" presId="urn:microsoft.com/office/officeart/2005/8/layout/chevron2"/>
    <dgm:cxn modelId="{A6D3678F-1DB0-4900-AD89-0316D609737B}" srcId="{AB421121-4D8C-4504-A291-4F118D9AA02B}" destId="{F67B5500-D194-4E68-AA35-FA9C13477AF8}" srcOrd="0" destOrd="0" parTransId="{0B72C493-D5A8-4DE6-AB36-3955C36DBAF9}" sibTransId="{A1B1C947-8D1B-46F3-90AA-D91C4FDF0BD4}"/>
    <dgm:cxn modelId="{746418F6-CB01-43BD-9CAD-6E7E3BA32221}" type="presOf" srcId="{C182CB5D-B082-485D-B20A-10C208243368}" destId="{1552E5C5-E493-469C-A0E1-56A8BDA55A2A}" srcOrd="0" destOrd="0" presId="urn:microsoft.com/office/officeart/2005/8/layout/chevron2"/>
    <dgm:cxn modelId="{EE10ACDD-4305-41FB-85B8-62F3D2E2B98E}" srcId="{259CBE31-0FCE-4631-9D3D-D0F6576FF760}" destId="{AB421121-4D8C-4504-A291-4F118D9AA02B}" srcOrd="0" destOrd="0" parTransId="{E4C6B2B0-4C11-45A4-B93B-A89CD196B0CF}" sibTransId="{6569B472-12A2-4A96-A60A-ED48E4FE28AC}"/>
    <dgm:cxn modelId="{51405ED2-39C4-4E36-8303-571BE2499356}" type="presOf" srcId="{259CBE31-0FCE-4631-9D3D-D0F6576FF760}" destId="{015B36C7-1C02-4122-9F96-79313C086311}" srcOrd="0" destOrd="0" presId="urn:microsoft.com/office/officeart/2005/8/layout/chevron2"/>
    <dgm:cxn modelId="{C0F4A1D4-68B3-4A88-9308-9074F85FB40B}" type="presOf" srcId="{E2C8AD7C-F056-478F-A7B1-85DAFBBB7D71}" destId="{1DDB20E3-585F-43A1-9B1B-1AA9C07C9724}" srcOrd="0" destOrd="0" presId="urn:microsoft.com/office/officeart/2005/8/layout/chevron2"/>
    <dgm:cxn modelId="{72E4D1E2-8255-4B02-A008-3EE75771A849}" srcId="{0B8BA221-64BD-429C-96A7-11118572566B}" destId="{01ACD143-FDEF-48A5-992D-67845E244A75}" srcOrd="0" destOrd="0" parTransId="{725C6AAD-E7AE-4F84-B9B0-5118EFF0C0CF}" sibTransId="{C51571B0-07F6-4E17-A2DC-99627189ABF7}"/>
    <dgm:cxn modelId="{E1770498-11A6-4BEB-B0AF-5531DCEE4357}" type="presOf" srcId="{F67B5500-D194-4E68-AA35-FA9C13477AF8}" destId="{51769CA6-BCD4-48C4-875E-0CD68000D187}" srcOrd="0" destOrd="0" presId="urn:microsoft.com/office/officeart/2005/8/layout/chevron2"/>
    <dgm:cxn modelId="{D5F56281-35D7-4EDD-B97C-00F25DFEFF33}" type="presOf" srcId="{AB421121-4D8C-4504-A291-4F118D9AA02B}" destId="{698188E4-96A6-4551-A1FB-2EAF9F8E51C6}" srcOrd="0" destOrd="0" presId="urn:microsoft.com/office/officeart/2005/8/layout/chevron2"/>
    <dgm:cxn modelId="{7860F9F8-4EB8-447F-B321-04DDB64E2283}" srcId="{C182CB5D-B082-485D-B20A-10C208243368}" destId="{E2C8AD7C-F056-478F-A7B1-85DAFBBB7D71}" srcOrd="0" destOrd="0" parTransId="{AF2F77A6-3BB6-4BBA-94E4-5DC8F8A8A5D0}" sibTransId="{7B88CF0F-6797-4B59-AC4D-2CE595119B0C}"/>
    <dgm:cxn modelId="{C5958AD9-84F0-49FE-BCC5-A3B15482ED62}" type="presOf" srcId="{F340EAEF-79B0-476C-A175-03A0731BA0AB}" destId="{FF054571-218A-4AA4-BCCC-6D3DED8BCF77}" srcOrd="0" destOrd="0" presId="urn:microsoft.com/office/officeart/2005/8/layout/chevron2"/>
    <dgm:cxn modelId="{BA5417F5-EA12-40A9-92D1-105D9825DC45}" srcId="{259CBE31-0FCE-4631-9D3D-D0F6576FF760}" destId="{0B8BA221-64BD-429C-96A7-11118572566B}" srcOrd="1" destOrd="0" parTransId="{3347729A-6C00-4D55-8F9F-F86BEA170B93}" sibTransId="{0CA11842-2A3D-47F0-8FC9-2824145563F1}"/>
    <dgm:cxn modelId="{D9BA24F0-B76E-4F34-82D1-2B5624327B51}" srcId="{FE4D4731-60FC-4A3E-9C45-008D6BA7CDF3}" destId="{F340EAEF-79B0-476C-A175-03A0731BA0AB}" srcOrd="0" destOrd="0" parTransId="{6321FA93-DB67-4CC6-874F-D77A300E0259}" sibTransId="{DBD160C4-5994-4A35-B8F2-0A5E39A38E0C}"/>
    <dgm:cxn modelId="{5C13F98E-73F7-44FD-B202-C3E2E02A567A}" type="presParOf" srcId="{015B36C7-1C02-4122-9F96-79313C086311}" destId="{22C4B8A9-21DB-4946-A5EB-8EBF5711EBFC}" srcOrd="0" destOrd="0" presId="urn:microsoft.com/office/officeart/2005/8/layout/chevron2"/>
    <dgm:cxn modelId="{81AFAAEB-FEE3-43A6-986E-5E8FA43D1F26}" type="presParOf" srcId="{22C4B8A9-21DB-4946-A5EB-8EBF5711EBFC}" destId="{698188E4-96A6-4551-A1FB-2EAF9F8E51C6}" srcOrd="0" destOrd="0" presId="urn:microsoft.com/office/officeart/2005/8/layout/chevron2"/>
    <dgm:cxn modelId="{F0B7FD5F-3699-47EB-B892-527179FABED9}" type="presParOf" srcId="{22C4B8A9-21DB-4946-A5EB-8EBF5711EBFC}" destId="{51769CA6-BCD4-48C4-875E-0CD68000D187}" srcOrd="1" destOrd="0" presId="urn:microsoft.com/office/officeart/2005/8/layout/chevron2"/>
    <dgm:cxn modelId="{9A48BE92-EF6B-44DD-BEBD-E89FB63479F7}" type="presParOf" srcId="{015B36C7-1C02-4122-9F96-79313C086311}" destId="{3B1BC1F7-497C-4799-8A63-6F6DCCEBCCEE}" srcOrd="1" destOrd="0" presId="urn:microsoft.com/office/officeart/2005/8/layout/chevron2"/>
    <dgm:cxn modelId="{5834F1E5-F494-4FE0-8ACF-4152CDC11729}" type="presParOf" srcId="{015B36C7-1C02-4122-9F96-79313C086311}" destId="{6182EC8E-5289-4B50-B64D-4422E3C4F61A}" srcOrd="2" destOrd="0" presId="urn:microsoft.com/office/officeart/2005/8/layout/chevron2"/>
    <dgm:cxn modelId="{A733D186-E225-4EC6-B96F-587D75EE1186}" type="presParOf" srcId="{6182EC8E-5289-4B50-B64D-4422E3C4F61A}" destId="{5C87DA56-D4DA-4F51-B5A5-7EA2BEFF8DCD}" srcOrd="0" destOrd="0" presId="urn:microsoft.com/office/officeart/2005/8/layout/chevron2"/>
    <dgm:cxn modelId="{081254F4-3AA3-4DC3-835E-E2C0F33A7060}" type="presParOf" srcId="{6182EC8E-5289-4B50-B64D-4422E3C4F61A}" destId="{A52ADDF6-7EDD-4794-9DB8-EBB9590C2417}" srcOrd="1" destOrd="0" presId="urn:microsoft.com/office/officeart/2005/8/layout/chevron2"/>
    <dgm:cxn modelId="{4BC4F794-A252-4416-BF73-66E260550A2F}" type="presParOf" srcId="{015B36C7-1C02-4122-9F96-79313C086311}" destId="{9A873F47-3323-4003-A0AB-3B3202790112}" srcOrd="3" destOrd="0" presId="urn:microsoft.com/office/officeart/2005/8/layout/chevron2"/>
    <dgm:cxn modelId="{5BB4DDBD-6EF7-404D-8F40-731145FB7385}" type="presParOf" srcId="{015B36C7-1C02-4122-9F96-79313C086311}" destId="{08CE2B88-5B96-484C-ABE6-1F1679BA318C}" srcOrd="4" destOrd="0" presId="urn:microsoft.com/office/officeart/2005/8/layout/chevron2"/>
    <dgm:cxn modelId="{81963471-83A5-461A-8506-99C052D1AECA}" type="presParOf" srcId="{08CE2B88-5B96-484C-ABE6-1F1679BA318C}" destId="{AEAF2817-5F8E-41D5-9911-1854C2068B7B}" srcOrd="0" destOrd="0" presId="urn:microsoft.com/office/officeart/2005/8/layout/chevron2"/>
    <dgm:cxn modelId="{B0803865-0AA2-49FB-AD04-7478876D9FC5}" type="presParOf" srcId="{08CE2B88-5B96-484C-ABE6-1F1679BA318C}" destId="{FF054571-218A-4AA4-BCCC-6D3DED8BCF77}" srcOrd="1" destOrd="0" presId="urn:microsoft.com/office/officeart/2005/8/layout/chevron2"/>
    <dgm:cxn modelId="{B7CF6192-B79B-4A5C-BA4E-7040DB38103D}" type="presParOf" srcId="{015B36C7-1C02-4122-9F96-79313C086311}" destId="{7EC7144A-AD87-47EC-93AE-C7FDB814D5B6}" srcOrd="5" destOrd="0" presId="urn:microsoft.com/office/officeart/2005/8/layout/chevron2"/>
    <dgm:cxn modelId="{A24ED960-D170-4A27-BE66-EA9AC1449D9D}" type="presParOf" srcId="{015B36C7-1C02-4122-9F96-79313C086311}" destId="{A1F192A8-C29C-42F6-AF1B-6E6BA613D00C}" srcOrd="6" destOrd="0" presId="urn:microsoft.com/office/officeart/2005/8/layout/chevron2"/>
    <dgm:cxn modelId="{85328C4F-EE77-41F2-B590-E036E16A6E7F}" type="presParOf" srcId="{A1F192A8-C29C-42F6-AF1B-6E6BA613D00C}" destId="{1552E5C5-E493-469C-A0E1-56A8BDA55A2A}" srcOrd="0" destOrd="0" presId="urn:microsoft.com/office/officeart/2005/8/layout/chevron2"/>
    <dgm:cxn modelId="{F6728C68-27F4-4A98-A830-BFE77A137403}" type="presParOf" srcId="{A1F192A8-C29C-42F6-AF1B-6E6BA613D00C}" destId="{1DDB20E3-585F-43A1-9B1B-1AA9C07C972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0A9FB-AAE6-403A-93F4-8E5D5AB5029A}" type="doc">
      <dgm:prSet loTypeId="urn:microsoft.com/office/officeart/2005/8/layout/bList2" loCatId="list" qsTypeId="urn:microsoft.com/office/officeart/2005/8/quickstyle/simple1" qsCatId="simple" csTypeId="urn:microsoft.com/office/officeart/2005/8/colors/accent1_2" csCatId="accent1" phldr="1"/>
      <dgm:spPr/>
    </dgm:pt>
    <dgm:pt modelId="{5A3DE0BA-6EFD-4A0C-B491-69AE3A05B94B}">
      <dgm:prSet phldrT="[文本]" custT="1"/>
      <dgm:spPr/>
      <dgm:t>
        <a:bodyPr/>
        <a:lstStyle/>
        <a:p>
          <a:r>
            <a:rPr lang="zh-CN" altLang="en-US" sz="1400" dirty="0" smtClean="0">
              <a:solidFill>
                <a:schemeClr val="tx1"/>
              </a:solidFill>
            </a:rPr>
            <a:t>修正结果</a:t>
          </a:r>
          <a:endParaRPr lang="en-US" sz="1400" dirty="0">
            <a:solidFill>
              <a:schemeClr val="tx1"/>
            </a:solidFill>
          </a:endParaRPr>
        </a:p>
      </dgm:t>
    </dgm:pt>
    <dgm:pt modelId="{8547BCED-81B6-4DA0-B499-7D93A388B5FD}" type="parTrans" cxnId="{77E3A062-E863-4679-8185-436F0342647F}">
      <dgm:prSet/>
      <dgm:spPr/>
      <dgm:t>
        <a:bodyPr/>
        <a:lstStyle/>
        <a:p>
          <a:endParaRPr lang="en-US"/>
        </a:p>
      </dgm:t>
    </dgm:pt>
    <dgm:pt modelId="{39645DB5-8EA8-4D5C-A95C-4BD82BBFD1C7}" type="sibTrans" cxnId="{77E3A062-E863-4679-8185-436F0342647F}">
      <dgm:prSet/>
      <dgm:spPr/>
      <dgm:t>
        <a:bodyPr/>
        <a:lstStyle/>
        <a:p>
          <a:endParaRPr lang="en-US"/>
        </a:p>
      </dgm:t>
    </dgm:pt>
    <dgm:pt modelId="{BD68A5F4-8027-4E2B-87F1-C4556523573C}">
      <dgm:prSet phldrT="[文本]" custT="1"/>
      <dgm:spPr/>
      <dgm:t>
        <a:bodyPr/>
        <a:lstStyle/>
        <a:p>
          <a:r>
            <a:rPr lang="zh-CN" altLang="en-US" sz="1600" dirty="0" smtClean="0">
              <a:solidFill>
                <a:schemeClr val="tx1"/>
              </a:solidFill>
            </a:rPr>
            <a:t>异常站点</a:t>
          </a:r>
          <a:endParaRPr lang="en-US" sz="1600" dirty="0">
            <a:solidFill>
              <a:schemeClr val="tx1"/>
            </a:solidFill>
          </a:endParaRPr>
        </a:p>
      </dgm:t>
    </dgm:pt>
    <dgm:pt modelId="{2C54EB65-F78F-4EB6-9B80-FD1C77F1240A}" type="parTrans" cxnId="{D0C4EAF0-9538-4037-8C2D-5AB17DC47DA2}">
      <dgm:prSet/>
      <dgm:spPr/>
      <dgm:t>
        <a:bodyPr/>
        <a:lstStyle/>
        <a:p>
          <a:endParaRPr lang="en-US"/>
        </a:p>
      </dgm:t>
    </dgm:pt>
    <dgm:pt modelId="{D57C8F61-5D21-4F4F-B331-1A4224344529}" type="sibTrans" cxnId="{D0C4EAF0-9538-4037-8C2D-5AB17DC47DA2}">
      <dgm:prSet/>
      <dgm:spPr/>
      <dgm:t>
        <a:bodyPr/>
        <a:lstStyle/>
        <a:p>
          <a:endParaRPr lang="en-US"/>
        </a:p>
      </dgm:t>
    </dgm:pt>
    <dgm:pt modelId="{D77F1624-C07A-45BC-BFA7-F0C2B65F7796}" type="pres">
      <dgm:prSet presAssocID="{C400A9FB-AAE6-403A-93F4-8E5D5AB5029A}" presName="diagram" presStyleCnt="0">
        <dgm:presLayoutVars>
          <dgm:dir/>
          <dgm:animLvl val="lvl"/>
          <dgm:resizeHandles val="exact"/>
        </dgm:presLayoutVars>
      </dgm:prSet>
      <dgm:spPr/>
    </dgm:pt>
    <dgm:pt modelId="{62180D98-8DEA-4376-8F8B-739C426F15DE}" type="pres">
      <dgm:prSet presAssocID="{5A3DE0BA-6EFD-4A0C-B491-69AE3A05B94B}" presName="compNode" presStyleCnt="0"/>
      <dgm:spPr/>
    </dgm:pt>
    <dgm:pt modelId="{D6AAF2F2-E49B-411D-B13E-D635A751203A}" type="pres">
      <dgm:prSet presAssocID="{5A3DE0BA-6EFD-4A0C-B491-69AE3A05B94B}" presName="childRect" presStyleLbl="bgAcc1" presStyleIdx="0" presStyleCnt="2" custScaleX="101258" custScaleY="115488" custLinFactNeighborX="3425" custLinFactNeighborY="-8694">
        <dgm:presLayoutVars>
          <dgm:bulletEnabled val="1"/>
        </dgm:presLayoutVars>
      </dgm:prSet>
      <dgm:spPr/>
      <dgm:t>
        <a:bodyPr/>
        <a:lstStyle/>
        <a:p>
          <a:endParaRPr lang="en-US"/>
        </a:p>
      </dgm:t>
    </dgm:pt>
    <dgm:pt modelId="{0DECDAC6-5518-4AAB-BC16-D430F5607F9B}" type="pres">
      <dgm:prSet presAssocID="{5A3DE0BA-6EFD-4A0C-B491-69AE3A05B94B}" presName="parentText" presStyleLbl="node1" presStyleIdx="0" presStyleCnt="0">
        <dgm:presLayoutVars>
          <dgm:chMax val="0"/>
          <dgm:bulletEnabled val="1"/>
        </dgm:presLayoutVars>
      </dgm:prSet>
      <dgm:spPr/>
      <dgm:t>
        <a:bodyPr/>
        <a:lstStyle/>
        <a:p>
          <a:endParaRPr lang="en-US"/>
        </a:p>
      </dgm:t>
    </dgm:pt>
    <dgm:pt modelId="{31E81F35-8654-4CF2-B0F8-27DAE98C2020}" type="pres">
      <dgm:prSet presAssocID="{5A3DE0BA-6EFD-4A0C-B491-69AE3A05B94B}" presName="parentRect" presStyleLbl="alignNode1" presStyleIdx="0" presStyleCnt="2" custLinFactNeighborX="2796" custLinFactNeighborY="3727"/>
      <dgm:spPr/>
      <dgm:t>
        <a:bodyPr/>
        <a:lstStyle/>
        <a:p>
          <a:endParaRPr lang="en-US"/>
        </a:p>
      </dgm:t>
    </dgm:pt>
    <dgm:pt modelId="{3B694D7E-3F95-482A-A0F5-5176CE9E5E7E}" type="pres">
      <dgm:prSet presAssocID="{5A3DE0BA-6EFD-4A0C-B491-69AE3A05B94B}" presName="adorn" presStyleLbl="fgAccFollowNode1" presStyleIdx="0" presStyleCnt="2"/>
      <dgm:spPr/>
    </dgm:pt>
    <dgm:pt modelId="{3B4C1D6B-DBB3-4AFB-9D49-D72F3247645A}" type="pres">
      <dgm:prSet presAssocID="{39645DB5-8EA8-4D5C-A95C-4BD82BBFD1C7}" presName="sibTrans" presStyleLbl="sibTrans2D1" presStyleIdx="0" presStyleCnt="0"/>
      <dgm:spPr/>
      <dgm:t>
        <a:bodyPr/>
        <a:lstStyle/>
        <a:p>
          <a:endParaRPr lang="en-US"/>
        </a:p>
      </dgm:t>
    </dgm:pt>
    <dgm:pt modelId="{58429C89-2EFB-4448-97B6-25AEF4903250}" type="pres">
      <dgm:prSet presAssocID="{BD68A5F4-8027-4E2B-87F1-C4556523573C}" presName="compNode" presStyleCnt="0"/>
      <dgm:spPr/>
    </dgm:pt>
    <dgm:pt modelId="{B9757250-403F-4F01-A8CE-F740EB9AEF52}" type="pres">
      <dgm:prSet presAssocID="{BD68A5F4-8027-4E2B-87F1-C4556523573C}" presName="childRect" presStyleLbl="bgAcc1" presStyleIdx="1" presStyleCnt="2" custScaleX="98702" custScaleY="118009" custLinFactNeighborX="5354" custLinFactNeighborY="-10653">
        <dgm:presLayoutVars>
          <dgm:bulletEnabled val="1"/>
        </dgm:presLayoutVars>
      </dgm:prSet>
      <dgm:spPr/>
      <dgm:t>
        <a:bodyPr/>
        <a:lstStyle/>
        <a:p>
          <a:endParaRPr lang="en-US"/>
        </a:p>
      </dgm:t>
    </dgm:pt>
    <dgm:pt modelId="{422047B7-F373-4580-861E-3DA606394CB2}" type="pres">
      <dgm:prSet presAssocID="{BD68A5F4-8027-4E2B-87F1-C4556523573C}" presName="parentText" presStyleLbl="node1" presStyleIdx="0" presStyleCnt="0">
        <dgm:presLayoutVars>
          <dgm:chMax val="0"/>
          <dgm:bulletEnabled val="1"/>
        </dgm:presLayoutVars>
      </dgm:prSet>
      <dgm:spPr/>
      <dgm:t>
        <a:bodyPr/>
        <a:lstStyle/>
        <a:p>
          <a:endParaRPr lang="en-US"/>
        </a:p>
      </dgm:t>
    </dgm:pt>
    <dgm:pt modelId="{D7B39277-6DDE-4E17-9A55-3407FE8D244A}" type="pres">
      <dgm:prSet presAssocID="{BD68A5F4-8027-4E2B-87F1-C4556523573C}" presName="parentRect" presStyleLbl="alignNode1" presStyleIdx="1" presStyleCnt="2" custLinFactNeighborX="5354" custLinFactNeighborY="3658"/>
      <dgm:spPr/>
      <dgm:t>
        <a:bodyPr/>
        <a:lstStyle/>
        <a:p>
          <a:endParaRPr lang="en-US"/>
        </a:p>
      </dgm:t>
    </dgm:pt>
    <dgm:pt modelId="{BE160924-15AA-4E87-BF6F-D8FB549C312D}" type="pres">
      <dgm:prSet presAssocID="{BD68A5F4-8027-4E2B-87F1-C4556523573C}" presName="adorn" presStyleLbl="fgAccFollowNode1" presStyleIdx="1" presStyleCnt="2"/>
      <dgm:spPr/>
    </dgm:pt>
  </dgm:ptLst>
  <dgm:cxnLst>
    <dgm:cxn modelId="{5BECC600-E7A8-4226-BF78-38152697BFED}" type="presOf" srcId="{5A3DE0BA-6EFD-4A0C-B491-69AE3A05B94B}" destId="{31E81F35-8654-4CF2-B0F8-27DAE98C2020}" srcOrd="1" destOrd="0" presId="urn:microsoft.com/office/officeart/2005/8/layout/bList2"/>
    <dgm:cxn modelId="{8CAF96FF-D30D-4909-A98B-70C347F4AADD}" type="presOf" srcId="{C400A9FB-AAE6-403A-93F4-8E5D5AB5029A}" destId="{D77F1624-C07A-45BC-BFA7-F0C2B65F7796}" srcOrd="0" destOrd="0" presId="urn:microsoft.com/office/officeart/2005/8/layout/bList2"/>
    <dgm:cxn modelId="{D0C4EAF0-9538-4037-8C2D-5AB17DC47DA2}" srcId="{C400A9FB-AAE6-403A-93F4-8E5D5AB5029A}" destId="{BD68A5F4-8027-4E2B-87F1-C4556523573C}" srcOrd="1" destOrd="0" parTransId="{2C54EB65-F78F-4EB6-9B80-FD1C77F1240A}" sibTransId="{D57C8F61-5D21-4F4F-B331-1A4224344529}"/>
    <dgm:cxn modelId="{77E3A062-E863-4679-8185-436F0342647F}" srcId="{C400A9FB-AAE6-403A-93F4-8E5D5AB5029A}" destId="{5A3DE0BA-6EFD-4A0C-B491-69AE3A05B94B}" srcOrd="0" destOrd="0" parTransId="{8547BCED-81B6-4DA0-B499-7D93A388B5FD}" sibTransId="{39645DB5-8EA8-4D5C-A95C-4BD82BBFD1C7}"/>
    <dgm:cxn modelId="{C807D715-FBC1-4B3E-90FE-27AED089AB1A}" type="presOf" srcId="{BD68A5F4-8027-4E2B-87F1-C4556523573C}" destId="{422047B7-F373-4580-861E-3DA606394CB2}" srcOrd="0" destOrd="0" presId="urn:microsoft.com/office/officeart/2005/8/layout/bList2"/>
    <dgm:cxn modelId="{0FBC89E5-35DD-474C-9C35-82DCAF8C460C}" type="presOf" srcId="{39645DB5-8EA8-4D5C-A95C-4BD82BBFD1C7}" destId="{3B4C1D6B-DBB3-4AFB-9D49-D72F3247645A}" srcOrd="0" destOrd="0" presId="urn:microsoft.com/office/officeart/2005/8/layout/bList2"/>
    <dgm:cxn modelId="{C44A81CD-69D8-4BCE-A71E-3C760C442A85}" type="presOf" srcId="{5A3DE0BA-6EFD-4A0C-B491-69AE3A05B94B}" destId="{0DECDAC6-5518-4AAB-BC16-D430F5607F9B}" srcOrd="0" destOrd="0" presId="urn:microsoft.com/office/officeart/2005/8/layout/bList2"/>
    <dgm:cxn modelId="{E334C546-59AD-49B4-B6C2-A2D6C1B35F9E}" type="presOf" srcId="{BD68A5F4-8027-4E2B-87F1-C4556523573C}" destId="{D7B39277-6DDE-4E17-9A55-3407FE8D244A}" srcOrd="1" destOrd="0" presId="urn:microsoft.com/office/officeart/2005/8/layout/bList2"/>
    <dgm:cxn modelId="{79E6B088-F689-402F-A419-ADA65839231A}" type="presParOf" srcId="{D77F1624-C07A-45BC-BFA7-F0C2B65F7796}" destId="{62180D98-8DEA-4376-8F8B-739C426F15DE}" srcOrd="0" destOrd="0" presId="urn:microsoft.com/office/officeart/2005/8/layout/bList2"/>
    <dgm:cxn modelId="{4C435926-DF11-4D88-81D5-A2F5A8562509}" type="presParOf" srcId="{62180D98-8DEA-4376-8F8B-739C426F15DE}" destId="{D6AAF2F2-E49B-411D-B13E-D635A751203A}" srcOrd="0" destOrd="0" presId="urn:microsoft.com/office/officeart/2005/8/layout/bList2"/>
    <dgm:cxn modelId="{A06482B2-17E0-4FAE-9067-1E9068F3EAE4}" type="presParOf" srcId="{62180D98-8DEA-4376-8F8B-739C426F15DE}" destId="{0DECDAC6-5518-4AAB-BC16-D430F5607F9B}" srcOrd="1" destOrd="0" presId="urn:microsoft.com/office/officeart/2005/8/layout/bList2"/>
    <dgm:cxn modelId="{589DE2F6-079E-41BF-B63F-E9D59BB7FC74}" type="presParOf" srcId="{62180D98-8DEA-4376-8F8B-739C426F15DE}" destId="{31E81F35-8654-4CF2-B0F8-27DAE98C2020}" srcOrd="2" destOrd="0" presId="urn:microsoft.com/office/officeart/2005/8/layout/bList2"/>
    <dgm:cxn modelId="{387C736E-2BFC-4388-B105-1E28BC0DA89B}" type="presParOf" srcId="{62180D98-8DEA-4376-8F8B-739C426F15DE}" destId="{3B694D7E-3F95-482A-A0F5-5176CE9E5E7E}" srcOrd="3" destOrd="0" presId="urn:microsoft.com/office/officeart/2005/8/layout/bList2"/>
    <dgm:cxn modelId="{8C96C064-716C-4F1B-8264-7F19AFE89608}" type="presParOf" srcId="{D77F1624-C07A-45BC-BFA7-F0C2B65F7796}" destId="{3B4C1D6B-DBB3-4AFB-9D49-D72F3247645A}" srcOrd="1" destOrd="0" presId="urn:microsoft.com/office/officeart/2005/8/layout/bList2"/>
    <dgm:cxn modelId="{6776E32A-5D46-4670-A339-65210B15F71A}" type="presParOf" srcId="{D77F1624-C07A-45BC-BFA7-F0C2B65F7796}" destId="{58429C89-2EFB-4448-97B6-25AEF4903250}" srcOrd="2" destOrd="0" presId="urn:microsoft.com/office/officeart/2005/8/layout/bList2"/>
    <dgm:cxn modelId="{2FB97810-852E-4C3A-B9A5-EC81B87E402F}" type="presParOf" srcId="{58429C89-2EFB-4448-97B6-25AEF4903250}" destId="{B9757250-403F-4F01-A8CE-F740EB9AEF52}" srcOrd="0" destOrd="0" presId="urn:microsoft.com/office/officeart/2005/8/layout/bList2"/>
    <dgm:cxn modelId="{3B96AEEA-0F9E-4454-9142-1CF14301E8DA}" type="presParOf" srcId="{58429C89-2EFB-4448-97B6-25AEF4903250}" destId="{422047B7-F373-4580-861E-3DA606394CB2}" srcOrd="1" destOrd="0" presId="urn:microsoft.com/office/officeart/2005/8/layout/bList2"/>
    <dgm:cxn modelId="{0365E8EE-5FBA-49EE-9817-CE87C804FED4}" type="presParOf" srcId="{58429C89-2EFB-4448-97B6-25AEF4903250}" destId="{D7B39277-6DDE-4E17-9A55-3407FE8D244A}" srcOrd="2" destOrd="0" presId="urn:microsoft.com/office/officeart/2005/8/layout/bList2"/>
    <dgm:cxn modelId="{E3A71046-230E-4695-B900-6C81A27FD9EC}" type="presParOf" srcId="{58429C89-2EFB-4448-97B6-25AEF4903250}" destId="{BE160924-15AA-4E87-BF6F-D8FB549C312D}"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04E951-EAD3-49D5-A847-D0B36D64C4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9F23D60-B8EF-4FF4-B329-0CFB13E69E3A}">
      <dgm:prSet phldrT="[文本]" custT="1"/>
      <dgm:spPr/>
      <dgm:t>
        <a:bodyPr/>
        <a:lstStyle/>
        <a:p>
          <a:r>
            <a:rPr lang="zh-CN" altLang="en-US" sz="2000" dirty="0" smtClean="0"/>
            <a:t>思考</a:t>
          </a:r>
          <a:endParaRPr lang="en-US" sz="2000" dirty="0"/>
        </a:p>
      </dgm:t>
    </dgm:pt>
    <dgm:pt modelId="{0D08377E-82EE-4481-BE28-72943C963779}" type="parTrans" cxnId="{2786ADF8-0758-4983-B920-7C308CF45258}">
      <dgm:prSet/>
      <dgm:spPr/>
      <dgm:t>
        <a:bodyPr/>
        <a:lstStyle/>
        <a:p>
          <a:endParaRPr lang="en-US"/>
        </a:p>
      </dgm:t>
    </dgm:pt>
    <dgm:pt modelId="{1AE28ED3-FDF0-40F8-B07C-E91FCCA50F8F}" type="sibTrans" cxnId="{2786ADF8-0758-4983-B920-7C308CF45258}">
      <dgm:prSet/>
      <dgm:spPr/>
      <dgm:t>
        <a:bodyPr/>
        <a:lstStyle/>
        <a:p>
          <a:endParaRPr lang="en-US"/>
        </a:p>
      </dgm:t>
    </dgm:pt>
    <dgm:pt modelId="{8F5DB936-3D15-498D-A293-7C17ECDC4DD7}">
      <dgm:prSet phldrT="[文本]" custT="1"/>
      <dgm:spPr/>
      <dgm:t>
        <a:bodyPr/>
        <a:lstStyle/>
        <a:p>
          <a:r>
            <a:rPr lang="zh-CN" altLang="en-US" sz="2400" dirty="0" smtClean="0"/>
            <a:t>性能瓶颈？</a:t>
          </a:r>
          <a:r>
            <a:rPr lang="zh-CN" altLang="en-US" sz="2400" dirty="0" smtClean="0"/>
            <a:t>出现瓶颈</a:t>
          </a:r>
          <a:r>
            <a:rPr lang="zh-CN" altLang="en-US" sz="2400" dirty="0" smtClean="0"/>
            <a:t>的原因？</a:t>
          </a:r>
          <a:endParaRPr lang="en-US" altLang="zh-CN" sz="2400" dirty="0" smtClean="0"/>
        </a:p>
        <a:p>
          <a:r>
            <a:rPr lang="zh-CN" altLang="en-US" sz="1800" dirty="0" smtClean="0"/>
            <a:t>通过比较可以发现，程序大量的耗时在</a:t>
          </a:r>
          <a:r>
            <a:rPr lang="en-US" altLang="zh-CN" sz="1800" dirty="0" smtClean="0"/>
            <a:t>xml</a:t>
          </a:r>
          <a:r>
            <a:rPr lang="zh-CN" altLang="en-US" sz="1800" dirty="0" smtClean="0"/>
            <a:t>的处理</a:t>
          </a:r>
          <a:r>
            <a:rPr lang="zh-CN" altLang="en-US" sz="1800" dirty="0" smtClean="0"/>
            <a:t>上，因此</a:t>
          </a:r>
          <a:r>
            <a:rPr lang="zh-CN" altLang="en-US" sz="1800" dirty="0" smtClean="0"/>
            <a:t>考虑如何缩短</a:t>
          </a:r>
          <a:r>
            <a:rPr lang="en-US" altLang="zh-CN" sz="1800" dirty="0" smtClean="0"/>
            <a:t>xml</a:t>
          </a:r>
          <a:r>
            <a:rPr lang="zh-CN" altLang="en-US" sz="1800" dirty="0" smtClean="0"/>
            <a:t>的处理时间</a:t>
          </a:r>
          <a:endParaRPr lang="en-US" sz="1800" dirty="0"/>
        </a:p>
      </dgm:t>
    </dgm:pt>
    <dgm:pt modelId="{DB4B2F82-C559-499E-8EF2-6F104B2457B7}" type="parTrans" cxnId="{BE5235E7-C0B0-45D7-8AA5-032580D191DF}">
      <dgm:prSet/>
      <dgm:spPr/>
      <dgm:t>
        <a:bodyPr/>
        <a:lstStyle/>
        <a:p>
          <a:endParaRPr lang="en-US"/>
        </a:p>
      </dgm:t>
    </dgm:pt>
    <dgm:pt modelId="{F8702534-30AA-4286-B4F9-25B70D343372}" type="sibTrans" cxnId="{BE5235E7-C0B0-45D7-8AA5-032580D191DF}">
      <dgm:prSet/>
      <dgm:spPr/>
      <dgm:t>
        <a:bodyPr/>
        <a:lstStyle/>
        <a:p>
          <a:endParaRPr lang="en-US"/>
        </a:p>
      </dgm:t>
    </dgm:pt>
    <dgm:pt modelId="{8CCD9942-149B-40D0-8785-C12BC307A231}">
      <dgm:prSet phldrT="[文本]" custT="1"/>
      <dgm:spPr/>
      <dgm:t>
        <a:bodyPr/>
        <a:lstStyle/>
        <a:p>
          <a:r>
            <a:rPr lang="zh-CN" altLang="en-US" sz="2400" dirty="0" smtClean="0"/>
            <a:t>如何优化</a:t>
          </a:r>
          <a:r>
            <a:rPr lang="en-US" altLang="zh-CN" sz="2400" dirty="0" smtClean="0"/>
            <a:t>?</a:t>
          </a:r>
        </a:p>
        <a:p>
          <a:r>
            <a:rPr lang="zh-CN" altLang="en-US" sz="2400" dirty="0" smtClean="0"/>
            <a:t>要缩短</a:t>
          </a:r>
          <a:r>
            <a:rPr lang="en-US" altLang="zh-CN" sz="2400" dirty="0" smtClean="0"/>
            <a:t>xml</a:t>
          </a:r>
          <a:r>
            <a:rPr lang="zh-CN" altLang="en-US" sz="2400" dirty="0" smtClean="0"/>
            <a:t>的处理时间，我想到两种方法，</a:t>
          </a:r>
          <a:r>
            <a:rPr lang="en-US" altLang="zh-CN" sz="2400" dirty="0" smtClean="0"/>
            <a:t>1</a:t>
          </a:r>
          <a:r>
            <a:rPr lang="zh-CN" altLang="en-US" sz="2400" dirty="0" smtClean="0"/>
            <a:t>：从根本上缩短</a:t>
          </a:r>
          <a:r>
            <a:rPr lang="en-US" altLang="zh-CN" sz="2400" dirty="0" smtClean="0"/>
            <a:t>xml</a:t>
          </a:r>
          <a:r>
            <a:rPr lang="zh-CN" altLang="en-US" sz="2400" dirty="0" smtClean="0"/>
            <a:t>的解析时间</a:t>
          </a:r>
          <a:endParaRPr lang="en-US" altLang="zh-CN" sz="2400" dirty="0" smtClean="0"/>
        </a:p>
        <a:p>
          <a:r>
            <a:rPr lang="en-US" sz="2400" dirty="0" smtClean="0"/>
            <a:t>2</a:t>
          </a:r>
          <a:r>
            <a:rPr lang="zh-CN" altLang="en-US" sz="2400" dirty="0" smtClean="0"/>
            <a:t>：利用多线程，充分利用多核，减少时间</a:t>
          </a:r>
          <a:endParaRPr lang="en-US" sz="2400" dirty="0"/>
        </a:p>
      </dgm:t>
    </dgm:pt>
    <dgm:pt modelId="{77F0C572-EA72-4837-ADEB-2E186490AE50}" type="parTrans" cxnId="{642AA06B-659D-46B6-83EE-44197D0C39BE}">
      <dgm:prSet/>
      <dgm:spPr/>
      <dgm:t>
        <a:bodyPr/>
        <a:lstStyle/>
        <a:p>
          <a:endParaRPr lang="en-US"/>
        </a:p>
      </dgm:t>
    </dgm:pt>
    <dgm:pt modelId="{41B9D1E3-0E99-46BB-8327-716144DA6F9E}" type="sibTrans" cxnId="{642AA06B-659D-46B6-83EE-44197D0C39BE}">
      <dgm:prSet/>
      <dgm:spPr/>
      <dgm:t>
        <a:bodyPr/>
        <a:lstStyle/>
        <a:p>
          <a:endParaRPr lang="en-US"/>
        </a:p>
      </dgm:t>
    </dgm:pt>
    <dgm:pt modelId="{50A6289D-8A2C-413C-BC88-995EC622F06D}" type="pres">
      <dgm:prSet presAssocID="{0A04E951-EAD3-49D5-A847-D0B36D64C4D8}" presName="vert0" presStyleCnt="0">
        <dgm:presLayoutVars>
          <dgm:dir/>
          <dgm:animOne val="branch"/>
          <dgm:animLvl val="lvl"/>
        </dgm:presLayoutVars>
      </dgm:prSet>
      <dgm:spPr/>
      <dgm:t>
        <a:bodyPr/>
        <a:lstStyle/>
        <a:p>
          <a:endParaRPr lang="en-US"/>
        </a:p>
      </dgm:t>
    </dgm:pt>
    <dgm:pt modelId="{1CCB6996-F3D2-424A-A9D0-CB0C2B7861EF}" type="pres">
      <dgm:prSet presAssocID="{49F23D60-B8EF-4FF4-B329-0CFB13E69E3A}" presName="thickLine" presStyleLbl="alignNode1" presStyleIdx="0" presStyleCnt="1"/>
      <dgm:spPr/>
    </dgm:pt>
    <dgm:pt modelId="{58611AD9-ADD6-4DA3-BE61-4BF3132DD433}" type="pres">
      <dgm:prSet presAssocID="{49F23D60-B8EF-4FF4-B329-0CFB13E69E3A}" presName="horz1" presStyleCnt="0"/>
      <dgm:spPr/>
    </dgm:pt>
    <dgm:pt modelId="{95C942B3-8E19-4493-B901-2E4FC9E6B709}" type="pres">
      <dgm:prSet presAssocID="{49F23D60-B8EF-4FF4-B329-0CFB13E69E3A}" presName="tx1" presStyleLbl="revTx" presStyleIdx="0" presStyleCnt="3"/>
      <dgm:spPr/>
      <dgm:t>
        <a:bodyPr/>
        <a:lstStyle/>
        <a:p>
          <a:endParaRPr lang="en-US"/>
        </a:p>
      </dgm:t>
    </dgm:pt>
    <dgm:pt modelId="{8C4A9B4F-F081-419E-B801-611FEDC06C0B}" type="pres">
      <dgm:prSet presAssocID="{49F23D60-B8EF-4FF4-B329-0CFB13E69E3A}" presName="vert1" presStyleCnt="0"/>
      <dgm:spPr/>
    </dgm:pt>
    <dgm:pt modelId="{FC830C40-FA5B-4DF1-8FD7-81C7AB4E5CCD}" type="pres">
      <dgm:prSet presAssocID="{8F5DB936-3D15-498D-A293-7C17ECDC4DD7}" presName="vertSpace2a" presStyleCnt="0"/>
      <dgm:spPr/>
    </dgm:pt>
    <dgm:pt modelId="{7639BEE9-62EB-4686-86DC-FB7246183568}" type="pres">
      <dgm:prSet presAssocID="{8F5DB936-3D15-498D-A293-7C17ECDC4DD7}" presName="horz2" presStyleCnt="0"/>
      <dgm:spPr/>
    </dgm:pt>
    <dgm:pt modelId="{431CA4AD-ED88-40A4-A3D8-AFF3F4901B7A}" type="pres">
      <dgm:prSet presAssocID="{8F5DB936-3D15-498D-A293-7C17ECDC4DD7}" presName="horzSpace2" presStyleCnt="0"/>
      <dgm:spPr/>
    </dgm:pt>
    <dgm:pt modelId="{9D0B2330-44CA-45C3-BAB9-0733D1F757ED}" type="pres">
      <dgm:prSet presAssocID="{8F5DB936-3D15-498D-A293-7C17ECDC4DD7}" presName="tx2" presStyleLbl="revTx" presStyleIdx="1" presStyleCnt="3" custLinFactNeighborX="-2732" custLinFactNeighborY="37289"/>
      <dgm:spPr/>
      <dgm:t>
        <a:bodyPr/>
        <a:lstStyle/>
        <a:p>
          <a:endParaRPr lang="en-US"/>
        </a:p>
      </dgm:t>
    </dgm:pt>
    <dgm:pt modelId="{69A6986B-10C5-4A75-A7D6-7BF9E95FC7E2}" type="pres">
      <dgm:prSet presAssocID="{8F5DB936-3D15-498D-A293-7C17ECDC4DD7}" presName="vert2" presStyleCnt="0"/>
      <dgm:spPr/>
    </dgm:pt>
    <dgm:pt modelId="{7C99E977-B2FF-46EC-BD03-AAE56DC62B2C}" type="pres">
      <dgm:prSet presAssocID="{8F5DB936-3D15-498D-A293-7C17ECDC4DD7}" presName="thinLine2b" presStyleLbl="callout" presStyleIdx="0" presStyleCnt="2"/>
      <dgm:spPr/>
    </dgm:pt>
    <dgm:pt modelId="{6056FCC1-9189-478A-9773-986134E46C61}" type="pres">
      <dgm:prSet presAssocID="{8F5DB936-3D15-498D-A293-7C17ECDC4DD7}" presName="vertSpace2b" presStyleCnt="0"/>
      <dgm:spPr/>
    </dgm:pt>
    <dgm:pt modelId="{A232B1B7-90AC-45E1-B581-39B01FBAE2FF}" type="pres">
      <dgm:prSet presAssocID="{8CCD9942-149B-40D0-8785-C12BC307A231}" presName="horz2" presStyleCnt="0"/>
      <dgm:spPr/>
    </dgm:pt>
    <dgm:pt modelId="{71B00A99-6AA6-4B8A-9DF0-DDA39ECBF934}" type="pres">
      <dgm:prSet presAssocID="{8CCD9942-149B-40D0-8785-C12BC307A231}" presName="horzSpace2" presStyleCnt="0"/>
      <dgm:spPr/>
    </dgm:pt>
    <dgm:pt modelId="{C1EF1DD9-F74F-4902-A7BB-BB22D0B6552E}" type="pres">
      <dgm:prSet presAssocID="{8CCD9942-149B-40D0-8785-C12BC307A231}" presName="tx2" presStyleLbl="revTx" presStyleIdx="2" presStyleCnt="3" custLinFactNeighborX="-1499" custLinFactNeighborY="1763"/>
      <dgm:spPr/>
      <dgm:t>
        <a:bodyPr/>
        <a:lstStyle/>
        <a:p>
          <a:endParaRPr lang="en-US"/>
        </a:p>
      </dgm:t>
    </dgm:pt>
    <dgm:pt modelId="{E8C6AEC2-1904-4C15-A073-0793D8A3D2CF}" type="pres">
      <dgm:prSet presAssocID="{8CCD9942-149B-40D0-8785-C12BC307A231}" presName="vert2" presStyleCnt="0"/>
      <dgm:spPr/>
    </dgm:pt>
    <dgm:pt modelId="{D97CE1D9-6178-4E44-BB5A-8F2370A7C683}" type="pres">
      <dgm:prSet presAssocID="{8CCD9942-149B-40D0-8785-C12BC307A231}" presName="thinLine2b" presStyleLbl="callout" presStyleIdx="1" presStyleCnt="2"/>
      <dgm:spPr/>
    </dgm:pt>
    <dgm:pt modelId="{70FEBCEC-E42D-41AD-9F77-15D4BE1CB8F6}" type="pres">
      <dgm:prSet presAssocID="{8CCD9942-149B-40D0-8785-C12BC307A231}" presName="vertSpace2b" presStyleCnt="0"/>
      <dgm:spPr/>
    </dgm:pt>
  </dgm:ptLst>
  <dgm:cxnLst>
    <dgm:cxn modelId="{BE5235E7-C0B0-45D7-8AA5-032580D191DF}" srcId="{49F23D60-B8EF-4FF4-B329-0CFB13E69E3A}" destId="{8F5DB936-3D15-498D-A293-7C17ECDC4DD7}" srcOrd="0" destOrd="0" parTransId="{DB4B2F82-C559-499E-8EF2-6F104B2457B7}" sibTransId="{F8702534-30AA-4286-B4F9-25B70D343372}"/>
    <dgm:cxn modelId="{C0D60C76-A1EA-46B3-9748-C2674688E00F}" type="presOf" srcId="{0A04E951-EAD3-49D5-A847-D0B36D64C4D8}" destId="{50A6289D-8A2C-413C-BC88-995EC622F06D}" srcOrd="0" destOrd="0" presId="urn:microsoft.com/office/officeart/2008/layout/LinedList"/>
    <dgm:cxn modelId="{8D91C79E-2B1A-4639-80B4-D0E5017DCB42}" type="presOf" srcId="{8F5DB936-3D15-498D-A293-7C17ECDC4DD7}" destId="{9D0B2330-44CA-45C3-BAB9-0733D1F757ED}" srcOrd="0" destOrd="0" presId="urn:microsoft.com/office/officeart/2008/layout/LinedList"/>
    <dgm:cxn modelId="{642AA06B-659D-46B6-83EE-44197D0C39BE}" srcId="{49F23D60-B8EF-4FF4-B329-0CFB13E69E3A}" destId="{8CCD9942-149B-40D0-8785-C12BC307A231}" srcOrd="1" destOrd="0" parTransId="{77F0C572-EA72-4837-ADEB-2E186490AE50}" sibTransId="{41B9D1E3-0E99-46BB-8327-716144DA6F9E}"/>
    <dgm:cxn modelId="{2786ADF8-0758-4983-B920-7C308CF45258}" srcId="{0A04E951-EAD3-49D5-A847-D0B36D64C4D8}" destId="{49F23D60-B8EF-4FF4-B329-0CFB13E69E3A}" srcOrd="0" destOrd="0" parTransId="{0D08377E-82EE-4481-BE28-72943C963779}" sibTransId="{1AE28ED3-FDF0-40F8-B07C-E91FCCA50F8F}"/>
    <dgm:cxn modelId="{2C43467E-E944-4B7E-A32E-4BB52F8B41AA}" type="presOf" srcId="{8CCD9942-149B-40D0-8785-C12BC307A231}" destId="{C1EF1DD9-F74F-4902-A7BB-BB22D0B6552E}" srcOrd="0" destOrd="0" presId="urn:microsoft.com/office/officeart/2008/layout/LinedList"/>
    <dgm:cxn modelId="{83778E64-2125-4D0A-9686-3AE384EAE7AB}" type="presOf" srcId="{49F23D60-B8EF-4FF4-B329-0CFB13E69E3A}" destId="{95C942B3-8E19-4493-B901-2E4FC9E6B709}" srcOrd="0" destOrd="0" presId="urn:microsoft.com/office/officeart/2008/layout/LinedList"/>
    <dgm:cxn modelId="{49578BD3-EAC0-4AE6-A992-A941AEFE369E}" type="presParOf" srcId="{50A6289D-8A2C-413C-BC88-995EC622F06D}" destId="{1CCB6996-F3D2-424A-A9D0-CB0C2B7861EF}" srcOrd="0" destOrd="0" presId="urn:microsoft.com/office/officeart/2008/layout/LinedList"/>
    <dgm:cxn modelId="{636A4B72-1AFC-4DF0-82E7-6CCD06CEAF51}" type="presParOf" srcId="{50A6289D-8A2C-413C-BC88-995EC622F06D}" destId="{58611AD9-ADD6-4DA3-BE61-4BF3132DD433}" srcOrd="1" destOrd="0" presId="urn:microsoft.com/office/officeart/2008/layout/LinedList"/>
    <dgm:cxn modelId="{8200E9D1-311E-41A6-AD15-D16D66F4D3DF}" type="presParOf" srcId="{58611AD9-ADD6-4DA3-BE61-4BF3132DD433}" destId="{95C942B3-8E19-4493-B901-2E4FC9E6B709}" srcOrd="0" destOrd="0" presId="urn:microsoft.com/office/officeart/2008/layout/LinedList"/>
    <dgm:cxn modelId="{8CC1CBD7-6844-47F3-9028-49F32AD03F7E}" type="presParOf" srcId="{58611AD9-ADD6-4DA3-BE61-4BF3132DD433}" destId="{8C4A9B4F-F081-419E-B801-611FEDC06C0B}" srcOrd="1" destOrd="0" presId="urn:microsoft.com/office/officeart/2008/layout/LinedList"/>
    <dgm:cxn modelId="{039BCF93-A01D-4070-AD10-97211E2F45E9}" type="presParOf" srcId="{8C4A9B4F-F081-419E-B801-611FEDC06C0B}" destId="{FC830C40-FA5B-4DF1-8FD7-81C7AB4E5CCD}" srcOrd="0" destOrd="0" presId="urn:microsoft.com/office/officeart/2008/layout/LinedList"/>
    <dgm:cxn modelId="{BDF1444E-9BEE-4CB8-8591-E2CB6C887544}" type="presParOf" srcId="{8C4A9B4F-F081-419E-B801-611FEDC06C0B}" destId="{7639BEE9-62EB-4686-86DC-FB7246183568}" srcOrd="1" destOrd="0" presId="urn:microsoft.com/office/officeart/2008/layout/LinedList"/>
    <dgm:cxn modelId="{0D5E610B-08A0-4097-A31F-A6540D99A65C}" type="presParOf" srcId="{7639BEE9-62EB-4686-86DC-FB7246183568}" destId="{431CA4AD-ED88-40A4-A3D8-AFF3F4901B7A}" srcOrd="0" destOrd="0" presId="urn:microsoft.com/office/officeart/2008/layout/LinedList"/>
    <dgm:cxn modelId="{14A93269-8E7B-49F5-910A-AACC4DC52A64}" type="presParOf" srcId="{7639BEE9-62EB-4686-86DC-FB7246183568}" destId="{9D0B2330-44CA-45C3-BAB9-0733D1F757ED}" srcOrd="1" destOrd="0" presId="urn:microsoft.com/office/officeart/2008/layout/LinedList"/>
    <dgm:cxn modelId="{CB8CA884-1FE9-4911-ABE3-BB0100EE5A69}" type="presParOf" srcId="{7639BEE9-62EB-4686-86DC-FB7246183568}" destId="{69A6986B-10C5-4A75-A7D6-7BF9E95FC7E2}" srcOrd="2" destOrd="0" presId="urn:microsoft.com/office/officeart/2008/layout/LinedList"/>
    <dgm:cxn modelId="{21C11E6F-1C05-403E-B6CE-55739F6EF5AD}" type="presParOf" srcId="{8C4A9B4F-F081-419E-B801-611FEDC06C0B}" destId="{7C99E977-B2FF-46EC-BD03-AAE56DC62B2C}" srcOrd="2" destOrd="0" presId="urn:microsoft.com/office/officeart/2008/layout/LinedList"/>
    <dgm:cxn modelId="{20A67F1A-2113-4700-91E4-33CB34FEBC65}" type="presParOf" srcId="{8C4A9B4F-F081-419E-B801-611FEDC06C0B}" destId="{6056FCC1-9189-478A-9773-986134E46C61}" srcOrd="3" destOrd="0" presId="urn:microsoft.com/office/officeart/2008/layout/LinedList"/>
    <dgm:cxn modelId="{8945542B-DDC6-4E6F-A988-51B7E2CD451E}" type="presParOf" srcId="{8C4A9B4F-F081-419E-B801-611FEDC06C0B}" destId="{A232B1B7-90AC-45E1-B581-39B01FBAE2FF}" srcOrd="4" destOrd="0" presId="urn:microsoft.com/office/officeart/2008/layout/LinedList"/>
    <dgm:cxn modelId="{961B2805-7EF1-44E6-AF3F-95AD79793984}" type="presParOf" srcId="{A232B1B7-90AC-45E1-B581-39B01FBAE2FF}" destId="{71B00A99-6AA6-4B8A-9DF0-DDA39ECBF934}" srcOrd="0" destOrd="0" presId="urn:microsoft.com/office/officeart/2008/layout/LinedList"/>
    <dgm:cxn modelId="{A6947229-60CF-4034-A395-CB12A175A152}" type="presParOf" srcId="{A232B1B7-90AC-45E1-B581-39B01FBAE2FF}" destId="{C1EF1DD9-F74F-4902-A7BB-BB22D0B6552E}" srcOrd="1" destOrd="0" presId="urn:microsoft.com/office/officeart/2008/layout/LinedList"/>
    <dgm:cxn modelId="{2E4D4C9C-C20C-4733-B253-C18A5C5CFBDC}" type="presParOf" srcId="{A232B1B7-90AC-45E1-B581-39B01FBAE2FF}" destId="{E8C6AEC2-1904-4C15-A073-0793D8A3D2CF}" srcOrd="2" destOrd="0" presId="urn:microsoft.com/office/officeart/2008/layout/LinedList"/>
    <dgm:cxn modelId="{9EC0B08F-5D64-4CFD-9633-4FBAC16D02F1}" type="presParOf" srcId="{8C4A9B4F-F081-419E-B801-611FEDC06C0B}" destId="{D97CE1D9-6178-4E44-BB5A-8F2370A7C683}" srcOrd="5" destOrd="0" presId="urn:microsoft.com/office/officeart/2008/layout/LinedList"/>
    <dgm:cxn modelId="{AD75DF2E-D8D1-44AC-B039-5A4E90277FBA}" type="presParOf" srcId="{8C4A9B4F-F081-419E-B801-611FEDC06C0B}" destId="{70FEBCEC-E42D-41AD-9F77-15D4BE1CB8F6}"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90502B-0747-4E8A-8B09-825251C118D1}"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US"/>
        </a:p>
      </dgm:t>
    </dgm:pt>
    <dgm:pt modelId="{A7E428BE-2CF1-4E44-933E-2E483A187612}">
      <dgm:prSet phldrT="[文本]"/>
      <dgm:spPr/>
      <dgm:t>
        <a:bodyPr/>
        <a:lstStyle/>
        <a:p>
          <a:r>
            <a:rPr lang="en-US" altLang="zh-CN" dirty="0" smtClean="0"/>
            <a:t>Xml</a:t>
          </a:r>
          <a:r>
            <a:rPr lang="zh-CN" altLang="en-US" dirty="0" smtClean="0"/>
            <a:t>处理</a:t>
          </a:r>
          <a:endParaRPr lang="en-US" dirty="0"/>
        </a:p>
      </dgm:t>
    </dgm:pt>
    <dgm:pt modelId="{33E0B65A-A0CA-4D2B-9649-E3E9D71DE31A}" type="parTrans" cxnId="{567D2F8F-78AA-4CCE-9CCE-D83E47435096}">
      <dgm:prSet/>
      <dgm:spPr/>
      <dgm:t>
        <a:bodyPr/>
        <a:lstStyle/>
        <a:p>
          <a:endParaRPr lang="en-US"/>
        </a:p>
      </dgm:t>
    </dgm:pt>
    <dgm:pt modelId="{2D5D8321-C99D-476F-9097-2E3469F6B876}" type="sibTrans" cxnId="{567D2F8F-78AA-4CCE-9CCE-D83E47435096}">
      <dgm:prSet/>
      <dgm:spPr/>
      <dgm:t>
        <a:bodyPr/>
        <a:lstStyle/>
        <a:p>
          <a:endParaRPr lang="en-US"/>
        </a:p>
      </dgm:t>
    </dgm:pt>
    <dgm:pt modelId="{FA0B9CBD-ADD0-4C9F-B5F2-BBEFCC452B8B}">
      <dgm:prSet phldrT="[文本]" custT="1"/>
      <dgm:spPr/>
      <dgm:t>
        <a:bodyPr/>
        <a:lstStyle/>
        <a:p>
          <a:r>
            <a:rPr lang="en-US" altLang="zh-CN" sz="1400" dirty="0" err="1" smtClean="0"/>
            <a:t>Xml.dom.minidom</a:t>
          </a:r>
          <a:endParaRPr lang="en-US" altLang="zh-CN" sz="1400" dirty="0" smtClean="0"/>
        </a:p>
        <a:p>
          <a:endParaRPr lang="en-US" sz="1400" dirty="0" smtClean="0"/>
        </a:p>
        <a:p>
          <a:r>
            <a:rPr lang="zh-CN" altLang="en-US" sz="1400" dirty="0" smtClean="0"/>
            <a:t>将</a:t>
          </a:r>
          <a:r>
            <a:rPr lang="en-US" altLang="zh-CN" sz="1400" dirty="0" smtClean="0"/>
            <a:t>xml</a:t>
          </a:r>
          <a:r>
            <a:rPr lang="zh-CN" altLang="en-US" sz="1400" dirty="0" smtClean="0"/>
            <a:t>结构整体作为树结构方式读入内存一边操作，因此效率低，耗时长</a:t>
          </a:r>
          <a:endParaRPr lang="en-US" sz="1400" dirty="0" smtClean="0"/>
        </a:p>
      </dgm:t>
    </dgm:pt>
    <dgm:pt modelId="{8100564C-A72A-48B8-B26D-E391F8C685C7}" type="parTrans" cxnId="{D41F45E3-A402-441C-9EC9-C343AC5B2F8C}">
      <dgm:prSet/>
      <dgm:spPr/>
      <dgm:t>
        <a:bodyPr/>
        <a:lstStyle/>
        <a:p>
          <a:endParaRPr lang="en-US"/>
        </a:p>
      </dgm:t>
    </dgm:pt>
    <dgm:pt modelId="{FB61EBE0-CE07-40C1-9214-7B337BF67438}" type="sibTrans" cxnId="{D41F45E3-A402-441C-9EC9-C343AC5B2F8C}">
      <dgm:prSet/>
      <dgm:spPr/>
      <dgm:t>
        <a:bodyPr/>
        <a:lstStyle/>
        <a:p>
          <a:endParaRPr lang="en-US"/>
        </a:p>
      </dgm:t>
    </dgm:pt>
    <dgm:pt modelId="{279660DE-29A8-46B8-880D-B2725F51BC3D}">
      <dgm:prSet phldrT="[文本]"/>
      <dgm:spPr/>
      <dgm:t>
        <a:bodyPr/>
        <a:lstStyle/>
        <a:p>
          <a:r>
            <a:rPr lang="en-US" altLang="zh-CN" dirty="0" smtClean="0"/>
            <a:t>Txt</a:t>
          </a:r>
          <a:r>
            <a:rPr lang="zh-CN" altLang="en-US" dirty="0" smtClean="0"/>
            <a:t>处理</a:t>
          </a:r>
          <a:endParaRPr lang="en-US" dirty="0"/>
        </a:p>
      </dgm:t>
    </dgm:pt>
    <dgm:pt modelId="{82D4BBF2-E926-4AD1-9886-B0F4777430C6}" type="parTrans" cxnId="{A85B8224-788B-40B4-BC5C-D237E59953FD}">
      <dgm:prSet/>
      <dgm:spPr/>
      <dgm:t>
        <a:bodyPr/>
        <a:lstStyle/>
        <a:p>
          <a:endParaRPr lang="en-US"/>
        </a:p>
      </dgm:t>
    </dgm:pt>
    <dgm:pt modelId="{9709BC91-9522-47F8-A001-6654E54D2356}" type="sibTrans" cxnId="{A85B8224-788B-40B4-BC5C-D237E59953FD}">
      <dgm:prSet/>
      <dgm:spPr/>
      <dgm:t>
        <a:bodyPr/>
        <a:lstStyle/>
        <a:p>
          <a:endParaRPr lang="en-US"/>
        </a:p>
      </dgm:t>
    </dgm:pt>
    <dgm:pt modelId="{3F6DCDE7-4D69-4187-83FA-80BBE539B7BA}">
      <dgm:prSet phldrT="[文本]" custT="1"/>
      <dgm:spPr/>
      <dgm:t>
        <a:bodyPr/>
        <a:lstStyle/>
        <a:p>
          <a:r>
            <a:rPr lang="en-US" altLang="zh-CN" sz="2000" dirty="0" smtClean="0"/>
            <a:t>r</a:t>
          </a:r>
          <a:r>
            <a:rPr lang="en-US" sz="2000" dirty="0" smtClean="0"/>
            <a:t>e</a:t>
          </a:r>
        </a:p>
        <a:p>
          <a:r>
            <a:rPr lang="zh-CN" altLang="en-US" sz="1400" dirty="0" smtClean="0"/>
            <a:t>正则表达式直接寻找匹配的对象，无需生成新的数据结构</a:t>
          </a:r>
          <a:endParaRPr lang="en-US" sz="1400" dirty="0" smtClean="0"/>
        </a:p>
      </dgm:t>
    </dgm:pt>
    <dgm:pt modelId="{D3C498FD-689F-4B2D-9DFF-ADFAB80518B2}" type="parTrans" cxnId="{757FFC75-B883-4906-B4C3-347BA8961BF6}">
      <dgm:prSet/>
      <dgm:spPr/>
      <dgm:t>
        <a:bodyPr/>
        <a:lstStyle/>
        <a:p>
          <a:endParaRPr lang="en-US"/>
        </a:p>
      </dgm:t>
    </dgm:pt>
    <dgm:pt modelId="{1F465536-FC63-4195-990F-A54CD0FC2BBE}" type="sibTrans" cxnId="{757FFC75-B883-4906-B4C3-347BA8961BF6}">
      <dgm:prSet/>
      <dgm:spPr/>
      <dgm:t>
        <a:bodyPr/>
        <a:lstStyle/>
        <a:p>
          <a:endParaRPr lang="en-US"/>
        </a:p>
      </dgm:t>
    </dgm:pt>
    <dgm:pt modelId="{EF539253-6F39-457A-9E83-B2442265B039}" type="pres">
      <dgm:prSet presAssocID="{A490502B-0747-4E8A-8B09-825251C118D1}" presName="Name0" presStyleCnt="0">
        <dgm:presLayoutVars>
          <dgm:chMax val="2"/>
          <dgm:dir/>
          <dgm:animOne val="branch"/>
          <dgm:animLvl val="lvl"/>
          <dgm:resizeHandles val="exact"/>
        </dgm:presLayoutVars>
      </dgm:prSet>
      <dgm:spPr/>
      <dgm:t>
        <a:bodyPr/>
        <a:lstStyle/>
        <a:p>
          <a:endParaRPr lang="en-US"/>
        </a:p>
      </dgm:t>
    </dgm:pt>
    <dgm:pt modelId="{1AA3DAB1-B67F-49A7-BA72-57A165975D94}" type="pres">
      <dgm:prSet presAssocID="{A490502B-0747-4E8A-8B09-825251C118D1}" presName="Background" presStyleLbl="node1" presStyleIdx="0" presStyleCnt="1"/>
      <dgm:spPr/>
    </dgm:pt>
    <dgm:pt modelId="{1BEC451B-0D1A-46B7-953B-F13F70CEF019}" type="pres">
      <dgm:prSet presAssocID="{A490502B-0747-4E8A-8B09-825251C118D1}" presName="Divider" presStyleLbl="callout" presStyleIdx="0" presStyleCnt="1"/>
      <dgm:spPr/>
    </dgm:pt>
    <dgm:pt modelId="{DA36AC2F-7976-4B46-8B17-79517204D80D}" type="pres">
      <dgm:prSet presAssocID="{A490502B-0747-4E8A-8B09-825251C118D1}" presName="ChildText1" presStyleLbl="revTx" presStyleIdx="0" presStyleCnt="0">
        <dgm:presLayoutVars>
          <dgm:chMax val="0"/>
          <dgm:chPref val="0"/>
          <dgm:bulletEnabled val="1"/>
        </dgm:presLayoutVars>
      </dgm:prSet>
      <dgm:spPr/>
      <dgm:t>
        <a:bodyPr/>
        <a:lstStyle/>
        <a:p>
          <a:endParaRPr lang="en-US"/>
        </a:p>
      </dgm:t>
    </dgm:pt>
    <dgm:pt modelId="{BE33B046-6D56-4599-ABB9-B344AE85706B}" type="pres">
      <dgm:prSet presAssocID="{A490502B-0747-4E8A-8B09-825251C118D1}" presName="ChildText2" presStyleLbl="revTx" presStyleIdx="0" presStyleCnt="0">
        <dgm:presLayoutVars>
          <dgm:chMax val="0"/>
          <dgm:chPref val="0"/>
          <dgm:bulletEnabled val="1"/>
        </dgm:presLayoutVars>
      </dgm:prSet>
      <dgm:spPr/>
      <dgm:t>
        <a:bodyPr/>
        <a:lstStyle/>
        <a:p>
          <a:endParaRPr lang="en-US"/>
        </a:p>
      </dgm:t>
    </dgm:pt>
    <dgm:pt modelId="{5228B185-C7D6-44B4-8C71-E1BAF8114D42}" type="pres">
      <dgm:prSet presAssocID="{A490502B-0747-4E8A-8B09-825251C118D1}" presName="ParentText1" presStyleLbl="revTx" presStyleIdx="0" presStyleCnt="0">
        <dgm:presLayoutVars>
          <dgm:chMax val="1"/>
          <dgm:chPref val="1"/>
        </dgm:presLayoutVars>
      </dgm:prSet>
      <dgm:spPr/>
      <dgm:t>
        <a:bodyPr/>
        <a:lstStyle/>
        <a:p>
          <a:endParaRPr lang="en-US"/>
        </a:p>
      </dgm:t>
    </dgm:pt>
    <dgm:pt modelId="{870017C3-200A-4D93-916F-9DFF1421710C}" type="pres">
      <dgm:prSet presAssocID="{A490502B-0747-4E8A-8B09-825251C118D1}" presName="ParentShape1" presStyleLbl="alignImgPlace1" presStyleIdx="0" presStyleCnt="2">
        <dgm:presLayoutVars/>
      </dgm:prSet>
      <dgm:spPr/>
      <dgm:t>
        <a:bodyPr/>
        <a:lstStyle/>
        <a:p>
          <a:endParaRPr lang="en-US"/>
        </a:p>
      </dgm:t>
    </dgm:pt>
    <dgm:pt modelId="{D83F01C7-7AF4-446D-AA8C-95B64E7B93A4}" type="pres">
      <dgm:prSet presAssocID="{A490502B-0747-4E8A-8B09-825251C118D1}" presName="ParentText2" presStyleLbl="revTx" presStyleIdx="0" presStyleCnt="0">
        <dgm:presLayoutVars>
          <dgm:chMax val="1"/>
          <dgm:chPref val="1"/>
        </dgm:presLayoutVars>
      </dgm:prSet>
      <dgm:spPr/>
      <dgm:t>
        <a:bodyPr/>
        <a:lstStyle/>
        <a:p>
          <a:endParaRPr lang="en-US"/>
        </a:p>
      </dgm:t>
    </dgm:pt>
    <dgm:pt modelId="{42E4E2C0-40B1-4338-845C-1AB9B5768D09}" type="pres">
      <dgm:prSet presAssocID="{A490502B-0747-4E8A-8B09-825251C118D1}" presName="ParentShape2" presStyleLbl="alignImgPlace1" presStyleIdx="1" presStyleCnt="2">
        <dgm:presLayoutVars/>
      </dgm:prSet>
      <dgm:spPr/>
      <dgm:t>
        <a:bodyPr/>
        <a:lstStyle/>
        <a:p>
          <a:endParaRPr lang="en-US"/>
        </a:p>
      </dgm:t>
    </dgm:pt>
  </dgm:ptLst>
  <dgm:cxnLst>
    <dgm:cxn modelId="{A85B8224-788B-40B4-BC5C-D237E59953FD}" srcId="{A490502B-0747-4E8A-8B09-825251C118D1}" destId="{279660DE-29A8-46B8-880D-B2725F51BC3D}" srcOrd="1" destOrd="0" parTransId="{82D4BBF2-E926-4AD1-9886-B0F4777430C6}" sibTransId="{9709BC91-9522-47F8-A001-6654E54D2356}"/>
    <dgm:cxn modelId="{757FFC75-B883-4906-B4C3-347BA8961BF6}" srcId="{279660DE-29A8-46B8-880D-B2725F51BC3D}" destId="{3F6DCDE7-4D69-4187-83FA-80BBE539B7BA}" srcOrd="0" destOrd="0" parTransId="{D3C498FD-689F-4B2D-9DFF-ADFAB80518B2}" sibTransId="{1F465536-FC63-4195-990F-A54CD0FC2BBE}"/>
    <dgm:cxn modelId="{710D49E3-8BA7-43E2-A093-3FCA71FEB48E}" type="presOf" srcId="{A7E428BE-2CF1-4E44-933E-2E483A187612}" destId="{870017C3-200A-4D93-916F-9DFF1421710C}" srcOrd="1" destOrd="0" presId="urn:microsoft.com/office/officeart/2009/3/layout/OpposingIdeas"/>
    <dgm:cxn modelId="{1AB69A06-7481-4FB4-BC1A-C9D526A0F160}" type="presOf" srcId="{A7E428BE-2CF1-4E44-933E-2E483A187612}" destId="{5228B185-C7D6-44B4-8C71-E1BAF8114D42}" srcOrd="0" destOrd="0" presId="urn:microsoft.com/office/officeart/2009/3/layout/OpposingIdeas"/>
    <dgm:cxn modelId="{AD962B66-2E66-4FA6-87B4-1A17E0C393ED}" type="presOf" srcId="{FA0B9CBD-ADD0-4C9F-B5F2-BBEFCC452B8B}" destId="{DA36AC2F-7976-4B46-8B17-79517204D80D}" srcOrd="0" destOrd="0" presId="urn:microsoft.com/office/officeart/2009/3/layout/OpposingIdeas"/>
    <dgm:cxn modelId="{5E037683-90E3-4B8C-896E-86C85C587BF8}" type="presOf" srcId="{279660DE-29A8-46B8-880D-B2725F51BC3D}" destId="{42E4E2C0-40B1-4338-845C-1AB9B5768D09}" srcOrd="1" destOrd="0" presId="urn:microsoft.com/office/officeart/2009/3/layout/OpposingIdeas"/>
    <dgm:cxn modelId="{D41F45E3-A402-441C-9EC9-C343AC5B2F8C}" srcId="{A7E428BE-2CF1-4E44-933E-2E483A187612}" destId="{FA0B9CBD-ADD0-4C9F-B5F2-BBEFCC452B8B}" srcOrd="0" destOrd="0" parTransId="{8100564C-A72A-48B8-B26D-E391F8C685C7}" sibTransId="{FB61EBE0-CE07-40C1-9214-7B337BF67438}"/>
    <dgm:cxn modelId="{9E831A54-6C38-45EB-A7A7-4DC178B34559}" type="presOf" srcId="{3F6DCDE7-4D69-4187-83FA-80BBE539B7BA}" destId="{BE33B046-6D56-4599-ABB9-B344AE85706B}" srcOrd="0" destOrd="0" presId="urn:microsoft.com/office/officeart/2009/3/layout/OpposingIdeas"/>
    <dgm:cxn modelId="{AAD3D9F3-7C39-42AB-A793-B8F95CE02825}" type="presOf" srcId="{279660DE-29A8-46B8-880D-B2725F51BC3D}" destId="{D83F01C7-7AF4-446D-AA8C-95B64E7B93A4}" srcOrd="0" destOrd="0" presId="urn:microsoft.com/office/officeart/2009/3/layout/OpposingIdeas"/>
    <dgm:cxn modelId="{567D2F8F-78AA-4CCE-9CCE-D83E47435096}" srcId="{A490502B-0747-4E8A-8B09-825251C118D1}" destId="{A7E428BE-2CF1-4E44-933E-2E483A187612}" srcOrd="0" destOrd="0" parTransId="{33E0B65A-A0CA-4D2B-9649-E3E9D71DE31A}" sibTransId="{2D5D8321-C99D-476F-9097-2E3469F6B876}"/>
    <dgm:cxn modelId="{1197284F-746F-42EA-A9B3-0150015266FC}" type="presOf" srcId="{A490502B-0747-4E8A-8B09-825251C118D1}" destId="{EF539253-6F39-457A-9E83-B2442265B039}" srcOrd="0" destOrd="0" presId="urn:microsoft.com/office/officeart/2009/3/layout/OpposingIdeas"/>
    <dgm:cxn modelId="{A77606EF-9346-4439-90BF-3FC11C3B58C9}" type="presParOf" srcId="{EF539253-6F39-457A-9E83-B2442265B039}" destId="{1AA3DAB1-B67F-49A7-BA72-57A165975D94}" srcOrd="0" destOrd="0" presId="urn:microsoft.com/office/officeart/2009/3/layout/OpposingIdeas"/>
    <dgm:cxn modelId="{A7B80C37-8211-4F77-903C-19545948D3C5}" type="presParOf" srcId="{EF539253-6F39-457A-9E83-B2442265B039}" destId="{1BEC451B-0D1A-46B7-953B-F13F70CEF019}" srcOrd="1" destOrd="0" presId="urn:microsoft.com/office/officeart/2009/3/layout/OpposingIdeas"/>
    <dgm:cxn modelId="{44FD730B-8DAF-47BE-AC2F-1F74EA92977E}" type="presParOf" srcId="{EF539253-6F39-457A-9E83-B2442265B039}" destId="{DA36AC2F-7976-4B46-8B17-79517204D80D}" srcOrd="2" destOrd="0" presId="urn:microsoft.com/office/officeart/2009/3/layout/OpposingIdeas"/>
    <dgm:cxn modelId="{C34C713F-5B08-4BBB-A404-0817ACD13E2D}" type="presParOf" srcId="{EF539253-6F39-457A-9E83-B2442265B039}" destId="{BE33B046-6D56-4599-ABB9-B344AE85706B}" srcOrd="3" destOrd="0" presId="urn:microsoft.com/office/officeart/2009/3/layout/OpposingIdeas"/>
    <dgm:cxn modelId="{B0CC2908-F943-409B-A117-6A76D1A3BA7B}" type="presParOf" srcId="{EF539253-6F39-457A-9E83-B2442265B039}" destId="{5228B185-C7D6-44B4-8C71-E1BAF8114D42}" srcOrd="4" destOrd="0" presId="urn:microsoft.com/office/officeart/2009/3/layout/OpposingIdeas"/>
    <dgm:cxn modelId="{209C1AEB-B47B-447A-8FA9-7256472F67A6}" type="presParOf" srcId="{EF539253-6F39-457A-9E83-B2442265B039}" destId="{870017C3-200A-4D93-916F-9DFF1421710C}" srcOrd="5" destOrd="0" presId="urn:microsoft.com/office/officeart/2009/3/layout/OpposingIdeas"/>
    <dgm:cxn modelId="{E6934B5C-5052-4973-A7AA-C799A213CA87}" type="presParOf" srcId="{EF539253-6F39-457A-9E83-B2442265B039}" destId="{D83F01C7-7AF4-446D-AA8C-95B64E7B93A4}" srcOrd="6" destOrd="0" presId="urn:microsoft.com/office/officeart/2009/3/layout/OpposingIdeas"/>
    <dgm:cxn modelId="{67C62B09-D2F2-4FCE-88D0-A95ECF356C07}" type="presParOf" srcId="{EF539253-6F39-457A-9E83-B2442265B039}" destId="{42E4E2C0-40B1-4338-845C-1AB9B5768D09}"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C086B-9BB6-438E-97AC-6E147B38A8E8}">
      <dsp:nvSpPr>
        <dsp:cNvPr id="0" name=""/>
        <dsp:cNvSpPr/>
      </dsp:nvSpPr>
      <dsp:spPr>
        <a:xfrm>
          <a:off x="6"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沈金伟 </a:t>
          </a:r>
          <a:r>
            <a:rPr lang="en-US" altLang="zh-CN" sz="1600" kern="1200" dirty="0" smtClean="0">
              <a:solidFill>
                <a:schemeClr val="tx1"/>
              </a:solidFill>
            </a:rPr>
            <a:t>s84110659</a:t>
          </a:r>
        </a:p>
        <a:p>
          <a:pPr lvl="0" algn="ctr" defTabSz="711200" rtl="0">
            <a:lnSpc>
              <a:spcPct val="90000"/>
            </a:lnSpc>
            <a:spcBef>
              <a:spcPct val="0"/>
            </a:spcBef>
            <a:spcAft>
              <a:spcPct val="35000"/>
            </a:spcAft>
          </a:pPr>
          <a:r>
            <a:rPr lang="zh-CN" altLang="en-US" sz="1600" kern="1200" dirty="0" smtClean="0">
              <a:solidFill>
                <a:schemeClr val="tx1"/>
              </a:solidFill>
            </a:rPr>
            <a:t>导师： 周俊儒 </a:t>
          </a:r>
          <a:r>
            <a:rPr lang="en-US" altLang="en-US" sz="1600" kern="1200" dirty="0" smtClean="0">
              <a:solidFill>
                <a:schemeClr val="tx1"/>
              </a:solidFill>
            </a:rPr>
            <a:t>z00348549</a:t>
          </a:r>
        </a:p>
        <a:p>
          <a:pPr lvl="0" algn="ctr" defTabSz="711200" rtl="0">
            <a:lnSpc>
              <a:spcPct val="90000"/>
            </a:lnSpc>
            <a:spcBef>
              <a:spcPct val="0"/>
            </a:spcBef>
            <a:spcAft>
              <a:spcPct val="35000"/>
            </a:spcAft>
          </a:pPr>
          <a:r>
            <a:rPr lang="en-US" altLang="zh-CN" sz="1600" kern="1200" dirty="0" smtClean="0">
              <a:solidFill>
                <a:schemeClr val="tx1"/>
              </a:solidFill>
            </a:rPr>
            <a:t>Leader</a:t>
          </a:r>
          <a:r>
            <a:rPr lang="zh-CN" altLang="en-US" sz="1600" kern="1200" dirty="0" smtClean="0">
              <a:solidFill>
                <a:schemeClr val="tx1"/>
              </a:solidFill>
            </a:rPr>
            <a:t>：朱万里 </a:t>
          </a:r>
          <a:r>
            <a:rPr lang="en-US" altLang="en-US" sz="1600" kern="1200" dirty="0" smtClean="0">
              <a:solidFill>
                <a:schemeClr val="tx1"/>
              </a:solidFill>
            </a:rPr>
            <a:t>z00299038</a:t>
          </a:r>
        </a:p>
        <a:p>
          <a:pPr lvl="0" algn="ctr" defTabSz="711200" rtl="0">
            <a:lnSpc>
              <a:spcPct val="90000"/>
            </a:lnSpc>
            <a:spcBef>
              <a:spcPct val="0"/>
            </a:spcBef>
            <a:spcAft>
              <a:spcPct val="35000"/>
            </a:spcAft>
          </a:pPr>
          <a:r>
            <a:rPr lang="zh-CN" altLang="en-US" sz="1600" kern="1200" dirty="0" smtClean="0">
              <a:solidFill>
                <a:schemeClr val="tx1"/>
              </a:solidFill>
            </a:rPr>
            <a:t>上岗日期： </a:t>
          </a:r>
          <a:r>
            <a:rPr lang="en-US" altLang="zh-CN" sz="1600" kern="1200" dirty="0" smtClean="0">
              <a:solidFill>
                <a:schemeClr val="tx1"/>
              </a:solidFill>
            </a:rPr>
            <a:t>2018/8/20</a:t>
          </a:r>
        </a:p>
      </dsp:txBody>
      <dsp:txXfrm>
        <a:off x="6" y="1418431"/>
        <a:ext cx="2375712" cy="1418431"/>
      </dsp:txXfrm>
    </dsp:sp>
    <dsp:sp modelId="{E2AE01A0-5B38-4230-BBEA-107A44ABAFC5}">
      <dsp:nvSpPr>
        <dsp:cNvPr id="0" name=""/>
        <dsp:cNvSpPr/>
      </dsp:nvSpPr>
      <dsp:spPr>
        <a:xfrm flipH="1" flipV="1">
          <a:off x="255719" y="182659"/>
          <a:ext cx="237266" cy="266929"/>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97DC4C-899F-4C82-8DDB-55984600BF49}">
      <dsp:nvSpPr>
        <dsp:cNvPr id="0" name=""/>
        <dsp:cNvSpPr/>
      </dsp:nvSpPr>
      <dsp:spPr>
        <a:xfrm>
          <a:off x="2448510"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同济大学 软件工程</a:t>
          </a:r>
          <a:r>
            <a:rPr lang="en-US" altLang="zh-CN" sz="1600" kern="1200" dirty="0" smtClean="0">
              <a:solidFill>
                <a:schemeClr val="tx1"/>
              </a:solidFill>
            </a:rPr>
            <a:t>15</a:t>
          </a:r>
          <a:r>
            <a:rPr lang="zh-CN" altLang="en-US" sz="1600" kern="1200" dirty="0" smtClean="0">
              <a:solidFill>
                <a:schemeClr val="tx1"/>
              </a:solidFill>
            </a:rPr>
            <a:t>级本科</a:t>
          </a:r>
          <a:endParaRPr lang="en-US" altLang="zh-CN" sz="1600" kern="1200" dirty="0" smtClean="0">
            <a:solidFill>
              <a:schemeClr val="tx1"/>
            </a:solidFill>
          </a:endParaRPr>
        </a:p>
        <a:p>
          <a:pPr lvl="0" algn="ctr" defTabSz="711200" rtl="0">
            <a:lnSpc>
              <a:spcPct val="90000"/>
            </a:lnSpc>
            <a:spcBef>
              <a:spcPct val="0"/>
            </a:spcBef>
            <a:spcAft>
              <a:spcPct val="35000"/>
            </a:spcAft>
          </a:pPr>
          <a:r>
            <a:rPr lang="zh-CN" altLang="en-US" sz="1600" kern="1200" dirty="0" smtClean="0">
              <a:solidFill>
                <a:schemeClr val="tx1"/>
              </a:solidFill>
            </a:rPr>
            <a:t>实习经验：携程</a:t>
          </a:r>
          <a:r>
            <a:rPr lang="en-US" altLang="zh-CN" sz="1600" kern="1200" dirty="0" err="1" smtClean="0">
              <a:solidFill>
                <a:schemeClr val="tx1"/>
              </a:solidFill>
            </a:rPr>
            <a:t>paas</a:t>
          </a:r>
          <a:r>
            <a:rPr lang="zh-CN" altLang="en-US" sz="1600" kern="1200" dirty="0" smtClean="0">
              <a:solidFill>
                <a:schemeClr val="tx1"/>
              </a:solidFill>
            </a:rPr>
            <a:t>平台研发</a:t>
          </a:r>
          <a:endParaRPr lang="en-US" sz="1600" kern="1200" dirty="0">
            <a:solidFill>
              <a:schemeClr val="tx1"/>
            </a:solidFill>
          </a:endParaRPr>
        </a:p>
      </dsp:txBody>
      <dsp:txXfrm>
        <a:off x="2448510" y="1418431"/>
        <a:ext cx="2375712" cy="1418431"/>
      </dsp:txXfrm>
    </dsp:sp>
    <dsp:sp modelId="{F832993F-EA11-4FB1-9AB6-82FE4A1E4B4E}">
      <dsp:nvSpPr>
        <dsp:cNvPr id="0" name=""/>
        <dsp:cNvSpPr/>
      </dsp:nvSpPr>
      <dsp:spPr>
        <a:xfrm>
          <a:off x="2784027" y="182670"/>
          <a:ext cx="243525" cy="22009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AC78D-A817-48BA-BC8A-D15E19D284E5}">
      <dsp:nvSpPr>
        <dsp:cNvPr id="0" name=""/>
        <dsp:cNvSpPr/>
      </dsp:nvSpPr>
      <dsp:spPr>
        <a:xfrm>
          <a:off x="4897021" y="0"/>
          <a:ext cx="2375712" cy="35460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zh-CN" altLang="en-US" sz="1600" kern="1200" dirty="0" smtClean="0">
              <a:solidFill>
                <a:schemeClr val="tx1"/>
              </a:solidFill>
            </a:rPr>
            <a:t>实习期主要工作：</a:t>
          </a:r>
          <a:endParaRPr lang="en-US" altLang="zh-CN" sz="1600" kern="1200" dirty="0" smtClean="0">
            <a:solidFill>
              <a:schemeClr val="tx1"/>
            </a:solidFill>
          </a:endParaRPr>
        </a:p>
        <a:p>
          <a:pPr lvl="0" algn="ctr" defTabSz="711200" rtl="0">
            <a:lnSpc>
              <a:spcPct val="90000"/>
            </a:lnSpc>
            <a:spcBef>
              <a:spcPct val="0"/>
            </a:spcBef>
            <a:spcAft>
              <a:spcPct val="35000"/>
            </a:spcAft>
          </a:pPr>
          <a:r>
            <a:rPr lang="zh-CN" altLang="en-US" sz="1600" kern="1200" dirty="0" smtClean="0">
              <a:solidFill>
                <a:schemeClr val="tx1"/>
              </a:solidFill>
            </a:rPr>
            <a:t>配置文件及日志文件校验脚本开发</a:t>
          </a:r>
          <a:endParaRPr lang="en-US" sz="1600" kern="1200" dirty="0">
            <a:solidFill>
              <a:schemeClr val="tx1"/>
            </a:solidFill>
          </a:endParaRPr>
        </a:p>
      </dsp:txBody>
      <dsp:txXfrm>
        <a:off x="4897021" y="1418431"/>
        <a:ext cx="2375712" cy="1418431"/>
      </dsp:txXfrm>
    </dsp:sp>
    <dsp:sp modelId="{BE9859DB-053D-4FE3-8EA6-26D326EBB154}">
      <dsp:nvSpPr>
        <dsp:cNvPr id="0" name=""/>
        <dsp:cNvSpPr/>
      </dsp:nvSpPr>
      <dsp:spPr>
        <a:xfrm>
          <a:off x="5251463" y="121786"/>
          <a:ext cx="284429" cy="220097"/>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C5FA2-F52C-46EB-94B3-CAF0D6E04684}">
      <dsp:nvSpPr>
        <dsp:cNvPr id="0" name=""/>
        <dsp:cNvSpPr/>
      </dsp:nvSpPr>
      <dsp:spPr>
        <a:xfrm>
          <a:off x="158228" y="3014166"/>
          <a:ext cx="6690915" cy="531911"/>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188E4-96A6-4551-A1FB-2EAF9F8E51C6}">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.1</a:t>
          </a:r>
          <a:endParaRPr lang="en-US" sz="1200" kern="1200" dirty="0"/>
        </a:p>
      </dsp:txBody>
      <dsp:txXfrm rot="-5400000">
        <a:off x="1" y="395096"/>
        <a:ext cx="788987" cy="338137"/>
      </dsp:txXfrm>
    </dsp:sp>
    <dsp:sp modelId="{51769CA6-BCD4-48C4-875E-0CD68000D187}">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解析站点配置文件</a:t>
          </a:r>
          <a:r>
            <a:rPr lang="en-US" altLang="zh-CN" sz="1600" kern="1200" dirty="0" smtClean="0"/>
            <a:t>,</a:t>
          </a:r>
          <a:r>
            <a:rPr lang="zh-CN" altLang="en-US" sz="1600" kern="1200" dirty="0" smtClean="0"/>
            <a:t>得到站点的所有信息，并得到错误站点</a:t>
          </a:r>
          <a:endParaRPr lang="en-US" sz="1600" kern="1200" dirty="0"/>
        </a:p>
      </dsp:txBody>
      <dsp:txXfrm rot="-5400000">
        <a:off x="788988" y="36365"/>
        <a:ext cx="5271248" cy="661103"/>
      </dsp:txXfrm>
    </dsp:sp>
    <dsp:sp modelId="{5C87DA56-D4DA-4F51-B5A5-7EA2BEFF8DCD}">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.2</a:t>
          </a:r>
          <a:endParaRPr lang="en-US" sz="1200" kern="1200" dirty="0"/>
        </a:p>
      </dsp:txBody>
      <dsp:txXfrm rot="-5400000">
        <a:off x="1" y="1373653"/>
        <a:ext cx="788987" cy="338137"/>
      </dsp:txXfrm>
    </dsp:sp>
    <dsp:sp modelId="{A52ADDF6-7EDD-4794-9DB8-EBB9590C241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解析日志数据，得到每个站点的最新的所有信息（主基带板）</a:t>
          </a:r>
          <a:endParaRPr lang="en-US" sz="1600" kern="1200" dirty="0"/>
        </a:p>
      </dsp:txBody>
      <dsp:txXfrm rot="-5400000">
        <a:off x="788988" y="1014923"/>
        <a:ext cx="5271248" cy="661103"/>
      </dsp:txXfrm>
    </dsp:sp>
    <dsp:sp modelId="{AEAF2817-5F8E-41D5-9911-1854C2068B7B}">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.3</a:t>
          </a:r>
          <a:r>
            <a:rPr lang="en-US" sz="1200" kern="1200" dirty="0" smtClean="0"/>
            <a:t/>
          </a:r>
          <a:br>
            <a:rPr lang="en-US" sz="1200" kern="1200" dirty="0" smtClean="0"/>
          </a:br>
          <a:endParaRPr lang="en-US" sz="1200" kern="1200" dirty="0"/>
        </a:p>
      </dsp:txBody>
      <dsp:txXfrm rot="-5400000">
        <a:off x="1" y="2352210"/>
        <a:ext cx="788987" cy="338137"/>
      </dsp:txXfrm>
    </dsp:sp>
    <dsp:sp modelId="{FF054571-218A-4AA4-BCCC-6D3DED8BCF77}">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通过比两份数据，为异常小区绑定新的基带设备</a:t>
          </a:r>
          <a:endParaRPr lang="en-US" sz="1600" kern="1200" dirty="0"/>
        </a:p>
      </dsp:txBody>
      <dsp:txXfrm rot="-5400000">
        <a:off x="788988" y="1993480"/>
        <a:ext cx="5271248" cy="661103"/>
      </dsp:txXfrm>
    </dsp:sp>
    <dsp:sp modelId="{1552E5C5-E493-469C-A0E1-56A8BDA55A2A}">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1</a:t>
          </a:r>
          <a:r>
            <a:rPr lang="en-US" altLang="zh-CN" sz="1200" kern="1200" dirty="0" smtClean="0"/>
            <a:t>.4</a:t>
          </a:r>
          <a:endParaRPr lang="en-US" sz="1200" kern="1200" dirty="0"/>
        </a:p>
      </dsp:txBody>
      <dsp:txXfrm rot="-5400000">
        <a:off x="1" y="3330768"/>
        <a:ext cx="788987" cy="338137"/>
      </dsp:txXfrm>
    </dsp:sp>
    <dsp:sp modelId="{1DDB20E3-585F-43A1-9B1B-1AA9C07C9724}">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生成</a:t>
          </a:r>
          <a:r>
            <a:rPr lang="en-US" altLang="zh-CN" sz="1600" kern="1200" dirty="0" smtClean="0"/>
            <a:t>MML</a:t>
          </a:r>
          <a:r>
            <a:rPr lang="zh-CN" altLang="en-US" sz="1600" kern="1200" dirty="0" smtClean="0"/>
            <a:t>，编写批处理脚本</a:t>
          </a:r>
          <a:endParaRPr lang="en-US" sz="1600" kern="1200" dirty="0"/>
        </a:p>
      </dsp:txBody>
      <dsp:txXfrm rot="-5400000">
        <a:off x="788988" y="2972037"/>
        <a:ext cx="5271248" cy="66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AF2F2-E49B-411D-B13E-D635A751203A}">
      <dsp:nvSpPr>
        <dsp:cNvPr id="0" name=""/>
        <dsp:cNvSpPr/>
      </dsp:nvSpPr>
      <dsp:spPr>
        <a:xfrm>
          <a:off x="109979" y="494525"/>
          <a:ext cx="3139435" cy="2672861"/>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1F35-8654-4CF2-B0F8-27DAE98C2020}">
      <dsp:nvSpPr>
        <dsp:cNvPr id="0" name=""/>
        <dsp:cNvSpPr/>
      </dsp:nvSpPr>
      <dsp:spPr>
        <a:xfrm>
          <a:off x="109979" y="3226465"/>
          <a:ext cx="3100431" cy="9951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tx1"/>
              </a:solidFill>
            </a:rPr>
            <a:t>修正结果</a:t>
          </a:r>
          <a:endParaRPr lang="en-US" sz="1400" kern="1200" dirty="0">
            <a:solidFill>
              <a:schemeClr val="tx1"/>
            </a:solidFill>
          </a:endParaRPr>
        </a:p>
      </dsp:txBody>
      <dsp:txXfrm>
        <a:off x="109979" y="3226465"/>
        <a:ext cx="2183402" cy="995194"/>
      </dsp:txXfrm>
    </dsp:sp>
    <dsp:sp modelId="{3B694D7E-3F95-482A-A0F5-5176CE9E5E7E}">
      <dsp:nvSpPr>
        <dsp:cNvPr id="0" name=""/>
        <dsp:cNvSpPr/>
      </dsp:nvSpPr>
      <dsp:spPr>
        <a:xfrm>
          <a:off x="2294400" y="3347452"/>
          <a:ext cx="1085151" cy="1085151"/>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757250-403F-4F01-A8CE-F740EB9AEF52}">
      <dsp:nvSpPr>
        <dsp:cNvPr id="0" name=""/>
        <dsp:cNvSpPr/>
      </dsp:nvSpPr>
      <dsp:spPr>
        <a:xfrm>
          <a:off x="3834509" y="434600"/>
          <a:ext cx="3060187" cy="2731208"/>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39277-6DDE-4E17-9A55-3407FE8D244A}">
      <dsp:nvSpPr>
        <dsp:cNvPr id="0" name=""/>
        <dsp:cNvSpPr/>
      </dsp:nvSpPr>
      <dsp:spPr>
        <a:xfrm>
          <a:off x="3814387" y="3240365"/>
          <a:ext cx="3100431" cy="99519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异常站点</a:t>
          </a:r>
          <a:endParaRPr lang="en-US" sz="1600" kern="1200" dirty="0">
            <a:solidFill>
              <a:schemeClr val="tx1"/>
            </a:solidFill>
          </a:endParaRPr>
        </a:p>
      </dsp:txBody>
      <dsp:txXfrm>
        <a:off x="3814387" y="3240365"/>
        <a:ext cx="2183402" cy="995194"/>
      </dsp:txXfrm>
    </dsp:sp>
    <dsp:sp modelId="{BE160924-15AA-4E87-BF6F-D8FB549C312D}">
      <dsp:nvSpPr>
        <dsp:cNvPr id="0" name=""/>
        <dsp:cNvSpPr/>
      </dsp:nvSpPr>
      <dsp:spPr>
        <a:xfrm>
          <a:off x="5919499" y="3362039"/>
          <a:ext cx="1085151" cy="1085151"/>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B6996-F3D2-424A-A9D0-CB0C2B7861EF}">
      <dsp:nvSpPr>
        <dsp:cNvPr id="0" name=""/>
        <dsp:cNvSpPr/>
      </dsp:nvSpPr>
      <dsp:spPr>
        <a:xfrm>
          <a:off x="0" y="0"/>
          <a:ext cx="744048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C942B3-8E19-4493-B901-2E4FC9E6B709}">
      <dsp:nvSpPr>
        <dsp:cNvPr id="0" name=""/>
        <dsp:cNvSpPr/>
      </dsp:nvSpPr>
      <dsp:spPr>
        <a:xfrm>
          <a:off x="0" y="0"/>
          <a:ext cx="1488097" cy="512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t>思考</a:t>
          </a:r>
          <a:endParaRPr lang="en-US" sz="2000" kern="1200" dirty="0"/>
        </a:p>
      </dsp:txBody>
      <dsp:txXfrm>
        <a:off x="0" y="0"/>
        <a:ext cx="1488097" cy="5128344"/>
      </dsp:txXfrm>
    </dsp:sp>
    <dsp:sp modelId="{9D0B2330-44CA-45C3-BAB9-0733D1F757ED}">
      <dsp:nvSpPr>
        <dsp:cNvPr id="0" name=""/>
        <dsp:cNvSpPr/>
      </dsp:nvSpPr>
      <dsp:spPr>
        <a:xfrm>
          <a:off x="1440134" y="1008118"/>
          <a:ext cx="5840783" cy="238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性能瓶颈？</a:t>
          </a:r>
          <a:r>
            <a:rPr lang="zh-CN" altLang="en-US" sz="2400" kern="1200" dirty="0" smtClean="0"/>
            <a:t>出现瓶颈</a:t>
          </a:r>
          <a:r>
            <a:rPr lang="zh-CN" altLang="en-US" sz="2400" kern="1200" dirty="0" smtClean="0"/>
            <a:t>的原因？</a:t>
          </a:r>
          <a:endParaRPr lang="en-US" altLang="zh-CN" sz="2400" kern="1200" dirty="0" smtClean="0"/>
        </a:p>
        <a:p>
          <a:pPr lvl="0" algn="l" defTabSz="1066800">
            <a:lnSpc>
              <a:spcPct val="90000"/>
            </a:lnSpc>
            <a:spcBef>
              <a:spcPct val="0"/>
            </a:spcBef>
            <a:spcAft>
              <a:spcPct val="35000"/>
            </a:spcAft>
          </a:pPr>
          <a:r>
            <a:rPr lang="zh-CN" altLang="en-US" sz="1800" kern="1200" dirty="0" smtClean="0"/>
            <a:t>通过比较可以发现，程序大量的耗时在</a:t>
          </a:r>
          <a:r>
            <a:rPr lang="en-US" altLang="zh-CN" sz="1800" kern="1200" dirty="0" smtClean="0"/>
            <a:t>xml</a:t>
          </a:r>
          <a:r>
            <a:rPr lang="zh-CN" altLang="en-US" sz="1800" kern="1200" dirty="0" smtClean="0"/>
            <a:t>的处理</a:t>
          </a:r>
          <a:r>
            <a:rPr lang="zh-CN" altLang="en-US" sz="1800" kern="1200" dirty="0" smtClean="0"/>
            <a:t>上，因此</a:t>
          </a:r>
          <a:r>
            <a:rPr lang="zh-CN" altLang="en-US" sz="1800" kern="1200" dirty="0" smtClean="0"/>
            <a:t>考虑如何缩短</a:t>
          </a:r>
          <a:r>
            <a:rPr lang="en-US" altLang="zh-CN" sz="1800" kern="1200" dirty="0" smtClean="0"/>
            <a:t>xml</a:t>
          </a:r>
          <a:r>
            <a:rPr lang="zh-CN" altLang="en-US" sz="1800" kern="1200" dirty="0" smtClean="0"/>
            <a:t>的处理时间</a:t>
          </a:r>
          <a:endParaRPr lang="en-US" sz="1800" kern="1200" dirty="0"/>
        </a:p>
      </dsp:txBody>
      <dsp:txXfrm>
        <a:off x="1440134" y="1008118"/>
        <a:ext cx="5840783" cy="2383878"/>
      </dsp:txXfrm>
    </dsp:sp>
    <dsp:sp modelId="{7C99E977-B2FF-46EC-BD03-AAE56DC62B2C}">
      <dsp:nvSpPr>
        <dsp:cNvPr id="0" name=""/>
        <dsp:cNvSpPr/>
      </dsp:nvSpPr>
      <dsp:spPr>
        <a:xfrm>
          <a:off x="1488097" y="2503072"/>
          <a:ext cx="59523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EF1DD9-F74F-4902-A7BB-BB22D0B6552E}">
      <dsp:nvSpPr>
        <dsp:cNvPr id="0" name=""/>
        <dsp:cNvSpPr/>
      </dsp:nvSpPr>
      <dsp:spPr>
        <a:xfrm>
          <a:off x="1512151" y="2664294"/>
          <a:ext cx="5840783" cy="238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t>如何优化</a:t>
          </a:r>
          <a:r>
            <a:rPr lang="en-US" altLang="zh-CN" sz="2400" kern="1200" dirty="0" smtClean="0"/>
            <a:t>?</a:t>
          </a:r>
        </a:p>
        <a:p>
          <a:pPr lvl="0" algn="l" defTabSz="1066800">
            <a:lnSpc>
              <a:spcPct val="90000"/>
            </a:lnSpc>
            <a:spcBef>
              <a:spcPct val="0"/>
            </a:spcBef>
            <a:spcAft>
              <a:spcPct val="35000"/>
            </a:spcAft>
          </a:pPr>
          <a:r>
            <a:rPr lang="zh-CN" altLang="en-US" sz="2400" kern="1200" dirty="0" smtClean="0"/>
            <a:t>要缩短</a:t>
          </a:r>
          <a:r>
            <a:rPr lang="en-US" altLang="zh-CN" sz="2400" kern="1200" dirty="0" smtClean="0"/>
            <a:t>xml</a:t>
          </a:r>
          <a:r>
            <a:rPr lang="zh-CN" altLang="en-US" sz="2400" kern="1200" dirty="0" smtClean="0"/>
            <a:t>的处理时间，我想到两种方法，</a:t>
          </a:r>
          <a:r>
            <a:rPr lang="en-US" altLang="zh-CN" sz="2400" kern="1200" dirty="0" smtClean="0"/>
            <a:t>1</a:t>
          </a:r>
          <a:r>
            <a:rPr lang="zh-CN" altLang="en-US" sz="2400" kern="1200" dirty="0" smtClean="0"/>
            <a:t>：从根本上缩短</a:t>
          </a:r>
          <a:r>
            <a:rPr lang="en-US" altLang="zh-CN" sz="2400" kern="1200" dirty="0" smtClean="0"/>
            <a:t>xml</a:t>
          </a:r>
          <a:r>
            <a:rPr lang="zh-CN" altLang="en-US" sz="2400" kern="1200" dirty="0" smtClean="0"/>
            <a:t>的解析时间</a:t>
          </a:r>
          <a:endParaRPr lang="en-US" altLang="zh-CN" sz="2400" kern="1200" dirty="0" smtClean="0"/>
        </a:p>
        <a:p>
          <a:pPr lvl="0" algn="l" defTabSz="1066800">
            <a:lnSpc>
              <a:spcPct val="90000"/>
            </a:lnSpc>
            <a:spcBef>
              <a:spcPct val="0"/>
            </a:spcBef>
            <a:spcAft>
              <a:spcPct val="35000"/>
            </a:spcAft>
          </a:pPr>
          <a:r>
            <a:rPr lang="en-US" sz="2400" kern="1200" dirty="0" smtClean="0"/>
            <a:t>2</a:t>
          </a:r>
          <a:r>
            <a:rPr lang="zh-CN" altLang="en-US" sz="2400" kern="1200" dirty="0" smtClean="0"/>
            <a:t>：利用多线程，充分利用多核，减少时间</a:t>
          </a:r>
          <a:endParaRPr lang="en-US" sz="2400" kern="1200" dirty="0"/>
        </a:p>
      </dsp:txBody>
      <dsp:txXfrm>
        <a:off x="1512151" y="2664294"/>
        <a:ext cx="5840783" cy="2383878"/>
      </dsp:txXfrm>
    </dsp:sp>
    <dsp:sp modelId="{D97CE1D9-6178-4E44-BB5A-8F2370A7C683}">
      <dsp:nvSpPr>
        <dsp:cNvPr id="0" name=""/>
        <dsp:cNvSpPr/>
      </dsp:nvSpPr>
      <dsp:spPr>
        <a:xfrm>
          <a:off x="1488097" y="5006145"/>
          <a:ext cx="595239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3DAB1-B67F-49A7-BA72-57A165975D94}">
      <dsp:nvSpPr>
        <dsp:cNvPr id="0" name=""/>
        <dsp:cNvSpPr/>
      </dsp:nvSpPr>
      <dsp:spPr>
        <a:xfrm>
          <a:off x="762000" y="802667"/>
          <a:ext cx="4572000" cy="2458665"/>
        </a:xfrm>
        <a:prstGeom prst="round2DiagRect">
          <a:avLst>
            <a:gd name="adj1" fmla="val 0"/>
            <a:gd name="adj2"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C451B-0D1A-46B7-953B-F13F70CEF019}">
      <dsp:nvSpPr>
        <dsp:cNvPr id="0" name=""/>
        <dsp:cNvSpPr/>
      </dsp:nvSpPr>
      <dsp:spPr>
        <a:xfrm>
          <a:off x="3048000" y="1063434"/>
          <a:ext cx="609" cy="193713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36AC2F-7976-4B46-8B17-79517204D80D}">
      <dsp:nvSpPr>
        <dsp:cNvPr id="0" name=""/>
        <dsp:cNvSpPr/>
      </dsp:nvSpPr>
      <dsp:spPr>
        <a:xfrm>
          <a:off x="914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altLang="zh-CN" sz="1400" kern="1200" dirty="0" err="1" smtClean="0"/>
            <a:t>Xml.dom.minidom</a:t>
          </a:r>
          <a:endParaRPr lang="en-US" altLang="zh-CN" sz="1400" kern="1200" dirty="0" smtClean="0"/>
        </a:p>
        <a:p>
          <a:pPr lvl="0" algn="l" defTabSz="622300">
            <a:lnSpc>
              <a:spcPct val="90000"/>
            </a:lnSpc>
            <a:spcBef>
              <a:spcPct val="0"/>
            </a:spcBef>
            <a:spcAft>
              <a:spcPct val="35000"/>
            </a:spcAft>
          </a:pPr>
          <a:endParaRPr lang="en-US" sz="1400" kern="1200" dirty="0" smtClean="0"/>
        </a:p>
        <a:p>
          <a:pPr lvl="0" algn="l" defTabSz="622300">
            <a:lnSpc>
              <a:spcPct val="90000"/>
            </a:lnSpc>
            <a:spcBef>
              <a:spcPct val="0"/>
            </a:spcBef>
            <a:spcAft>
              <a:spcPct val="35000"/>
            </a:spcAft>
          </a:pPr>
          <a:r>
            <a:rPr lang="zh-CN" altLang="en-US" sz="1400" kern="1200" dirty="0" smtClean="0"/>
            <a:t>将</a:t>
          </a:r>
          <a:r>
            <a:rPr lang="en-US" altLang="zh-CN" sz="1400" kern="1200" dirty="0" smtClean="0"/>
            <a:t>xml</a:t>
          </a:r>
          <a:r>
            <a:rPr lang="zh-CN" altLang="en-US" sz="1400" kern="1200" dirty="0" smtClean="0"/>
            <a:t>结构整体作为树结构方式读入内存一边操作，因此效率低，耗时长</a:t>
          </a:r>
          <a:endParaRPr lang="en-US" sz="1400" kern="1200" dirty="0" smtClean="0"/>
        </a:p>
      </dsp:txBody>
      <dsp:txXfrm>
        <a:off x="914400" y="988929"/>
        <a:ext cx="1981200" cy="2086140"/>
      </dsp:txXfrm>
    </dsp:sp>
    <dsp:sp modelId="{BE33B046-6D56-4599-ABB9-B344AE85706B}">
      <dsp:nvSpPr>
        <dsp:cNvPr id="0" name=""/>
        <dsp:cNvSpPr/>
      </dsp:nvSpPr>
      <dsp:spPr>
        <a:xfrm>
          <a:off x="3200400" y="988929"/>
          <a:ext cx="1981200" cy="20861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altLang="zh-CN" sz="2000" kern="1200" dirty="0" smtClean="0"/>
            <a:t>r</a:t>
          </a:r>
          <a:r>
            <a:rPr lang="en-US" sz="2000" kern="1200" dirty="0" smtClean="0"/>
            <a:t>e</a:t>
          </a:r>
        </a:p>
        <a:p>
          <a:pPr lvl="0" algn="l" defTabSz="889000">
            <a:lnSpc>
              <a:spcPct val="90000"/>
            </a:lnSpc>
            <a:spcBef>
              <a:spcPct val="0"/>
            </a:spcBef>
            <a:spcAft>
              <a:spcPct val="35000"/>
            </a:spcAft>
          </a:pPr>
          <a:r>
            <a:rPr lang="zh-CN" altLang="en-US" sz="1400" kern="1200" dirty="0" smtClean="0"/>
            <a:t>正则表达式直接寻找匹配的对象，无需生成新的数据结构</a:t>
          </a:r>
          <a:endParaRPr lang="en-US" sz="1400" kern="1200" dirty="0" smtClean="0"/>
        </a:p>
      </dsp:txBody>
      <dsp:txXfrm>
        <a:off x="3200400" y="988929"/>
        <a:ext cx="1981200" cy="2086140"/>
      </dsp:txXfrm>
    </dsp:sp>
    <dsp:sp modelId="{870017C3-200A-4D93-916F-9DFF1421710C}">
      <dsp:nvSpPr>
        <dsp:cNvPr id="0" name=""/>
        <dsp:cNvSpPr/>
      </dsp:nvSpPr>
      <dsp:spPr>
        <a:xfrm rot="16200000">
          <a:off x="-960090" y="1129464"/>
          <a:ext cx="2682180" cy="762000"/>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US" altLang="zh-CN" sz="1500" kern="1200" dirty="0" smtClean="0"/>
            <a:t>Xml</a:t>
          </a:r>
          <a:r>
            <a:rPr lang="zh-CN" altLang="en-US" sz="1500" kern="1200" dirty="0" smtClean="0"/>
            <a:t>处理</a:t>
          </a:r>
          <a:endParaRPr lang="en-US" sz="1500" kern="1200" dirty="0"/>
        </a:p>
      </dsp:txBody>
      <dsp:txXfrm>
        <a:off x="-844926" y="1435777"/>
        <a:ext cx="2451851" cy="379704"/>
      </dsp:txXfrm>
    </dsp:sp>
    <dsp:sp modelId="{42E4E2C0-40B1-4338-845C-1AB9B5768D09}">
      <dsp:nvSpPr>
        <dsp:cNvPr id="0" name=""/>
        <dsp:cNvSpPr/>
      </dsp:nvSpPr>
      <dsp:spPr>
        <a:xfrm rot="5400000">
          <a:off x="4373909" y="2172535"/>
          <a:ext cx="2682180" cy="762000"/>
        </a:xfrm>
        <a:prstGeom prst="rightArrow">
          <a:avLst>
            <a:gd name="adj1" fmla="val 49830"/>
            <a:gd name="adj2" fmla="val 6066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en-US" altLang="zh-CN" sz="1500" kern="1200" dirty="0" smtClean="0"/>
            <a:t>Txt</a:t>
          </a:r>
          <a:r>
            <a:rPr lang="zh-CN" altLang="en-US" sz="1500" kern="1200" dirty="0" smtClean="0"/>
            <a:t>处理</a:t>
          </a:r>
          <a:endParaRPr lang="en-US" sz="1500" kern="1200" dirty="0"/>
        </a:p>
      </dsp:txBody>
      <dsp:txXfrm>
        <a:off x="4489074" y="2248519"/>
        <a:ext cx="2451851" cy="379704"/>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150FFDE-9221-4D71-8E71-D3095B7F7065}" type="datetimeFigureOut">
              <a:rPr lang="zh-CN" altLang="en-US"/>
              <a:pPr>
                <a:defRPr/>
              </a:pPr>
              <a:t>2018/9/27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E3BD873B-61B0-4597-B88B-390BC8C441DB}" type="slidenum">
              <a:rPr lang="zh-CN" altLang="en-US"/>
              <a:pPr>
                <a:defRPr/>
              </a:pPr>
              <a:t>‹#›</a:t>
            </a:fld>
            <a:endParaRPr lang="en-US" altLang="zh-CN"/>
          </a:p>
        </p:txBody>
      </p:sp>
    </p:spTree>
    <p:extLst>
      <p:ext uri="{BB962C8B-B14F-4D97-AF65-F5344CB8AC3E}">
        <p14:creationId xmlns:p14="http://schemas.microsoft.com/office/powerpoint/2010/main" val="9288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919EEDE5-5C80-420E-8BF8-6EC85EFF73B8}" type="datetimeFigureOut">
              <a:rPr lang="zh-CN" altLang="en-US"/>
              <a:pPr>
                <a:defRPr/>
              </a:pPr>
              <a:t>2018/9/27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CCFF573-0636-428F-A915-A8B557BC968C}" type="slidenum">
              <a:rPr lang="zh-CN" altLang="en-US"/>
              <a:pPr>
                <a:defRPr/>
              </a:pPr>
              <a:t>‹#›</a:t>
            </a:fld>
            <a:endParaRPr lang="zh-CN" altLang="en-US"/>
          </a:p>
        </p:txBody>
      </p:sp>
    </p:spTree>
    <p:extLst>
      <p:ext uri="{BB962C8B-B14F-4D97-AF65-F5344CB8AC3E}">
        <p14:creationId xmlns:p14="http://schemas.microsoft.com/office/powerpoint/2010/main" val="4263093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a:t>
            </a:r>
            <a:r>
              <a:rPr lang="en-US" altLang="zh-CN" dirty="0" smtClean="0"/>
              <a:t>LTE</a:t>
            </a:r>
            <a:r>
              <a:rPr lang="zh-CN" altLang="en-US" dirty="0" smtClean="0"/>
              <a:t>小区管理开发部得实习生，接下来我会介绍下我在这一个多月的实习经历</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a:t>
            </a:fld>
            <a:endParaRPr lang="zh-CN" altLang="en-US"/>
          </a:p>
        </p:txBody>
      </p:sp>
    </p:spTree>
    <p:extLst>
      <p:ext uri="{BB962C8B-B14F-4D97-AF65-F5344CB8AC3E}">
        <p14:creationId xmlns:p14="http://schemas.microsoft.com/office/powerpoint/2010/main" val="394987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11</a:t>
            </a:fld>
            <a:endParaRPr lang="zh-CN" altLang="en-US"/>
          </a:p>
        </p:txBody>
      </p:sp>
    </p:spTree>
    <p:extLst>
      <p:ext uri="{BB962C8B-B14F-4D97-AF65-F5344CB8AC3E}">
        <p14:creationId xmlns:p14="http://schemas.microsoft.com/office/powerpoint/2010/main" val="283943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13</a:t>
            </a:fld>
            <a:endParaRPr lang="zh-CN" altLang="en-US"/>
          </a:p>
        </p:txBody>
      </p:sp>
    </p:spTree>
    <p:extLst>
      <p:ext uri="{BB962C8B-B14F-4D97-AF65-F5344CB8AC3E}">
        <p14:creationId xmlns:p14="http://schemas.microsoft.com/office/powerpoint/2010/main" val="39864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B386E-C842-4068-8A8A-0F38979AC054}" type="slidenum">
              <a:rPr lang="en-US" altLang="zh-CN"/>
              <a:pPr/>
              <a:t>18</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559092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2</a:t>
            </a:fld>
            <a:endParaRPr lang="zh-CN" altLang="en-US"/>
          </a:p>
        </p:txBody>
      </p:sp>
    </p:spTree>
    <p:extLst>
      <p:ext uri="{BB962C8B-B14F-4D97-AF65-F5344CB8AC3E}">
        <p14:creationId xmlns:p14="http://schemas.microsoft.com/office/powerpoint/2010/main" val="274358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我叫沈金伟，同济大学</a:t>
            </a:r>
            <a:r>
              <a:rPr lang="en-US" altLang="zh-CN" dirty="0" smtClean="0"/>
              <a:t>15</a:t>
            </a:r>
            <a:r>
              <a:rPr lang="zh-CN" altLang="en-US" dirty="0" smtClean="0"/>
              <a:t>级本科生</a:t>
            </a:r>
            <a:endParaRPr lang="en-US" altLang="zh-CN" dirty="0" smtClean="0"/>
          </a:p>
          <a:p>
            <a:r>
              <a:rPr lang="zh-CN" altLang="en-US" dirty="0" smtClean="0"/>
              <a:t>导师。。，</a:t>
            </a:r>
            <a:r>
              <a:rPr lang="en-US" altLang="zh-CN" dirty="0" smtClean="0"/>
              <a:t>leader</a:t>
            </a:r>
            <a:r>
              <a:rPr lang="zh-CN" altLang="en-US" dirty="0" smtClean="0"/>
              <a:t>。。</a:t>
            </a:r>
            <a:endParaRPr lang="en-US" altLang="zh-CN" dirty="0" smtClean="0"/>
          </a:p>
          <a:p>
            <a:r>
              <a:rPr lang="zh-CN" altLang="en-US" dirty="0" smtClean="0"/>
              <a:t>曾在携程做过</a:t>
            </a:r>
            <a:r>
              <a:rPr lang="en-US" altLang="zh-CN" dirty="0" smtClean="0"/>
              <a:t>2</a:t>
            </a:r>
            <a:r>
              <a:rPr lang="zh-CN" altLang="en-US" dirty="0" smtClean="0"/>
              <a:t>个月的</a:t>
            </a:r>
            <a:r>
              <a:rPr lang="en-US" altLang="zh-CN" dirty="0" err="1" smtClean="0"/>
              <a:t>paas</a:t>
            </a:r>
            <a:r>
              <a:rPr lang="zh-CN" altLang="en-US" dirty="0" smtClean="0"/>
              <a:t>平台研发实习</a:t>
            </a:r>
            <a:endParaRPr lang="en-US" altLang="zh-CN" dirty="0" smtClean="0"/>
          </a:p>
          <a:p>
            <a:r>
              <a:rPr lang="zh-CN" altLang="en-US" dirty="0" smtClean="0"/>
              <a:t>我上岗时间是</a:t>
            </a:r>
            <a:r>
              <a:rPr lang="en-US" altLang="zh-CN" dirty="0" smtClean="0"/>
              <a:t>2018/8/20,</a:t>
            </a:r>
            <a:r>
              <a:rPr lang="zh-CN" altLang="en-US" dirty="0" smtClean="0"/>
              <a:t>到现在已经一个多月了，在这一个多月的时间里，我主要就是学习业务相关的知识和开发了一个配置文件和日志文件校验的开发</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3</a:t>
            </a:fld>
            <a:endParaRPr lang="zh-CN" altLang="en-US"/>
          </a:p>
        </p:txBody>
      </p:sp>
    </p:spTree>
    <p:extLst>
      <p:ext uri="{BB962C8B-B14F-4D97-AF65-F5344CB8AC3E}">
        <p14:creationId xmlns:p14="http://schemas.microsoft.com/office/powerpoint/2010/main" val="473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这个脚本的背景是，在配置小区过程中，平台允许小区和基带板存在一对多的关系，但是这种关系是对于</a:t>
            </a:r>
            <a:r>
              <a:rPr lang="en-US" altLang="zh-CN" dirty="0" smtClean="0"/>
              <a:t>3G</a:t>
            </a:r>
            <a:r>
              <a:rPr lang="zh-CN" altLang="en-US" dirty="0" smtClean="0"/>
              <a:t>才具有实际意义，对</a:t>
            </a:r>
            <a:r>
              <a:rPr lang="en-US" altLang="zh-CN" dirty="0" smtClean="0"/>
              <a:t>LTE</a:t>
            </a:r>
            <a:r>
              <a:rPr lang="zh-CN" altLang="en-US" dirty="0" smtClean="0"/>
              <a:t>的小区开发其实是冗余的</a:t>
            </a:r>
            <a:r>
              <a:rPr lang="en-US" altLang="zh-CN" dirty="0" smtClean="0"/>
              <a:t>,</a:t>
            </a:r>
            <a:r>
              <a:rPr lang="zh-CN" altLang="en-US" dirty="0" smtClean="0"/>
              <a:t>并且在站点升级过程中可能会由于这个特点导致出现问题，因此我的工作就是解析站点的配置文件，找出问题站点的问题小区，然后解析日志文件，对于没有绑定基带设备的小区，找到合理的基带设备</a:t>
            </a:r>
            <a:r>
              <a:rPr lang="en-US" altLang="zh-CN" dirty="0" smtClean="0"/>
              <a:t>id</a:t>
            </a:r>
            <a:r>
              <a:rPr lang="zh-CN" altLang="en-US" dirty="0" smtClean="0"/>
              <a:t>，赋予给它，然后对于问题小区，则将创建一个新的基带设备</a:t>
            </a:r>
            <a:r>
              <a:rPr lang="en-US" altLang="zh-CN" dirty="0" smtClean="0"/>
              <a:t>id</a:t>
            </a:r>
            <a:r>
              <a:rPr lang="zh-CN" altLang="en-US" dirty="0" smtClean="0"/>
              <a:t>，具体的策略是巴拉巴拉。。然后生成对应的修正</a:t>
            </a:r>
            <a:r>
              <a:rPr lang="en-US" altLang="zh-CN" dirty="0" smtClean="0"/>
              <a:t>MML</a:t>
            </a:r>
            <a:r>
              <a:rPr lang="zh-CN" altLang="en-US" dirty="0" smtClean="0"/>
              <a:t>，然后编写批处理脚本</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4</a:t>
            </a:fld>
            <a:endParaRPr lang="zh-CN" altLang="en-US"/>
          </a:p>
        </p:txBody>
      </p:sp>
    </p:spTree>
    <p:extLst>
      <p:ext uri="{BB962C8B-B14F-4D97-AF65-F5344CB8AC3E}">
        <p14:creationId xmlns:p14="http://schemas.microsoft.com/office/powerpoint/2010/main" val="170013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这个脚本的背景是，在配置小区过程中，平台允许小区和基带板存在一对多的关系，但是这种关系是对于</a:t>
            </a:r>
            <a:r>
              <a:rPr lang="en-US" altLang="zh-CN" dirty="0" smtClean="0"/>
              <a:t>3G</a:t>
            </a:r>
            <a:r>
              <a:rPr lang="zh-CN" altLang="en-US" dirty="0" smtClean="0"/>
              <a:t>才具有实际意义，对</a:t>
            </a:r>
            <a:r>
              <a:rPr lang="en-US" altLang="zh-CN" dirty="0" smtClean="0"/>
              <a:t>LTE</a:t>
            </a:r>
            <a:r>
              <a:rPr lang="zh-CN" altLang="en-US" dirty="0" smtClean="0"/>
              <a:t>的小区开发其实是冗余的</a:t>
            </a:r>
            <a:r>
              <a:rPr lang="en-US" altLang="zh-CN" dirty="0" smtClean="0"/>
              <a:t>,</a:t>
            </a:r>
            <a:r>
              <a:rPr lang="zh-CN" altLang="en-US" dirty="0" smtClean="0"/>
              <a:t>并且在站点升级过程中可能会由于这个特点导致出现问题，因此我的工作就是解析站点的配置文件，找出问题站点的问题小区，然后解析日志文件，对于没有绑定基带设备的小区，找到合理的基带设备</a:t>
            </a:r>
            <a:r>
              <a:rPr lang="en-US" altLang="zh-CN" dirty="0" smtClean="0"/>
              <a:t>id</a:t>
            </a:r>
            <a:r>
              <a:rPr lang="zh-CN" altLang="en-US" dirty="0" smtClean="0"/>
              <a:t>，赋予给它，然后对于问题小区，则将创建一个新的基带设备</a:t>
            </a:r>
            <a:r>
              <a:rPr lang="en-US" altLang="zh-CN" dirty="0" smtClean="0"/>
              <a:t>id</a:t>
            </a:r>
            <a:r>
              <a:rPr lang="zh-CN" altLang="en-US" dirty="0" smtClean="0"/>
              <a:t>，具体的策略是巴拉巴拉。。然后生成对应的修正</a:t>
            </a:r>
            <a:r>
              <a:rPr lang="en-US" altLang="zh-CN" dirty="0" smtClean="0"/>
              <a:t>MML</a:t>
            </a:r>
            <a:r>
              <a:rPr lang="zh-CN" altLang="en-US" dirty="0" smtClean="0"/>
              <a:t>，然后编写批处理脚本</a:t>
            </a:r>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5</a:t>
            </a:fld>
            <a:endParaRPr lang="zh-CN" altLang="en-US"/>
          </a:p>
        </p:txBody>
      </p:sp>
    </p:spTree>
    <p:extLst>
      <p:ext uri="{BB962C8B-B14F-4D97-AF65-F5344CB8AC3E}">
        <p14:creationId xmlns:p14="http://schemas.microsoft.com/office/powerpoint/2010/main" val="26312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6</a:t>
            </a:fld>
            <a:endParaRPr lang="zh-CN" altLang="en-US"/>
          </a:p>
        </p:txBody>
      </p:sp>
    </p:spTree>
    <p:extLst>
      <p:ext uri="{BB962C8B-B14F-4D97-AF65-F5344CB8AC3E}">
        <p14:creationId xmlns:p14="http://schemas.microsoft.com/office/powerpoint/2010/main" val="95170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8</a:t>
            </a:fld>
            <a:endParaRPr lang="zh-CN" altLang="en-US"/>
          </a:p>
        </p:txBody>
      </p:sp>
    </p:spTree>
    <p:extLst>
      <p:ext uri="{BB962C8B-B14F-4D97-AF65-F5344CB8AC3E}">
        <p14:creationId xmlns:p14="http://schemas.microsoft.com/office/powerpoint/2010/main" val="3791269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9</a:t>
            </a:fld>
            <a:endParaRPr lang="zh-CN" altLang="en-US"/>
          </a:p>
        </p:txBody>
      </p:sp>
    </p:spTree>
    <p:extLst>
      <p:ext uri="{BB962C8B-B14F-4D97-AF65-F5344CB8AC3E}">
        <p14:creationId xmlns:p14="http://schemas.microsoft.com/office/powerpoint/2010/main" val="2085971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CCFF573-0636-428F-A915-A8B557BC968C}" type="slidenum">
              <a:rPr lang="zh-CN" altLang="en-US" smtClean="0"/>
              <a:pPr>
                <a:defRPr/>
              </a:pPr>
              <a:t>10</a:t>
            </a:fld>
            <a:endParaRPr lang="zh-CN" altLang="en-US"/>
          </a:p>
        </p:txBody>
      </p:sp>
    </p:spTree>
    <p:extLst>
      <p:ext uri="{BB962C8B-B14F-4D97-AF65-F5344CB8AC3E}">
        <p14:creationId xmlns:p14="http://schemas.microsoft.com/office/powerpoint/2010/main" val="365525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361113" y="6489700"/>
            <a:ext cx="2097087" cy="457200"/>
          </a:xfrm>
          <a:prstGeom prst="rect">
            <a:avLst/>
          </a:prstGeom>
        </p:spPr>
        <p:txBody>
          <a:bodyPr/>
          <a:lstStyle>
            <a:lvl1pPr>
              <a:defRPr/>
            </a:lvl1pPr>
          </a:lstStyle>
          <a:p>
            <a:r>
              <a:rPr lang="en-US" altLang="zh-CN"/>
              <a:t>Page </a:t>
            </a:r>
            <a:fld id="{C7347C64-711F-4768-95C1-7C58B2E7B4EF}"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2063" name="Group 79"/>
            <p:cNvGrpSpPr>
              <a:grpSpLocks/>
            </p:cNvGrpSpPr>
            <p:nvPr/>
          </p:nvGrpSpPr>
          <p:grpSpPr bwMode="auto">
            <a:xfrm>
              <a:off x="5893" y="2387"/>
              <a:ext cx="466" cy="115"/>
              <a:chOff x="5893" y="2387"/>
              <a:chExt cx="466" cy="115"/>
            </a:xfrm>
          </p:grpSpPr>
          <p:sp>
            <p:nvSpPr>
              <p:cNvPr id="1100" name="Rectangle 80"/>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01" name="Rectangle 81"/>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02" name="Rectangle 82"/>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03" name="Rectangle 83"/>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2064" name="Group 84"/>
            <p:cNvGrpSpPr>
              <a:grpSpLocks/>
            </p:cNvGrpSpPr>
            <p:nvPr/>
          </p:nvGrpSpPr>
          <p:grpSpPr bwMode="auto">
            <a:xfrm>
              <a:off x="5893" y="2523"/>
              <a:ext cx="466" cy="115"/>
              <a:chOff x="5893" y="2523"/>
              <a:chExt cx="466" cy="115"/>
            </a:xfrm>
          </p:grpSpPr>
          <p:sp>
            <p:nvSpPr>
              <p:cNvPr id="1096" name="Rectangle 85"/>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97" name="Rectangle 86"/>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8" name="Rectangle 87"/>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99" name="Rectangle 88"/>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2065" name="Group 89"/>
            <p:cNvGrpSpPr>
              <a:grpSpLocks/>
            </p:cNvGrpSpPr>
            <p:nvPr/>
          </p:nvGrpSpPr>
          <p:grpSpPr bwMode="auto">
            <a:xfrm>
              <a:off x="5893" y="2659"/>
              <a:ext cx="466" cy="115"/>
              <a:chOff x="5893" y="2659"/>
              <a:chExt cx="466" cy="115"/>
            </a:xfrm>
          </p:grpSpPr>
          <p:sp>
            <p:nvSpPr>
              <p:cNvPr id="1092" name="Rectangle 90"/>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93" name="Rectangle 91"/>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94" name="Rectangle 92"/>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95" name="Rectangle 93"/>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2066" name="Group 94"/>
            <p:cNvGrpSpPr>
              <a:grpSpLocks/>
            </p:cNvGrpSpPr>
            <p:nvPr/>
          </p:nvGrpSpPr>
          <p:grpSpPr bwMode="auto">
            <a:xfrm>
              <a:off x="5893" y="2251"/>
              <a:ext cx="466" cy="119"/>
              <a:chOff x="5893" y="2251"/>
              <a:chExt cx="466" cy="119"/>
            </a:xfrm>
          </p:grpSpPr>
          <p:sp>
            <p:nvSpPr>
              <p:cNvPr id="1088" name="Rectangle 95"/>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89" name="Rectangle 96"/>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90" name="Rectangle 97"/>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91" name="Rectangle 98"/>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2067" name="Group 99"/>
            <p:cNvGrpSpPr>
              <a:grpSpLocks/>
            </p:cNvGrpSpPr>
            <p:nvPr/>
          </p:nvGrpSpPr>
          <p:grpSpPr bwMode="auto">
            <a:xfrm>
              <a:off x="5893" y="2886"/>
              <a:ext cx="466" cy="115"/>
              <a:chOff x="5893" y="2886"/>
              <a:chExt cx="466" cy="115"/>
            </a:xfrm>
          </p:grpSpPr>
          <p:sp>
            <p:nvSpPr>
              <p:cNvPr id="1084" name="Rectangle 100"/>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85" name="Rectangle 101"/>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86" name="Rectangle 102"/>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87" name="Rectangle 103"/>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2068" name="Group 104"/>
            <p:cNvGrpSpPr>
              <a:grpSpLocks/>
            </p:cNvGrpSpPr>
            <p:nvPr/>
          </p:nvGrpSpPr>
          <p:grpSpPr bwMode="auto">
            <a:xfrm>
              <a:off x="5893" y="3022"/>
              <a:ext cx="466" cy="115"/>
              <a:chOff x="5893" y="3022"/>
              <a:chExt cx="466" cy="115"/>
            </a:xfrm>
          </p:grpSpPr>
          <p:sp>
            <p:nvSpPr>
              <p:cNvPr id="1080" name="Rectangle 105"/>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81" name="Rectangle 106"/>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82" name="Rectangle 107"/>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83" name="Rectangle 108"/>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69" name="Group 109"/>
            <p:cNvGrpSpPr>
              <a:grpSpLocks/>
            </p:cNvGrpSpPr>
            <p:nvPr/>
          </p:nvGrpSpPr>
          <p:grpSpPr bwMode="auto">
            <a:xfrm>
              <a:off x="5893" y="3158"/>
              <a:ext cx="466" cy="115"/>
              <a:chOff x="5893" y="3158"/>
              <a:chExt cx="466" cy="115"/>
            </a:xfrm>
          </p:grpSpPr>
          <p:sp>
            <p:nvSpPr>
              <p:cNvPr id="1076" name="Rectangle 110"/>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77" name="Rectangle 111"/>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78" name="Rectangle 112"/>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79" name="Rectangle 113"/>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2070" name="Group 114"/>
            <p:cNvGrpSpPr>
              <a:grpSpLocks/>
            </p:cNvGrpSpPr>
            <p:nvPr/>
          </p:nvGrpSpPr>
          <p:grpSpPr bwMode="auto">
            <a:xfrm>
              <a:off x="5893" y="3385"/>
              <a:ext cx="466" cy="115"/>
              <a:chOff x="5893" y="3385"/>
              <a:chExt cx="466" cy="115"/>
            </a:xfrm>
          </p:grpSpPr>
          <p:sp>
            <p:nvSpPr>
              <p:cNvPr id="1072" name="Rectangle 115"/>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73" name="Rectangle 116"/>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74" name="Rectangle 117"/>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75" name="Rectangle 118"/>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1" name="Group 119"/>
            <p:cNvGrpSpPr>
              <a:grpSpLocks/>
            </p:cNvGrpSpPr>
            <p:nvPr/>
          </p:nvGrpSpPr>
          <p:grpSpPr bwMode="auto">
            <a:xfrm>
              <a:off x="5893" y="3521"/>
              <a:ext cx="466" cy="115"/>
              <a:chOff x="5893" y="3521"/>
              <a:chExt cx="466" cy="115"/>
            </a:xfrm>
          </p:grpSpPr>
          <p:sp>
            <p:nvSpPr>
              <p:cNvPr id="1068" name="Rectangle 120"/>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69" name="Rectangle 121"/>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70" name="Rectangle 122"/>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71" name="Rectangle 123"/>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2" name="Group 124"/>
            <p:cNvGrpSpPr>
              <a:grpSpLocks/>
            </p:cNvGrpSpPr>
            <p:nvPr/>
          </p:nvGrpSpPr>
          <p:grpSpPr bwMode="auto">
            <a:xfrm>
              <a:off x="5893" y="3657"/>
              <a:ext cx="466" cy="115"/>
              <a:chOff x="5893" y="3657"/>
              <a:chExt cx="466" cy="115"/>
            </a:xfrm>
          </p:grpSpPr>
          <p:sp>
            <p:nvSpPr>
              <p:cNvPr id="1064" name="Rectangle 125"/>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65" name="Rectangle 126"/>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66" name="Rectangle 127"/>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67" name="Rectangle 128"/>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2073" name="Group 129"/>
            <p:cNvGrpSpPr>
              <a:grpSpLocks/>
            </p:cNvGrpSpPr>
            <p:nvPr/>
          </p:nvGrpSpPr>
          <p:grpSpPr bwMode="auto">
            <a:xfrm>
              <a:off x="5893" y="3884"/>
              <a:ext cx="466" cy="115"/>
              <a:chOff x="5893" y="3884"/>
              <a:chExt cx="466" cy="115"/>
            </a:xfrm>
          </p:grpSpPr>
          <p:sp>
            <p:nvSpPr>
              <p:cNvPr id="1060" name="Rectangle 130"/>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61" name="Rectangle 131"/>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62" name="Rectangle 132"/>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63" name="Rectangle 133"/>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4" name="Group 134"/>
            <p:cNvGrpSpPr>
              <a:grpSpLocks/>
            </p:cNvGrpSpPr>
            <p:nvPr/>
          </p:nvGrpSpPr>
          <p:grpSpPr bwMode="auto">
            <a:xfrm>
              <a:off x="5893" y="4026"/>
              <a:ext cx="466" cy="115"/>
              <a:chOff x="5893" y="4026"/>
              <a:chExt cx="466" cy="115"/>
            </a:xfrm>
          </p:grpSpPr>
          <p:sp>
            <p:nvSpPr>
              <p:cNvPr id="1056" name="Rectangle 135"/>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57" name="Rectangle 136"/>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58" name="Rectangle 137"/>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59" name="Rectangle 138"/>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2075" name="Group 139"/>
            <p:cNvGrpSpPr>
              <a:grpSpLocks/>
            </p:cNvGrpSpPr>
            <p:nvPr/>
          </p:nvGrpSpPr>
          <p:grpSpPr bwMode="auto">
            <a:xfrm>
              <a:off x="5893" y="4167"/>
              <a:ext cx="466" cy="115"/>
              <a:chOff x="5893" y="4167"/>
              <a:chExt cx="466" cy="115"/>
            </a:xfrm>
          </p:grpSpPr>
          <p:sp>
            <p:nvSpPr>
              <p:cNvPr id="1052" name="Rectangle 140"/>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53" name="Rectangle 141"/>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54" name="Rectangle 142"/>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55" name="Rectangle 143"/>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配色参考方案：</a:t>
            </a:r>
          </a:p>
          <a:p>
            <a:pPr>
              <a:lnSpc>
                <a:spcPct val="120000"/>
              </a:lnSpc>
              <a:spcBef>
                <a:spcPct val="20000"/>
              </a:spcBef>
              <a:defRPr/>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2053" name="Picture 146" descr="2"/>
          <p:cNvPicPr>
            <a:picLocks noChangeAspect="1" noChangeArrowheads="1"/>
          </p:cNvPicPr>
          <p:nvPr/>
        </p:nvPicPr>
        <p:blipFill>
          <a:blip r:embed="rId3" cstate="print"/>
          <a:srcRect/>
          <a:stretch>
            <a:fillRect/>
          </a:stretch>
        </p:blipFill>
        <p:spPr bwMode="auto">
          <a:xfrm>
            <a:off x="0" y="973138"/>
            <a:ext cx="9144000" cy="3810000"/>
          </a:xfrm>
          <a:prstGeom prst="rect">
            <a:avLst/>
          </a:prstGeom>
          <a:noFill/>
          <a:ln w="9525">
            <a:noFill/>
            <a:miter lim="800000"/>
            <a:headEnd/>
            <a:tailEnd/>
          </a:ln>
        </p:spPr>
      </p:pic>
      <p:sp>
        <p:nvSpPr>
          <p:cNvPr id="303" name="Text Box 7"/>
          <p:cNvSpPr txBox="1">
            <a:spLocks noChangeArrowheads="1"/>
          </p:cNvSpPr>
          <p:nvPr/>
        </p:nvSpPr>
        <p:spPr bwMode="auto">
          <a:xfrm>
            <a:off x="7229475" y="40116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055" name="Rectangle 2"/>
          <p:cNvSpPr>
            <a:spLocks noGrp="1" noChangeArrowheads="1"/>
          </p:cNvSpPr>
          <p:nvPr>
            <p:ph type="title"/>
          </p:nvPr>
        </p:nvSpPr>
        <p:spPr bwMode="auto">
          <a:xfrm>
            <a:off x="755650" y="2174875"/>
            <a:ext cx="5616575" cy="585788"/>
          </a:xfrm>
          <a:prstGeom prst="rect">
            <a:avLst/>
          </a:prstGeom>
          <a:noFill/>
          <a:ln w="9525">
            <a:noFill/>
            <a:miter lim="800000"/>
            <a:headEnd/>
            <a:tailEnd/>
          </a:ln>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2056" name="Rectangle 3"/>
          <p:cNvSpPr>
            <a:spLocks noGrp="1" noChangeArrowheads="1"/>
          </p:cNvSpPr>
          <p:nvPr>
            <p:ph type="body" idx="1"/>
          </p:nvPr>
        </p:nvSpPr>
        <p:spPr bwMode="auto">
          <a:xfrm>
            <a:off x="755650" y="3068638"/>
            <a:ext cx="5329238" cy="457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algn="r">
              <a:lnSpc>
                <a:spcPct val="125000"/>
              </a:lnSpc>
              <a:spcBef>
                <a:spcPct val="20000"/>
              </a:spcBef>
              <a:defRPr/>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defRPr/>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defRPr/>
            </a:pPr>
            <a:endParaRPr lang="en-US" altLang="zh-CN"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defRPr/>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defRPr/>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2060"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
        <p:nvSpPr>
          <p:cNvPr id="81"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lang="zh-CN" altLang="en-US" sz="3200" b="1" dirty="0">
          <a:solidFill>
            <a:schemeClr val="bg1"/>
          </a:solidFill>
          <a:latin typeface="+mj-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封面"/>
          <p:cNvPicPr>
            <a:picLocks noChangeAspect="1" noChangeArrowheads="1"/>
          </p:cNvPicPr>
          <p:nvPr/>
        </p:nvPicPr>
        <p:blipFill>
          <a:blip r:embed="rId3" cstate="print"/>
          <a:srcRect/>
          <a:stretch>
            <a:fillRect/>
          </a:stretch>
        </p:blipFill>
        <p:spPr bwMode="auto">
          <a:xfrm>
            <a:off x="0" y="1412875"/>
            <a:ext cx="9144000" cy="3124200"/>
          </a:xfrm>
          <a:prstGeom prst="rect">
            <a:avLst/>
          </a:prstGeom>
          <a:noFill/>
          <a:ln w="9525">
            <a:noFill/>
            <a:miter lim="800000"/>
            <a:headEnd/>
            <a:tailEnd/>
          </a:ln>
        </p:spPr>
      </p:pic>
      <p:sp>
        <p:nvSpPr>
          <p:cNvPr id="3075" name="Rectangle 8"/>
          <p:cNvSpPr>
            <a:spLocks noGrp="1" noChangeArrowheads="1"/>
          </p:cNvSpPr>
          <p:nvPr>
            <p:ph type="title"/>
          </p:nvPr>
        </p:nvSpPr>
        <p:spPr bwMode="auto">
          <a:xfrm>
            <a:off x="755650" y="2636838"/>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defRPr/>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defRPr/>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defRPr/>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defRPr/>
            </a:pPr>
            <a:endParaRPr lang="en-US" altLang="zh-CN"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defRPr/>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defRPr/>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defRPr/>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3079"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3086" name="Group 24"/>
            <p:cNvGrpSpPr>
              <a:grpSpLocks/>
            </p:cNvGrpSpPr>
            <p:nvPr/>
          </p:nvGrpSpPr>
          <p:grpSpPr bwMode="auto">
            <a:xfrm>
              <a:off x="5893" y="2387"/>
              <a:ext cx="466" cy="115"/>
              <a:chOff x="5893" y="2387"/>
              <a:chExt cx="466" cy="115"/>
            </a:xfrm>
          </p:grpSpPr>
          <p:sp>
            <p:nvSpPr>
              <p:cNvPr id="2123" name="Rectangle 25"/>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2124" name="Rectangle 26"/>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2125" name="Rectangle 27"/>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2126" name="Rectangle 28"/>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3087" name="Group 29"/>
            <p:cNvGrpSpPr>
              <a:grpSpLocks/>
            </p:cNvGrpSpPr>
            <p:nvPr/>
          </p:nvGrpSpPr>
          <p:grpSpPr bwMode="auto">
            <a:xfrm>
              <a:off x="5893" y="2523"/>
              <a:ext cx="466" cy="115"/>
              <a:chOff x="5893" y="2523"/>
              <a:chExt cx="466" cy="115"/>
            </a:xfrm>
          </p:grpSpPr>
          <p:sp>
            <p:nvSpPr>
              <p:cNvPr id="2119" name="Rectangle 30"/>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2120" name="Rectangle 31"/>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2121" name="Rectangle 32"/>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2122" name="Rectangle 33"/>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3088" name="Group 34"/>
            <p:cNvGrpSpPr>
              <a:grpSpLocks/>
            </p:cNvGrpSpPr>
            <p:nvPr/>
          </p:nvGrpSpPr>
          <p:grpSpPr bwMode="auto">
            <a:xfrm>
              <a:off x="5893" y="2659"/>
              <a:ext cx="466" cy="115"/>
              <a:chOff x="5893" y="2659"/>
              <a:chExt cx="466" cy="115"/>
            </a:xfrm>
          </p:grpSpPr>
          <p:sp>
            <p:nvSpPr>
              <p:cNvPr id="2115" name="Rectangle 35"/>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2116" name="Rectangle 36"/>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2117" name="Rectangle 37"/>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2118" name="Rectangle 38"/>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3089" name="Group 39"/>
            <p:cNvGrpSpPr>
              <a:grpSpLocks/>
            </p:cNvGrpSpPr>
            <p:nvPr/>
          </p:nvGrpSpPr>
          <p:grpSpPr bwMode="auto">
            <a:xfrm>
              <a:off x="5893" y="2251"/>
              <a:ext cx="466" cy="119"/>
              <a:chOff x="5893" y="2251"/>
              <a:chExt cx="466" cy="119"/>
            </a:xfrm>
          </p:grpSpPr>
          <p:sp>
            <p:nvSpPr>
              <p:cNvPr id="2111" name="Rectangle 40"/>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2112" name="Rectangle 41"/>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2113" name="Rectangle 42"/>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2114" name="Rectangle 43"/>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3090" name="Group 44"/>
            <p:cNvGrpSpPr>
              <a:grpSpLocks/>
            </p:cNvGrpSpPr>
            <p:nvPr/>
          </p:nvGrpSpPr>
          <p:grpSpPr bwMode="auto">
            <a:xfrm>
              <a:off x="5893" y="2886"/>
              <a:ext cx="466" cy="115"/>
              <a:chOff x="5893" y="2886"/>
              <a:chExt cx="466" cy="115"/>
            </a:xfrm>
          </p:grpSpPr>
          <p:sp>
            <p:nvSpPr>
              <p:cNvPr id="2107" name="Rectangle 45"/>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2108" name="Rectangle 46"/>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2109" name="Rectangle 47"/>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2110" name="Rectangle 48"/>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3091" name="Group 49"/>
            <p:cNvGrpSpPr>
              <a:grpSpLocks/>
            </p:cNvGrpSpPr>
            <p:nvPr/>
          </p:nvGrpSpPr>
          <p:grpSpPr bwMode="auto">
            <a:xfrm>
              <a:off x="5893" y="3022"/>
              <a:ext cx="466" cy="115"/>
              <a:chOff x="5893" y="3022"/>
              <a:chExt cx="466" cy="115"/>
            </a:xfrm>
          </p:grpSpPr>
          <p:sp>
            <p:nvSpPr>
              <p:cNvPr id="2103" name="Rectangle 50"/>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2104" name="Rectangle 51"/>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2105" name="Rectangle 52"/>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2106" name="Rectangle 53"/>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2" name="Group 54"/>
            <p:cNvGrpSpPr>
              <a:grpSpLocks/>
            </p:cNvGrpSpPr>
            <p:nvPr/>
          </p:nvGrpSpPr>
          <p:grpSpPr bwMode="auto">
            <a:xfrm>
              <a:off x="5893" y="3158"/>
              <a:ext cx="466" cy="115"/>
              <a:chOff x="5893" y="3158"/>
              <a:chExt cx="466" cy="115"/>
            </a:xfrm>
          </p:grpSpPr>
          <p:sp>
            <p:nvSpPr>
              <p:cNvPr id="2099" name="Rectangle 55"/>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2100" name="Rectangle 56"/>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2101" name="Rectangle 57"/>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2102" name="Rectangle 58"/>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3093" name="Group 59"/>
            <p:cNvGrpSpPr>
              <a:grpSpLocks/>
            </p:cNvGrpSpPr>
            <p:nvPr/>
          </p:nvGrpSpPr>
          <p:grpSpPr bwMode="auto">
            <a:xfrm>
              <a:off x="5893" y="3385"/>
              <a:ext cx="466" cy="115"/>
              <a:chOff x="5893" y="3385"/>
              <a:chExt cx="466" cy="115"/>
            </a:xfrm>
          </p:grpSpPr>
          <p:sp>
            <p:nvSpPr>
              <p:cNvPr id="2095" name="Rectangle 60"/>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2096" name="Rectangle 61"/>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2097" name="Rectangle 62"/>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2098" name="Rectangle 63"/>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4" name="Group 64"/>
            <p:cNvGrpSpPr>
              <a:grpSpLocks/>
            </p:cNvGrpSpPr>
            <p:nvPr/>
          </p:nvGrpSpPr>
          <p:grpSpPr bwMode="auto">
            <a:xfrm>
              <a:off x="5893" y="3521"/>
              <a:ext cx="466" cy="115"/>
              <a:chOff x="5893" y="3521"/>
              <a:chExt cx="466" cy="115"/>
            </a:xfrm>
          </p:grpSpPr>
          <p:sp>
            <p:nvSpPr>
              <p:cNvPr id="2091" name="Rectangle 65"/>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2092" name="Rectangle 66"/>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2093" name="Rectangle 67"/>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2094" name="Rectangle 68"/>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5" name="Group 69"/>
            <p:cNvGrpSpPr>
              <a:grpSpLocks/>
            </p:cNvGrpSpPr>
            <p:nvPr/>
          </p:nvGrpSpPr>
          <p:grpSpPr bwMode="auto">
            <a:xfrm>
              <a:off x="5893" y="3657"/>
              <a:ext cx="466" cy="115"/>
              <a:chOff x="5893" y="3657"/>
              <a:chExt cx="466" cy="115"/>
            </a:xfrm>
          </p:grpSpPr>
          <p:sp>
            <p:nvSpPr>
              <p:cNvPr id="2087" name="Rectangle 70"/>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2088" name="Rectangle 71"/>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2089" name="Rectangle 72"/>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2090" name="Rectangle 73"/>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3096" name="Group 74"/>
            <p:cNvGrpSpPr>
              <a:grpSpLocks/>
            </p:cNvGrpSpPr>
            <p:nvPr/>
          </p:nvGrpSpPr>
          <p:grpSpPr bwMode="auto">
            <a:xfrm>
              <a:off x="5893" y="3884"/>
              <a:ext cx="466" cy="115"/>
              <a:chOff x="5893" y="3884"/>
              <a:chExt cx="466" cy="115"/>
            </a:xfrm>
          </p:grpSpPr>
          <p:sp>
            <p:nvSpPr>
              <p:cNvPr id="2083" name="Rectangle 75"/>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2084" name="Rectangle 76"/>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2085" name="Rectangle 77"/>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2086" name="Rectangle 78"/>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7" name="Group 79"/>
            <p:cNvGrpSpPr>
              <a:grpSpLocks/>
            </p:cNvGrpSpPr>
            <p:nvPr/>
          </p:nvGrpSpPr>
          <p:grpSpPr bwMode="auto">
            <a:xfrm>
              <a:off x="5893" y="4026"/>
              <a:ext cx="466" cy="115"/>
              <a:chOff x="5893" y="4026"/>
              <a:chExt cx="466" cy="115"/>
            </a:xfrm>
          </p:grpSpPr>
          <p:sp>
            <p:nvSpPr>
              <p:cNvPr id="2079" name="Rectangle 80"/>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2080" name="Rectangle 81"/>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2081" name="Rectangle 82"/>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2082" name="Rectangle 83"/>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3098" name="Group 84"/>
            <p:cNvGrpSpPr>
              <a:grpSpLocks/>
            </p:cNvGrpSpPr>
            <p:nvPr/>
          </p:nvGrpSpPr>
          <p:grpSpPr bwMode="auto">
            <a:xfrm>
              <a:off x="5893" y="4167"/>
              <a:ext cx="466" cy="115"/>
              <a:chOff x="5893" y="4167"/>
              <a:chExt cx="466" cy="115"/>
            </a:xfrm>
          </p:grpSpPr>
          <p:sp>
            <p:nvSpPr>
              <p:cNvPr id="2075" name="Rectangle 85"/>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2076" name="Rectangle 86"/>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2077" name="Rectangle 87"/>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2078" name="Rectangle 88"/>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3084" name="Picture 6" descr="Logo"/>
          <p:cNvPicPr>
            <a:picLocks noChangeAspect="1" noChangeArrowheads="1"/>
          </p:cNvPicPr>
          <p:nvPr/>
        </p:nvPicPr>
        <p:blipFill>
          <a:blip r:embed="rId4" cstate="print"/>
          <a:srcRect/>
          <a:stretch>
            <a:fillRect/>
          </a:stretch>
        </p:blipFill>
        <p:spPr bwMode="auto">
          <a:xfrm>
            <a:off x="7669213" y="5684838"/>
            <a:ext cx="706437" cy="704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4099"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4100" name="Rectangle 8"/>
          <p:cNvSpPr>
            <a:spLocks noGrp="1" noChangeArrowheads="1"/>
          </p:cNvSpPr>
          <p:nvPr>
            <p:ph type="title"/>
          </p:nvPr>
        </p:nvSpPr>
        <p:spPr bwMode="auto">
          <a:xfrm>
            <a:off x="755650" y="4508500"/>
            <a:ext cx="5548313" cy="584200"/>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a:lnSpc>
                <a:spcPct val="125000"/>
              </a:lnSpc>
              <a:spcBef>
                <a:spcPct val="20000"/>
              </a:spcBef>
              <a:defRPr/>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Medium</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defRPr/>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defRPr/>
            </a:pPr>
            <a:r>
              <a:rPr lang="en-US" altLang="zh-CN" sz="1100">
                <a:solidFill>
                  <a:srgbClr val="FFFFFF"/>
                </a:solidFill>
                <a:latin typeface="Arial" pitchFamily="34" charset="0"/>
              </a:rPr>
              <a:t>FrutigerNext LT Regular</a:t>
            </a:r>
          </a:p>
          <a:p>
            <a:pPr marL="342900" indent="-342900" algn="r">
              <a:lnSpc>
                <a:spcPct val="125000"/>
              </a:lnSpc>
              <a:spcBef>
                <a:spcPct val="20000"/>
              </a:spcBef>
              <a:defRPr/>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defRPr/>
            </a:pPr>
            <a:endParaRPr lang="en-US" altLang="zh-CN"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defRPr/>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defRPr/>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defRPr/>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4104"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4111" name="Group 87"/>
            <p:cNvGrpSpPr>
              <a:grpSpLocks/>
            </p:cNvGrpSpPr>
            <p:nvPr/>
          </p:nvGrpSpPr>
          <p:grpSpPr bwMode="auto">
            <a:xfrm>
              <a:off x="5893" y="2387"/>
              <a:ext cx="466" cy="115"/>
              <a:chOff x="5893" y="2387"/>
              <a:chExt cx="466" cy="115"/>
            </a:xfrm>
          </p:grpSpPr>
          <p:sp>
            <p:nvSpPr>
              <p:cNvPr id="5196" name="Rectangle 88"/>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5197" name="Rectangle 89"/>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5198" name="Rectangle 90"/>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5199" name="Rectangle 91"/>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4112" name="Group 92"/>
            <p:cNvGrpSpPr>
              <a:grpSpLocks/>
            </p:cNvGrpSpPr>
            <p:nvPr/>
          </p:nvGrpSpPr>
          <p:grpSpPr bwMode="auto">
            <a:xfrm>
              <a:off x="5893" y="2523"/>
              <a:ext cx="466" cy="115"/>
              <a:chOff x="5893" y="2523"/>
              <a:chExt cx="466" cy="115"/>
            </a:xfrm>
          </p:grpSpPr>
          <p:sp>
            <p:nvSpPr>
              <p:cNvPr id="5192" name="Rectangle 93"/>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5193" name="Rectangle 94"/>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5194" name="Rectangle 95"/>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5195" name="Rectangle 96"/>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4113" name="Group 97"/>
            <p:cNvGrpSpPr>
              <a:grpSpLocks/>
            </p:cNvGrpSpPr>
            <p:nvPr/>
          </p:nvGrpSpPr>
          <p:grpSpPr bwMode="auto">
            <a:xfrm>
              <a:off x="5893" y="2659"/>
              <a:ext cx="466" cy="115"/>
              <a:chOff x="5893" y="2659"/>
              <a:chExt cx="466" cy="115"/>
            </a:xfrm>
          </p:grpSpPr>
          <p:sp>
            <p:nvSpPr>
              <p:cNvPr id="5188" name="Rectangle 98"/>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5189" name="Rectangle 99"/>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5190" name="Rectangle 100"/>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5191" name="Rectangle 101"/>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4114" name="Group 102"/>
            <p:cNvGrpSpPr>
              <a:grpSpLocks/>
            </p:cNvGrpSpPr>
            <p:nvPr/>
          </p:nvGrpSpPr>
          <p:grpSpPr bwMode="auto">
            <a:xfrm>
              <a:off x="5893" y="2251"/>
              <a:ext cx="466" cy="119"/>
              <a:chOff x="5893" y="2251"/>
              <a:chExt cx="466" cy="119"/>
            </a:xfrm>
          </p:grpSpPr>
          <p:sp>
            <p:nvSpPr>
              <p:cNvPr id="5184" name="Rectangle 103"/>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5185" name="Rectangle 104"/>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5186" name="Rectangle 105"/>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5187" name="Rectangle 106"/>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4115" name="Group 107"/>
            <p:cNvGrpSpPr>
              <a:grpSpLocks/>
            </p:cNvGrpSpPr>
            <p:nvPr/>
          </p:nvGrpSpPr>
          <p:grpSpPr bwMode="auto">
            <a:xfrm>
              <a:off x="5893" y="2886"/>
              <a:ext cx="466" cy="115"/>
              <a:chOff x="5893" y="2886"/>
              <a:chExt cx="466" cy="115"/>
            </a:xfrm>
          </p:grpSpPr>
          <p:sp>
            <p:nvSpPr>
              <p:cNvPr id="5180" name="Rectangle 108"/>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5181" name="Rectangle 109"/>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5182" name="Rectangle 110"/>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5183" name="Rectangle 111"/>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4116" name="Group 112"/>
            <p:cNvGrpSpPr>
              <a:grpSpLocks/>
            </p:cNvGrpSpPr>
            <p:nvPr/>
          </p:nvGrpSpPr>
          <p:grpSpPr bwMode="auto">
            <a:xfrm>
              <a:off x="5893" y="3022"/>
              <a:ext cx="466" cy="115"/>
              <a:chOff x="5893" y="3022"/>
              <a:chExt cx="466" cy="115"/>
            </a:xfrm>
          </p:grpSpPr>
          <p:sp>
            <p:nvSpPr>
              <p:cNvPr id="5176" name="Rectangle 113"/>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5177" name="Rectangle 114"/>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5178" name="Rectangle 115"/>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5179" name="Rectangle 116"/>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7" name="Group 117"/>
            <p:cNvGrpSpPr>
              <a:grpSpLocks/>
            </p:cNvGrpSpPr>
            <p:nvPr/>
          </p:nvGrpSpPr>
          <p:grpSpPr bwMode="auto">
            <a:xfrm>
              <a:off x="5893" y="3158"/>
              <a:ext cx="466" cy="115"/>
              <a:chOff x="5893" y="3158"/>
              <a:chExt cx="466" cy="115"/>
            </a:xfrm>
          </p:grpSpPr>
          <p:sp>
            <p:nvSpPr>
              <p:cNvPr id="5172" name="Rectangle 118"/>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5173" name="Rectangle 119"/>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5174" name="Rectangle 120"/>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5175" name="Rectangle 121"/>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4118" name="Group 122"/>
            <p:cNvGrpSpPr>
              <a:grpSpLocks/>
            </p:cNvGrpSpPr>
            <p:nvPr/>
          </p:nvGrpSpPr>
          <p:grpSpPr bwMode="auto">
            <a:xfrm>
              <a:off x="5893" y="3385"/>
              <a:ext cx="466" cy="115"/>
              <a:chOff x="5893" y="3385"/>
              <a:chExt cx="466" cy="115"/>
            </a:xfrm>
          </p:grpSpPr>
          <p:sp>
            <p:nvSpPr>
              <p:cNvPr id="5168" name="Rectangle 123"/>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5169" name="Rectangle 124"/>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5170" name="Rectangle 125"/>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5171" name="Rectangle 126"/>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19" name="Group 127"/>
            <p:cNvGrpSpPr>
              <a:grpSpLocks/>
            </p:cNvGrpSpPr>
            <p:nvPr/>
          </p:nvGrpSpPr>
          <p:grpSpPr bwMode="auto">
            <a:xfrm>
              <a:off x="5893" y="3521"/>
              <a:ext cx="466" cy="115"/>
              <a:chOff x="5893" y="3521"/>
              <a:chExt cx="466" cy="115"/>
            </a:xfrm>
          </p:grpSpPr>
          <p:sp>
            <p:nvSpPr>
              <p:cNvPr id="5164" name="Rectangle 128"/>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5165" name="Rectangle 129"/>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5166" name="Rectangle 130"/>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5167" name="Rectangle 131"/>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0" name="Group 132"/>
            <p:cNvGrpSpPr>
              <a:grpSpLocks/>
            </p:cNvGrpSpPr>
            <p:nvPr/>
          </p:nvGrpSpPr>
          <p:grpSpPr bwMode="auto">
            <a:xfrm>
              <a:off x="5893" y="3657"/>
              <a:ext cx="466" cy="115"/>
              <a:chOff x="5893" y="3657"/>
              <a:chExt cx="466" cy="115"/>
            </a:xfrm>
          </p:grpSpPr>
          <p:sp>
            <p:nvSpPr>
              <p:cNvPr id="5160" name="Rectangle 133"/>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5161" name="Rectangle 134"/>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5162" name="Rectangle 135"/>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5163" name="Rectangle 136"/>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4121" name="Group 137"/>
            <p:cNvGrpSpPr>
              <a:grpSpLocks/>
            </p:cNvGrpSpPr>
            <p:nvPr/>
          </p:nvGrpSpPr>
          <p:grpSpPr bwMode="auto">
            <a:xfrm>
              <a:off x="5893" y="3884"/>
              <a:ext cx="466" cy="115"/>
              <a:chOff x="5893" y="3884"/>
              <a:chExt cx="466" cy="115"/>
            </a:xfrm>
          </p:grpSpPr>
          <p:sp>
            <p:nvSpPr>
              <p:cNvPr id="5156" name="Rectangle 138"/>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5157" name="Rectangle 139"/>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5158" name="Rectangle 140"/>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5159" name="Rectangle 141"/>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2" name="Group 142"/>
            <p:cNvGrpSpPr>
              <a:grpSpLocks/>
            </p:cNvGrpSpPr>
            <p:nvPr/>
          </p:nvGrpSpPr>
          <p:grpSpPr bwMode="auto">
            <a:xfrm>
              <a:off x="5893" y="4026"/>
              <a:ext cx="466" cy="115"/>
              <a:chOff x="5893" y="4026"/>
              <a:chExt cx="466" cy="115"/>
            </a:xfrm>
          </p:grpSpPr>
          <p:sp>
            <p:nvSpPr>
              <p:cNvPr id="5152" name="Rectangle 143"/>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5153" name="Rectangle 144"/>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5154" name="Rectangle 145"/>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5155" name="Rectangle 146"/>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4123" name="Group 147"/>
            <p:cNvGrpSpPr>
              <a:grpSpLocks/>
            </p:cNvGrpSpPr>
            <p:nvPr/>
          </p:nvGrpSpPr>
          <p:grpSpPr bwMode="auto">
            <a:xfrm>
              <a:off x="5893" y="4167"/>
              <a:ext cx="466" cy="115"/>
              <a:chOff x="5893" y="4167"/>
              <a:chExt cx="466" cy="115"/>
            </a:xfrm>
          </p:grpSpPr>
          <p:sp>
            <p:nvSpPr>
              <p:cNvPr id="5148" name="Rectangle 148"/>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5149" name="Rectangle 149"/>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5150" name="Rectangle 150"/>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5151" name="Rectangle 151"/>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配色参考方案：</a:t>
            </a:r>
          </a:p>
          <a:p>
            <a:pPr>
              <a:lnSpc>
                <a:spcPct val="120000"/>
              </a:lnSpc>
              <a:spcBef>
                <a:spcPct val="20000"/>
              </a:spcBef>
              <a:defRPr/>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4107" name="Picture 80" descr="200016582-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4108"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8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5124"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6152"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5128"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5135" name="Group 151"/>
            <p:cNvGrpSpPr>
              <a:grpSpLocks/>
            </p:cNvGrpSpPr>
            <p:nvPr/>
          </p:nvGrpSpPr>
          <p:grpSpPr bwMode="auto">
            <a:xfrm>
              <a:off x="5893" y="2387"/>
              <a:ext cx="466" cy="115"/>
              <a:chOff x="5893" y="2387"/>
              <a:chExt cx="466" cy="115"/>
            </a:xfrm>
          </p:grpSpPr>
          <p:sp>
            <p:nvSpPr>
              <p:cNvPr id="6220" name="Rectangle 152"/>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6221" name="Rectangle 153"/>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6222" name="Rectangle 154"/>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6223" name="Rectangle 155"/>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5136" name="Group 156"/>
            <p:cNvGrpSpPr>
              <a:grpSpLocks/>
            </p:cNvGrpSpPr>
            <p:nvPr/>
          </p:nvGrpSpPr>
          <p:grpSpPr bwMode="auto">
            <a:xfrm>
              <a:off x="5893" y="2523"/>
              <a:ext cx="466" cy="115"/>
              <a:chOff x="5893" y="2523"/>
              <a:chExt cx="466" cy="115"/>
            </a:xfrm>
          </p:grpSpPr>
          <p:sp>
            <p:nvSpPr>
              <p:cNvPr id="6216" name="Rectangle 157"/>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6217" name="Rectangle 158"/>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8" name="Rectangle 159"/>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6219" name="Rectangle 160"/>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5137" name="Group 161"/>
            <p:cNvGrpSpPr>
              <a:grpSpLocks/>
            </p:cNvGrpSpPr>
            <p:nvPr/>
          </p:nvGrpSpPr>
          <p:grpSpPr bwMode="auto">
            <a:xfrm>
              <a:off x="5893" y="2659"/>
              <a:ext cx="466" cy="115"/>
              <a:chOff x="5893" y="2659"/>
              <a:chExt cx="466" cy="115"/>
            </a:xfrm>
          </p:grpSpPr>
          <p:sp>
            <p:nvSpPr>
              <p:cNvPr id="6212" name="Rectangle 162"/>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6213" name="Rectangle 163"/>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6214" name="Rectangle 164"/>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6215" name="Rectangle 165"/>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5138" name="Group 166"/>
            <p:cNvGrpSpPr>
              <a:grpSpLocks/>
            </p:cNvGrpSpPr>
            <p:nvPr/>
          </p:nvGrpSpPr>
          <p:grpSpPr bwMode="auto">
            <a:xfrm>
              <a:off x="5893" y="2251"/>
              <a:ext cx="466" cy="119"/>
              <a:chOff x="5893" y="2251"/>
              <a:chExt cx="466" cy="119"/>
            </a:xfrm>
          </p:grpSpPr>
          <p:sp>
            <p:nvSpPr>
              <p:cNvPr id="6208" name="Rectangle 167"/>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6209" name="Rectangle 168"/>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6210" name="Rectangle 169"/>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6211" name="Rectangle 170"/>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5139" name="Group 171"/>
            <p:cNvGrpSpPr>
              <a:grpSpLocks/>
            </p:cNvGrpSpPr>
            <p:nvPr/>
          </p:nvGrpSpPr>
          <p:grpSpPr bwMode="auto">
            <a:xfrm>
              <a:off x="5893" y="2886"/>
              <a:ext cx="466" cy="115"/>
              <a:chOff x="5893" y="2886"/>
              <a:chExt cx="466" cy="115"/>
            </a:xfrm>
          </p:grpSpPr>
          <p:sp>
            <p:nvSpPr>
              <p:cNvPr id="6204" name="Rectangle 172"/>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6205" name="Rectangle 173"/>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6206" name="Rectangle 174"/>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6207" name="Rectangle 175"/>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0" name="Group 176"/>
            <p:cNvGrpSpPr>
              <a:grpSpLocks/>
            </p:cNvGrpSpPr>
            <p:nvPr/>
          </p:nvGrpSpPr>
          <p:grpSpPr bwMode="auto">
            <a:xfrm>
              <a:off x="5893" y="3022"/>
              <a:ext cx="466" cy="115"/>
              <a:chOff x="5893" y="3022"/>
              <a:chExt cx="466" cy="115"/>
            </a:xfrm>
          </p:grpSpPr>
          <p:sp>
            <p:nvSpPr>
              <p:cNvPr id="6200" name="Rectangle 177"/>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6201" name="Rectangle 178"/>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6202" name="Rectangle 179"/>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6203" name="Rectangle 180"/>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1" name="Group 181"/>
            <p:cNvGrpSpPr>
              <a:grpSpLocks/>
            </p:cNvGrpSpPr>
            <p:nvPr/>
          </p:nvGrpSpPr>
          <p:grpSpPr bwMode="auto">
            <a:xfrm>
              <a:off x="5893" y="3158"/>
              <a:ext cx="466" cy="115"/>
              <a:chOff x="5893" y="3158"/>
              <a:chExt cx="466" cy="115"/>
            </a:xfrm>
          </p:grpSpPr>
          <p:sp>
            <p:nvSpPr>
              <p:cNvPr id="6196" name="Rectangle 182"/>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6197" name="Rectangle 183"/>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6198" name="Rectangle 184"/>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6199" name="Rectangle 185"/>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5142" name="Group 186"/>
            <p:cNvGrpSpPr>
              <a:grpSpLocks/>
            </p:cNvGrpSpPr>
            <p:nvPr/>
          </p:nvGrpSpPr>
          <p:grpSpPr bwMode="auto">
            <a:xfrm>
              <a:off x="5893" y="3385"/>
              <a:ext cx="466" cy="115"/>
              <a:chOff x="5893" y="3385"/>
              <a:chExt cx="466" cy="115"/>
            </a:xfrm>
          </p:grpSpPr>
          <p:sp>
            <p:nvSpPr>
              <p:cNvPr id="6192" name="Rectangle 187"/>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6193" name="Rectangle 188"/>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6194" name="Rectangle 189"/>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6195" name="Rectangle 190"/>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3" name="Group 191"/>
            <p:cNvGrpSpPr>
              <a:grpSpLocks/>
            </p:cNvGrpSpPr>
            <p:nvPr/>
          </p:nvGrpSpPr>
          <p:grpSpPr bwMode="auto">
            <a:xfrm>
              <a:off x="5893" y="3521"/>
              <a:ext cx="466" cy="115"/>
              <a:chOff x="5893" y="3521"/>
              <a:chExt cx="466" cy="115"/>
            </a:xfrm>
          </p:grpSpPr>
          <p:sp>
            <p:nvSpPr>
              <p:cNvPr id="6188" name="Rectangle 192"/>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6189" name="Rectangle 193"/>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6190" name="Rectangle 194"/>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6191" name="Rectangle 195"/>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4" name="Group 196"/>
            <p:cNvGrpSpPr>
              <a:grpSpLocks/>
            </p:cNvGrpSpPr>
            <p:nvPr/>
          </p:nvGrpSpPr>
          <p:grpSpPr bwMode="auto">
            <a:xfrm>
              <a:off x="5893" y="3657"/>
              <a:ext cx="466" cy="115"/>
              <a:chOff x="5893" y="3657"/>
              <a:chExt cx="466" cy="115"/>
            </a:xfrm>
          </p:grpSpPr>
          <p:sp>
            <p:nvSpPr>
              <p:cNvPr id="6184" name="Rectangle 197"/>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85" name="Rectangle 198"/>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6186" name="Rectangle 199"/>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6187" name="Rectangle 200"/>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5145" name="Group 201"/>
            <p:cNvGrpSpPr>
              <a:grpSpLocks/>
            </p:cNvGrpSpPr>
            <p:nvPr/>
          </p:nvGrpSpPr>
          <p:grpSpPr bwMode="auto">
            <a:xfrm>
              <a:off x="5893" y="3884"/>
              <a:ext cx="466" cy="115"/>
              <a:chOff x="5893" y="3884"/>
              <a:chExt cx="466" cy="115"/>
            </a:xfrm>
          </p:grpSpPr>
          <p:sp>
            <p:nvSpPr>
              <p:cNvPr id="6180" name="Rectangle 202"/>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6181" name="Rectangle 203"/>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6182" name="Rectangle 204"/>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6183" name="Rectangle 205"/>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6" name="Group 206"/>
            <p:cNvGrpSpPr>
              <a:grpSpLocks/>
            </p:cNvGrpSpPr>
            <p:nvPr/>
          </p:nvGrpSpPr>
          <p:grpSpPr bwMode="auto">
            <a:xfrm>
              <a:off x="5893" y="4026"/>
              <a:ext cx="466" cy="115"/>
              <a:chOff x="5893" y="4026"/>
              <a:chExt cx="466" cy="115"/>
            </a:xfrm>
          </p:grpSpPr>
          <p:sp>
            <p:nvSpPr>
              <p:cNvPr id="6176" name="Rectangle 207"/>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6177" name="Rectangle 208"/>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6178" name="Rectangle 209"/>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6179" name="Rectangle 210"/>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5147" name="Group 211"/>
            <p:cNvGrpSpPr>
              <a:grpSpLocks/>
            </p:cNvGrpSpPr>
            <p:nvPr/>
          </p:nvGrpSpPr>
          <p:grpSpPr bwMode="auto">
            <a:xfrm>
              <a:off x="5893" y="4167"/>
              <a:ext cx="466" cy="115"/>
              <a:chOff x="5893" y="4167"/>
              <a:chExt cx="466" cy="115"/>
            </a:xfrm>
          </p:grpSpPr>
          <p:sp>
            <p:nvSpPr>
              <p:cNvPr id="6172" name="Rectangle 212"/>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6173" name="Rectangle 213"/>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6174" name="Rectangle 214"/>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6175" name="Rectangle 215"/>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5131" name="Picture 80" descr="bra200912090008_M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5132"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48"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7176"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2"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6159" name="Group 150"/>
            <p:cNvGrpSpPr>
              <a:grpSpLocks/>
            </p:cNvGrpSpPr>
            <p:nvPr/>
          </p:nvGrpSpPr>
          <p:grpSpPr bwMode="auto">
            <a:xfrm>
              <a:off x="5893" y="2387"/>
              <a:ext cx="466" cy="115"/>
              <a:chOff x="5893" y="2387"/>
              <a:chExt cx="466" cy="115"/>
            </a:xfrm>
          </p:grpSpPr>
          <p:sp>
            <p:nvSpPr>
              <p:cNvPr id="7244" name="Rectangle 151"/>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7245" name="Rectangle 152"/>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7246" name="Rectangle 153"/>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7247" name="Rectangle 154"/>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6160" name="Group 155"/>
            <p:cNvGrpSpPr>
              <a:grpSpLocks/>
            </p:cNvGrpSpPr>
            <p:nvPr/>
          </p:nvGrpSpPr>
          <p:grpSpPr bwMode="auto">
            <a:xfrm>
              <a:off x="5893" y="2523"/>
              <a:ext cx="466" cy="115"/>
              <a:chOff x="5893" y="2523"/>
              <a:chExt cx="466" cy="115"/>
            </a:xfrm>
          </p:grpSpPr>
          <p:sp>
            <p:nvSpPr>
              <p:cNvPr id="7240" name="Rectangle 156"/>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7241" name="Rectangle 157"/>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7242" name="Rectangle 158"/>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7243" name="Rectangle 159"/>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6161" name="Group 160"/>
            <p:cNvGrpSpPr>
              <a:grpSpLocks/>
            </p:cNvGrpSpPr>
            <p:nvPr/>
          </p:nvGrpSpPr>
          <p:grpSpPr bwMode="auto">
            <a:xfrm>
              <a:off x="5893" y="2659"/>
              <a:ext cx="466" cy="115"/>
              <a:chOff x="5893" y="2659"/>
              <a:chExt cx="466" cy="115"/>
            </a:xfrm>
          </p:grpSpPr>
          <p:sp>
            <p:nvSpPr>
              <p:cNvPr id="7236" name="Rectangle 161"/>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7237" name="Rectangle 162"/>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7238" name="Rectangle 163"/>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7239" name="Rectangle 164"/>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6162" name="Group 165"/>
            <p:cNvGrpSpPr>
              <a:grpSpLocks/>
            </p:cNvGrpSpPr>
            <p:nvPr/>
          </p:nvGrpSpPr>
          <p:grpSpPr bwMode="auto">
            <a:xfrm>
              <a:off x="5893" y="2251"/>
              <a:ext cx="466" cy="119"/>
              <a:chOff x="5893" y="2251"/>
              <a:chExt cx="466" cy="119"/>
            </a:xfrm>
          </p:grpSpPr>
          <p:sp>
            <p:nvSpPr>
              <p:cNvPr id="7232" name="Rectangle 166"/>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7233" name="Rectangle 167"/>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7234" name="Rectangle 168"/>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7235" name="Rectangle 169"/>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6163" name="Group 170"/>
            <p:cNvGrpSpPr>
              <a:grpSpLocks/>
            </p:cNvGrpSpPr>
            <p:nvPr/>
          </p:nvGrpSpPr>
          <p:grpSpPr bwMode="auto">
            <a:xfrm>
              <a:off x="5893" y="2886"/>
              <a:ext cx="466" cy="115"/>
              <a:chOff x="5893" y="2886"/>
              <a:chExt cx="466" cy="115"/>
            </a:xfrm>
          </p:grpSpPr>
          <p:sp>
            <p:nvSpPr>
              <p:cNvPr id="7228" name="Rectangle 171"/>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7229" name="Rectangle 172"/>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7230" name="Rectangle 173"/>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7231" name="Rectangle 174"/>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4" name="Group 175"/>
            <p:cNvGrpSpPr>
              <a:grpSpLocks/>
            </p:cNvGrpSpPr>
            <p:nvPr/>
          </p:nvGrpSpPr>
          <p:grpSpPr bwMode="auto">
            <a:xfrm>
              <a:off x="5893" y="3022"/>
              <a:ext cx="466" cy="115"/>
              <a:chOff x="5893" y="3022"/>
              <a:chExt cx="466" cy="115"/>
            </a:xfrm>
          </p:grpSpPr>
          <p:sp>
            <p:nvSpPr>
              <p:cNvPr id="7224" name="Rectangle 176"/>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7225" name="Rectangle 177"/>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7226" name="Rectangle 178"/>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7227" name="Rectangle 179"/>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5" name="Group 180"/>
            <p:cNvGrpSpPr>
              <a:grpSpLocks/>
            </p:cNvGrpSpPr>
            <p:nvPr/>
          </p:nvGrpSpPr>
          <p:grpSpPr bwMode="auto">
            <a:xfrm>
              <a:off x="5893" y="3158"/>
              <a:ext cx="466" cy="115"/>
              <a:chOff x="5893" y="3158"/>
              <a:chExt cx="466" cy="115"/>
            </a:xfrm>
          </p:grpSpPr>
          <p:sp>
            <p:nvSpPr>
              <p:cNvPr id="7220" name="Rectangle 181"/>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7221" name="Rectangle 182"/>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7222" name="Rectangle 183"/>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7223" name="Rectangle 184"/>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6166" name="Group 185"/>
            <p:cNvGrpSpPr>
              <a:grpSpLocks/>
            </p:cNvGrpSpPr>
            <p:nvPr/>
          </p:nvGrpSpPr>
          <p:grpSpPr bwMode="auto">
            <a:xfrm>
              <a:off x="5893" y="3385"/>
              <a:ext cx="466" cy="115"/>
              <a:chOff x="5893" y="3385"/>
              <a:chExt cx="466" cy="115"/>
            </a:xfrm>
          </p:grpSpPr>
          <p:sp>
            <p:nvSpPr>
              <p:cNvPr id="7216" name="Rectangle 186"/>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7217" name="Rectangle 187"/>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7218" name="Rectangle 188"/>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7219" name="Rectangle 189"/>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7" name="Group 190"/>
            <p:cNvGrpSpPr>
              <a:grpSpLocks/>
            </p:cNvGrpSpPr>
            <p:nvPr/>
          </p:nvGrpSpPr>
          <p:grpSpPr bwMode="auto">
            <a:xfrm>
              <a:off x="5893" y="3521"/>
              <a:ext cx="466" cy="115"/>
              <a:chOff x="5893" y="3521"/>
              <a:chExt cx="466" cy="115"/>
            </a:xfrm>
          </p:grpSpPr>
          <p:sp>
            <p:nvSpPr>
              <p:cNvPr id="7212" name="Rectangle 191"/>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7213" name="Rectangle 192"/>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7214" name="Rectangle 193"/>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7215" name="Rectangle 194"/>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8" name="Group 195"/>
            <p:cNvGrpSpPr>
              <a:grpSpLocks/>
            </p:cNvGrpSpPr>
            <p:nvPr/>
          </p:nvGrpSpPr>
          <p:grpSpPr bwMode="auto">
            <a:xfrm>
              <a:off x="5893" y="3657"/>
              <a:ext cx="466" cy="115"/>
              <a:chOff x="5893" y="3657"/>
              <a:chExt cx="466" cy="115"/>
            </a:xfrm>
          </p:grpSpPr>
          <p:sp>
            <p:nvSpPr>
              <p:cNvPr id="7208" name="Rectangle 196"/>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7209" name="Rectangle 197"/>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7210" name="Rectangle 198"/>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7211" name="Rectangle 199"/>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6169" name="Group 200"/>
            <p:cNvGrpSpPr>
              <a:grpSpLocks/>
            </p:cNvGrpSpPr>
            <p:nvPr/>
          </p:nvGrpSpPr>
          <p:grpSpPr bwMode="auto">
            <a:xfrm>
              <a:off x="5893" y="3884"/>
              <a:ext cx="466" cy="115"/>
              <a:chOff x="5893" y="3884"/>
              <a:chExt cx="466" cy="115"/>
            </a:xfrm>
          </p:grpSpPr>
          <p:sp>
            <p:nvSpPr>
              <p:cNvPr id="7204" name="Rectangle 201"/>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7205" name="Rectangle 202"/>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7206" name="Rectangle 203"/>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7207" name="Rectangle 204"/>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0" name="Group 205"/>
            <p:cNvGrpSpPr>
              <a:grpSpLocks/>
            </p:cNvGrpSpPr>
            <p:nvPr/>
          </p:nvGrpSpPr>
          <p:grpSpPr bwMode="auto">
            <a:xfrm>
              <a:off x="5893" y="4026"/>
              <a:ext cx="466" cy="115"/>
              <a:chOff x="5893" y="4026"/>
              <a:chExt cx="466" cy="115"/>
            </a:xfrm>
          </p:grpSpPr>
          <p:sp>
            <p:nvSpPr>
              <p:cNvPr id="7200" name="Rectangle 206"/>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7201" name="Rectangle 207"/>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7202" name="Rectangle 208"/>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7203" name="Rectangle 209"/>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6171" name="Group 210"/>
            <p:cNvGrpSpPr>
              <a:grpSpLocks/>
            </p:cNvGrpSpPr>
            <p:nvPr/>
          </p:nvGrpSpPr>
          <p:grpSpPr bwMode="auto">
            <a:xfrm>
              <a:off x="5893" y="4167"/>
              <a:ext cx="466" cy="115"/>
              <a:chOff x="5893" y="4167"/>
              <a:chExt cx="466" cy="115"/>
            </a:xfrm>
          </p:grpSpPr>
          <p:sp>
            <p:nvSpPr>
              <p:cNvPr id="7196" name="Rectangle 211"/>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7197" name="Rectangle 212"/>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7198" name="Rectangle 213"/>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7199" name="Rectangle 214"/>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155" name="Picture 80" descr="sb10064568n-001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6156"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bwMode="auto">
          <a:xfrm>
            <a:off x="755650" y="4508500"/>
            <a:ext cx="5548313" cy="579438"/>
          </a:xfrm>
          <a:prstGeom prst="rect">
            <a:avLst/>
          </a:prstGeom>
          <a:noFill/>
          <a:ln w="9525">
            <a:noFill/>
            <a:miter lim="800000"/>
            <a:headEnd/>
            <a:tailEnd/>
          </a:ln>
        </p:spPr>
        <p:txBody>
          <a:bodyPr vert="horz" wrap="square" lIns="0" tIns="45720" rIns="91440" bIns="45720" numCol="1" anchor="t" anchorCtr="0" compatLnSpc="1">
            <a:prstTxWarp prst="textNoShape">
              <a:avLst/>
            </a:prstTxWarp>
            <a:spAutoFit/>
          </a:bodyPr>
          <a:lstStyle/>
          <a:p>
            <a:pPr lvl="0"/>
            <a:r>
              <a:rPr lang="zh-CN" altLang="en-US"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2" name="Picture 6" descr="Logo"/>
          <p:cNvPicPr>
            <a:picLocks noChangeAspect="1" noChangeArrowheads="1"/>
          </p:cNvPicPr>
          <p:nvPr/>
        </p:nvPicPr>
        <p:blipFill>
          <a:blip r:embed="rId3" cstate="print"/>
          <a:srcRect/>
          <a:stretch>
            <a:fillRect/>
          </a:stretch>
        </p:blipFill>
        <p:spPr bwMode="auto">
          <a:xfrm>
            <a:off x="7669213" y="5684838"/>
            <a:ext cx="706437" cy="704850"/>
          </a:xfrm>
          <a:prstGeom prst="rect">
            <a:avLst/>
          </a:prstGeom>
          <a:noFill/>
          <a:ln w="9525">
            <a:noFill/>
            <a:miter lim="800000"/>
            <a:headEnd/>
            <a:tailEnd/>
          </a:ln>
        </p:spPr>
      </p:pic>
      <p:sp>
        <p:nvSpPr>
          <p:cNvPr id="8200" name="Rectangle 13"/>
          <p:cNvSpPr>
            <a:spLocks noChangeArrowheads="1"/>
          </p:cNvSpPr>
          <p:nvPr/>
        </p:nvSpPr>
        <p:spPr bwMode="auto">
          <a:xfrm>
            <a:off x="7235825" y="476250"/>
            <a:ext cx="1465263" cy="212725"/>
          </a:xfrm>
          <a:prstGeom prst="rect">
            <a:avLst/>
          </a:prstGeom>
          <a:noFill/>
          <a:ln>
            <a:noFill/>
          </a:ln>
          <a:effectLst/>
          <a:extLst/>
        </p:spPr>
        <p:txBody>
          <a:bodyPr lIns="0" tIns="0" rIns="0" bIns="0">
            <a:spAutoFit/>
          </a:bodyPr>
          <a:lstStyle/>
          <a:p>
            <a:pPr defTabSz="784225" eaLnBrk="0" hangingPunct="0">
              <a:defRPr/>
            </a:pPr>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6"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p:nvSpPr>
          <p:spPr bwMode="auto">
            <a:xfrm>
              <a:off x="5839" y="2160"/>
              <a:ext cx="579" cy="2199"/>
            </a:xfrm>
            <a:prstGeom prst="rect">
              <a:avLst/>
            </a:prstGeom>
            <a:solidFill>
              <a:srgbClr val="FFFFFF"/>
            </a:solidFill>
            <a:ln>
              <a:noFill/>
            </a:ln>
            <a:effectLst/>
            <a:extLst/>
          </p:spPr>
          <p:txBody>
            <a:bodyPr lIns="91425" tIns="45712" rIns="91425" bIns="45712" anchor="ctr">
              <a:spAutoFit/>
            </a:bodyPr>
            <a:lstStyle/>
            <a:p>
              <a:pPr>
                <a:defRPr/>
              </a:pPr>
              <a:endParaRPr lang="zh-CN" altLang="en-US"/>
            </a:p>
          </p:txBody>
        </p:sp>
        <p:grpSp>
          <p:nvGrpSpPr>
            <p:cNvPr id="7183" name="Group 85"/>
            <p:cNvGrpSpPr>
              <a:grpSpLocks/>
            </p:cNvGrpSpPr>
            <p:nvPr/>
          </p:nvGrpSpPr>
          <p:grpSpPr bwMode="auto">
            <a:xfrm>
              <a:off x="5893" y="2387"/>
              <a:ext cx="466" cy="115"/>
              <a:chOff x="5893" y="2387"/>
              <a:chExt cx="466" cy="115"/>
            </a:xfrm>
          </p:grpSpPr>
          <p:sp>
            <p:nvSpPr>
              <p:cNvPr id="8268" name="Rectangle 86"/>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8269" name="Rectangle 87"/>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8270" name="Rectangle 88"/>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8271" name="Rectangle 89"/>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7184" name="Group 90"/>
            <p:cNvGrpSpPr>
              <a:grpSpLocks/>
            </p:cNvGrpSpPr>
            <p:nvPr/>
          </p:nvGrpSpPr>
          <p:grpSpPr bwMode="auto">
            <a:xfrm>
              <a:off x="5893" y="2523"/>
              <a:ext cx="466" cy="115"/>
              <a:chOff x="5893" y="2523"/>
              <a:chExt cx="466" cy="115"/>
            </a:xfrm>
          </p:grpSpPr>
          <p:sp>
            <p:nvSpPr>
              <p:cNvPr id="8264" name="Rectangle 91"/>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8265" name="Rectangle 92"/>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6" name="Rectangle 93"/>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8267" name="Rectangle 94"/>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7185" name="Group 95"/>
            <p:cNvGrpSpPr>
              <a:grpSpLocks/>
            </p:cNvGrpSpPr>
            <p:nvPr/>
          </p:nvGrpSpPr>
          <p:grpSpPr bwMode="auto">
            <a:xfrm>
              <a:off x="5893" y="2659"/>
              <a:ext cx="466" cy="115"/>
              <a:chOff x="5893" y="2659"/>
              <a:chExt cx="466" cy="115"/>
            </a:xfrm>
          </p:grpSpPr>
          <p:sp>
            <p:nvSpPr>
              <p:cNvPr id="8260" name="Rectangle 96"/>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8261" name="Rectangle 97"/>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8262" name="Rectangle 98"/>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8263" name="Rectangle 99"/>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7186" name="Group 100"/>
            <p:cNvGrpSpPr>
              <a:grpSpLocks/>
            </p:cNvGrpSpPr>
            <p:nvPr/>
          </p:nvGrpSpPr>
          <p:grpSpPr bwMode="auto">
            <a:xfrm>
              <a:off x="5893" y="2251"/>
              <a:ext cx="466" cy="119"/>
              <a:chOff x="5893" y="2251"/>
              <a:chExt cx="466" cy="119"/>
            </a:xfrm>
          </p:grpSpPr>
          <p:sp>
            <p:nvSpPr>
              <p:cNvPr id="8256" name="Rectangle 101"/>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8257" name="Rectangle 102"/>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8258" name="Rectangle 103"/>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8259" name="Rectangle 104"/>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7187" name="Group 105"/>
            <p:cNvGrpSpPr>
              <a:grpSpLocks/>
            </p:cNvGrpSpPr>
            <p:nvPr/>
          </p:nvGrpSpPr>
          <p:grpSpPr bwMode="auto">
            <a:xfrm>
              <a:off x="5893" y="2886"/>
              <a:ext cx="466" cy="115"/>
              <a:chOff x="5893" y="2886"/>
              <a:chExt cx="466" cy="115"/>
            </a:xfrm>
          </p:grpSpPr>
          <p:sp>
            <p:nvSpPr>
              <p:cNvPr id="8252" name="Rectangle 106"/>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8253" name="Rectangle 107"/>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8254" name="Rectangle 108"/>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8255" name="Rectangle 109"/>
              <p:cNvSpPr>
                <a:spLocks noChangeArrowheads="1"/>
              </p:cNvSpPr>
              <p:nvPr/>
            </p:nvSpPr>
            <p:spPr bwMode="auto">
              <a:xfrm flipV="1">
                <a:off x="5893" y="2886"/>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88" name="Group 110"/>
            <p:cNvGrpSpPr>
              <a:grpSpLocks/>
            </p:cNvGrpSpPr>
            <p:nvPr/>
          </p:nvGrpSpPr>
          <p:grpSpPr bwMode="auto">
            <a:xfrm>
              <a:off x="5893" y="3022"/>
              <a:ext cx="466" cy="115"/>
              <a:chOff x="5893" y="3022"/>
              <a:chExt cx="466" cy="115"/>
            </a:xfrm>
          </p:grpSpPr>
          <p:sp>
            <p:nvSpPr>
              <p:cNvPr id="8248" name="Rectangle 111"/>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8249" name="Rectangle 112"/>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8250" name="Rectangle 113"/>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8251" name="Rectangle 114"/>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89" name="Group 115"/>
            <p:cNvGrpSpPr>
              <a:grpSpLocks/>
            </p:cNvGrpSpPr>
            <p:nvPr/>
          </p:nvGrpSpPr>
          <p:grpSpPr bwMode="auto">
            <a:xfrm>
              <a:off x="5893" y="3158"/>
              <a:ext cx="466" cy="115"/>
              <a:chOff x="5893" y="3158"/>
              <a:chExt cx="466" cy="115"/>
            </a:xfrm>
          </p:grpSpPr>
          <p:sp>
            <p:nvSpPr>
              <p:cNvPr id="8244" name="Rectangle 116"/>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8245" name="Rectangle 117"/>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8246" name="Rectangle 118"/>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8247" name="Rectangle 119"/>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7190" name="Group 120"/>
            <p:cNvGrpSpPr>
              <a:grpSpLocks/>
            </p:cNvGrpSpPr>
            <p:nvPr/>
          </p:nvGrpSpPr>
          <p:grpSpPr bwMode="auto">
            <a:xfrm>
              <a:off x="5893" y="3385"/>
              <a:ext cx="466" cy="115"/>
              <a:chOff x="5893" y="3385"/>
              <a:chExt cx="466" cy="115"/>
            </a:xfrm>
          </p:grpSpPr>
          <p:sp>
            <p:nvSpPr>
              <p:cNvPr id="8240" name="Rectangle 121"/>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8241" name="Rectangle 122"/>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8242" name="Rectangle 123"/>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8243" name="Rectangle 124"/>
              <p:cNvSpPr>
                <a:spLocks noChangeArrowheads="1"/>
              </p:cNvSpPr>
              <p:nvPr/>
            </p:nvSpPr>
            <p:spPr bwMode="auto">
              <a:xfrm flipV="1">
                <a:off x="5893" y="3385"/>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1" name="Group 125"/>
            <p:cNvGrpSpPr>
              <a:grpSpLocks/>
            </p:cNvGrpSpPr>
            <p:nvPr/>
          </p:nvGrpSpPr>
          <p:grpSpPr bwMode="auto">
            <a:xfrm>
              <a:off x="5893" y="3521"/>
              <a:ext cx="466" cy="115"/>
              <a:chOff x="5893" y="3521"/>
              <a:chExt cx="466" cy="115"/>
            </a:xfrm>
          </p:grpSpPr>
          <p:sp>
            <p:nvSpPr>
              <p:cNvPr id="8236" name="Rectangle 126"/>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8237" name="Rectangle 127"/>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8238" name="Rectangle 128"/>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8239" name="Rectangle 129"/>
              <p:cNvSpPr>
                <a:spLocks noChangeArrowheads="1"/>
              </p:cNvSpPr>
              <p:nvPr/>
            </p:nvSpPr>
            <p:spPr bwMode="auto">
              <a:xfrm flipV="1">
                <a:off x="5893" y="3521"/>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2" name="Group 130"/>
            <p:cNvGrpSpPr>
              <a:grpSpLocks/>
            </p:cNvGrpSpPr>
            <p:nvPr/>
          </p:nvGrpSpPr>
          <p:grpSpPr bwMode="auto">
            <a:xfrm>
              <a:off x="5893" y="3657"/>
              <a:ext cx="466" cy="115"/>
              <a:chOff x="5893" y="3657"/>
              <a:chExt cx="466" cy="115"/>
            </a:xfrm>
          </p:grpSpPr>
          <p:sp>
            <p:nvSpPr>
              <p:cNvPr id="8232" name="Rectangle 131"/>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33" name="Rectangle 132"/>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8234" name="Rectangle 133"/>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8235" name="Rectangle 134"/>
              <p:cNvSpPr>
                <a:spLocks noChangeArrowheads="1"/>
              </p:cNvSpPr>
              <p:nvPr/>
            </p:nvSpPr>
            <p:spPr bwMode="auto">
              <a:xfrm flipV="1">
                <a:off x="5893" y="3657"/>
                <a:ext cx="117" cy="115"/>
              </a:xfrm>
              <a:prstGeom prst="rect">
                <a:avLst/>
              </a:prstGeom>
              <a:solidFill>
                <a:srgbClr val="000000"/>
              </a:solidFill>
              <a:ln>
                <a:noFill/>
              </a:ln>
              <a:effectLst/>
              <a:extLst/>
            </p:spPr>
            <p:txBody>
              <a:bodyPr wrap="none" anchor="ctr"/>
              <a:lstStyle/>
              <a:p>
                <a:pPr>
                  <a:defRPr/>
                </a:pPr>
                <a:endParaRPr lang="zh-CN" altLang="en-US"/>
              </a:p>
            </p:txBody>
          </p:sp>
        </p:grpSp>
        <p:grpSp>
          <p:nvGrpSpPr>
            <p:cNvPr id="7193" name="Group 135"/>
            <p:cNvGrpSpPr>
              <a:grpSpLocks/>
            </p:cNvGrpSpPr>
            <p:nvPr/>
          </p:nvGrpSpPr>
          <p:grpSpPr bwMode="auto">
            <a:xfrm>
              <a:off x="5893" y="3884"/>
              <a:ext cx="466" cy="115"/>
              <a:chOff x="5893" y="3884"/>
              <a:chExt cx="466" cy="115"/>
            </a:xfrm>
          </p:grpSpPr>
          <p:sp>
            <p:nvSpPr>
              <p:cNvPr id="8228" name="Rectangle 136"/>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8229" name="Rectangle 137"/>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8230" name="Rectangle 138"/>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8231" name="Rectangle 139"/>
              <p:cNvSpPr>
                <a:spLocks noChangeArrowheads="1"/>
              </p:cNvSpPr>
              <p:nvPr/>
            </p:nvSpPr>
            <p:spPr bwMode="auto">
              <a:xfrm flipV="1">
                <a:off x="5893" y="3884"/>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4" name="Group 140"/>
            <p:cNvGrpSpPr>
              <a:grpSpLocks/>
            </p:cNvGrpSpPr>
            <p:nvPr/>
          </p:nvGrpSpPr>
          <p:grpSpPr bwMode="auto">
            <a:xfrm>
              <a:off x="5893" y="4026"/>
              <a:ext cx="466" cy="115"/>
              <a:chOff x="5893" y="4026"/>
              <a:chExt cx="466" cy="115"/>
            </a:xfrm>
          </p:grpSpPr>
          <p:sp>
            <p:nvSpPr>
              <p:cNvPr id="8224" name="Rectangle 141"/>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8225" name="Rectangle 142"/>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8226" name="Rectangle 143"/>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8227" name="Rectangle 144"/>
              <p:cNvSpPr>
                <a:spLocks noChangeArrowheads="1"/>
              </p:cNvSpPr>
              <p:nvPr/>
            </p:nvSpPr>
            <p:spPr bwMode="auto">
              <a:xfrm flipV="1">
                <a:off x="5893" y="4026"/>
                <a:ext cx="117" cy="115"/>
              </a:xfrm>
              <a:prstGeom prst="rect">
                <a:avLst/>
              </a:prstGeom>
              <a:solidFill>
                <a:srgbClr val="808080"/>
              </a:solidFill>
              <a:ln>
                <a:noFill/>
              </a:ln>
              <a:effectLst/>
              <a:extLst/>
            </p:spPr>
            <p:txBody>
              <a:bodyPr wrap="none" anchor="ctr"/>
              <a:lstStyle/>
              <a:p>
                <a:pPr>
                  <a:defRPr/>
                </a:pPr>
                <a:endParaRPr lang="zh-CN" altLang="en-US"/>
              </a:p>
            </p:txBody>
          </p:sp>
        </p:grpSp>
        <p:grpSp>
          <p:nvGrpSpPr>
            <p:cNvPr id="7195" name="Group 145"/>
            <p:cNvGrpSpPr>
              <a:grpSpLocks/>
            </p:cNvGrpSpPr>
            <p:nvPr/>
          </p:nvGrpSpPr>
          <p:grpSpPr bwMode="auto">
            <a:xfrm>
              <a:off x="5893" y="4167"/>
              <a:ext cx="466" cy="115"/>
              <a:chOff x="5893" y="4167"/>
              <a:chExt cx="466" cy="115"/>
            </a:xfrm>
          </p:grpSpPr>
          <p:sp>
            <p:nvSpPr>
              <p:cNvPr id="8220" name="Rectangle 146"/>
              <p:cNvSpPr>
                <a:spLocks noChangeArrowheads="1"/>
              </p:cNvSpPr>
              <p:nvPr/>
            </p:nvSpPr>
            <p:spPr bwMode="auto">
              <a:xfrm flipV="1">
                <a:off x="6010" y="4167"/>
                <a:ext cx="116" cy="115"/>
              </a:xfrm>
              <a:prstGeom prst="rect">
                <a:avLst/>
              </a:prstGeom>
              <a:solidFill>
                <a:srgbClr val="009999"/>
              </a:solidFill>
              <a:ln>
                <a:noFill/>
              </a:ln>
              <a:effectLst/>
              <a:extLst/>
            </p:spPr>
            <p:txBody>
              <a:bodyPr wrap="none" anchor="ctr"/>
              <a:lstStyle/>
              <a:p>
                <a:pPr>
                  <a:defRPr/>
                </a:pPr>
                <a:endParaRPr lang="zh-CN" altLang="en-US"/>
              </a:p>
            </p:txBody>
          </p:sp>
          <p:sp>
            <p:nvSpPr>
              <p:cNvPr id="8221" name="Rectangle 147"/>
              <p:cNvSpPr>
                <a:spLocks noChangeArrowheads="1"/>
              </p:cNvSpPr>
              <p:nvPr/>
            </p:nvSpPr>
            <p:spPr bwMode="auto">
              <a:xfrm flipV="1">
                <a:off x="6126" y="4167"/>
                <a:ext cx="116" cy="115"/>
              </a:xfrm>
              <a:prstGeom prst="rect">
                <a:avLst/>
              </a:prstGeom>
              <a:solidFill>
                <a:srgbClr val="333399"/>
              </a:solidFill>
              <a:ln>
                <a:noFill/>
              </a:ln>
              <a:effectLst/>
              <a:extLst/>
            </p:spPr>
            <p:txBody>
              <a:bodyPr wrap="none" anchor="ctr"/>
              <a:lstStyle/>
              <a:p>
                <a:pPr>
                  <a:defRPr/>
                </a:pPr>
                <a:endParaRPr lang="zh-CN" altLang="en-US"/>
              </a:p>
            </p:txBody>
          </p:sp>
          <p:sp>
            <p:nvSpPr>
              <p:cNvPr id="8222" name="Rectangle 148"/>
              <p:cNvSpPr>
                <a:spLocks noChangeArrowheads="1"/>
              </p:cNvSpPr>
              <p:nvPr/>
            </p:nvSpPr>
            <p:spPr bwMode="auto">
              <a:xfrm flipV="1">
                <a:off x="6242" y="4167"/>
                <a:ext cx="117" cy="115"/>
              </a:xfrm>
              <a:prstGeom prst="rect">
                <a:avLst/>
              </a:prstGeom>
              <a:solidFill>
                <a:srgbClr val="BBE0E3"/>
              </a:solidFill>
              <a:ln>
                <a:noFill/>
              </a:ln>
              <a:effectLst/>
              <a:extLst/>
            </p:spPr>
            <p:txBody>
              <a:bodyPr wrap="none" anchor="ctr"/>
              <a:lstStyle/>
              <a:p>
                <a:pPr>
                  <a:defRPr/>
                </a:pPr>
                <a:endParaRPr lang="zh-CN" altLang="en-US"/>
              </a:p>
            </p:txBody>
          </p:sp>
          <p:sp>
            <p:nvSpPr>
              <p:cNvPr id="8223" name="Rectangle 149"/>
              <p:cNvSpPr>
                <a:spLocks noChangeArrowheads="1"/>
              </p:cNvSpPr>
              <p:nvPr/>
            </p:nvSpPr>
            <p:spPr bwMode="auto">
              <a:xfrm flipV="1">
                <a:off x="5893" y="4167"/>
                <a:ext cx="117" cy="115"/>
              </a:xfrm>
              <a:prstGeom prst="rect">
                <a:avLst/>
              </a:prstGeom>
              <a:solidFill>
                <a:srgbClr val="808080"/>
              </a:solidFill>
              <a:ln>
                <a:noFill/>
              </a:ln>
              <a:effectLst/>
              <a:extLst/>
            </p:spPr>
            <p:txBody>
              <a:bodyPr wrap="none" anchor="ctr"/>
              <a:lstStyle/>
              <a:p>
                <a:pPr>
                  <a:defRPr/>
                </a:pPr>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179" name="Picture 80" descr="89738649副本"/>
          <p:cNvPicPr>
            <a:picLocks noChangeAspect="1" noChangeArrowheads="1"/>
          </p:cNvPicPr>
          <p:nvPr/>
        </p:nvPicPr>
        <p:blipFill>
          <a:blip r:embed="rId4" cstate="print"/>
          <a:srcRect/>
          <a:stretch>
            <a:fillRect/>
          </a:stretch>
        </p:blipFill>
        <p:spPr bwMode="auto">
          <a:xfrm>
            <a:off x="0" y="1268413"/>
            <a:ext cx="9144000" cy="2951162"/>
          </a:xfrm>
          <a:prstGeom prst="rect">
            <a:avLst/>
          </a:prstGeom>
          <a:noFill/>
          <a:ln w="9525">
            <a:noFill/>
            <a:miter lim="800000"/>
            <a:headEnd/>
            <a:tailEnd/>
          </a:ln>
        </p:spPr>
      </p:pic>
      <p:pic>
        <p:nvPicPr>
          <p:cNvPr id="7180" name="Picture 81" descr="未标题-2"/>
          <p:cNvPicPr>
            <a:picLocks noChangeAspect="1" noChangeArrowheads="1"/>
          </p:cNvPicPr>
          <p:nvPr/>
        </p:nvPicPr>
        <p:blipFill>
          <a:blip r:embed="rId5" cstate="print"/>
          <a:srcRect/>
          <a:stretch>
            <a:fillRect/>
          </a:stretch>
        </p:blipFill>
        <p:spPr bwMode="auto">
          <a:xfrm>
            <a:off x="6083300" y="1268413"/>
            <a:ext cx="3060700" cy="2949575"/>
          </a:xfrm>
          <a:prstGeom prst="rect">
            <a:avLst/>
          </a:prstGeom>
          <a:noFill/>
          <a:ln w="9525">
            <a:noFill/>
            <a:miter lim="800000"/>
            <a:headEnd/>
            <a:tailEnd/>
          </a:ln>
        </p:spPr>
      </p:pic>
      <p:sp>
        <p:nvSpPr>
          <p:cNvPr id="2" name="Text Box 7"/>
          <p:cNvSpPr txBox="1">
            <a:spLocks noChangeArrowheads="1"/>
          </p:cNvSpPr>
          <p:nvPr/>
        </p:nvSpPr>
        <p:spPr bwMode="auto">
          <a:xfrm>
            <a:off x="7229475" y="3795713"/>
            <a:ext cx="1258888" cy="244475"/>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p:spPr>
        <p:txBody>
          <a:bodyPr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pitchFamily="34" charset="0"/>
              <a:ea typeface="华文细黑" pitchFamily="2" charset="-122"/>
            </a:endParaRPr>
          </a:p>
        </p:txBody>
      </p:sp>
      <p:sp>
        <p:nvSpPr>
          <p:cNvPr id="8195"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8196"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8198"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8202" name="Group 16"/>
            <p:cNvGrpSpPr>
              <a:grpSpLocks/>
            </p:cNvGrpSpPr>
            <p:nvPr/>
          </p:nvGrpSpPr>
          <p:grpSpPr bwMode="auto">
            <a:xfrm>
              <a:off x="5893" y="2387"/>
              <a:ext cx="466" cy="115"/>
              <a:chOff x="5893" y="2387"/>
              <a:chExt cx="466" cy="115"/>
            </a:xfrm>
          </p:grpSpPr>
          <p:sp>
            <p:nvSpPr>
              <p:cNvPr id="9287" name="Rectangle 17"/>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9288" name="Rectangle 18"/>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9289" name="Rectangle 19"/>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9290" name="Rectangle 20"/>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8203" name="Group 21"/>
            <p:cNvGrpSpPr>
              <a:grpSpLocks/>
            </p:cNvGrpSpPr>
            <p:nvPr/>
          </p:nvGrpSpPr>
          <p:grpSpPr bwMode="auto">
            <a:xfrm>
              <a:off x="5893" y="2523"/>
              <a:ext cx="466" cy="115"/>
              <a:chOff x="5893" y="2523"/>
              <a:chExt cx="466" cy="115"/>
            </a:xfrm>
          </p:grpSpPr>
          <p:sp>
            <p:nvSpPr>
              <p:cNvPr id="9283" name="Rectangle 22"/>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9284" name="Rectangle 23"/>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5" name="Rectangle 24"/>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9286" name="Rectangle 25"/>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8204" name="Group 26"/>
            <p:cNvGrpSpPr>
              <a:grpSpLocks/>
            </p:cNvGrpSpPr>
            <p:nvPr/>
          </p:nvGrpSpPr>
          <p:grpSpPr bwMode="auto">
            <a:xfrm>
              <a:off x="5893" y="2659"/>
              <a:ext cx="466" cy="115"/>
              <a:chOff x="5893" y="2659"/>
              <a:chExt cx="466" cy="115"/>
            </a:xfrm>
          </p:grpSpPr>
          <p:sp>
            <p:nvSpPr>
              <p:cNvPr id="9279" name="Rectangle 27"/>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9280" name="Rectangle 28"/>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9281" name="Rectangle 29"/>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9282" name="Rectangle 30"/>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8205" name="Group 31"/>
            <p:cNvGrpSpPr>
              <a:grpSpLocks/>
            </p:cNvGrpSpPr>
            <p:nvPr/>
          </p:nvGrpSpPr>
          <p:grpSpPr bwMode="auto">
            <a:xfrm>
              <a:off x="5893" y="2251"/>
              <a:ext cx="466" cy="119"/>
              <a:chOff x="5893" y="2251"/>
              <a:chExt cx="466" cy="119"/>
            </a:xfrm>
          </p:grpSpPr>
          <p:sp>
            <p:nvSpPr>
              <p:cNvPr id="9275" name="Rectangle 32"/>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9276" name="Rectangle 33"/>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9277" name="Rectangle 34"/>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9278" name="Rectangle 35"/>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8206" name="Group 36"/>
            <p:cNvGrpSpPr>
              <a:grpSpLocks/>
            </p:cNvGrpSpPr>
            <p:nvPr/>
          </p:nvGrpSpPr>
          <p:grpSpPr bwMode="auto">
            <a:xfrm>
              <a:off x="5893" y="2886"/>
              <a:ext cx="466" cy="115"/>
              <a:chOff x="5893" y="2886"/>
              <a:chExt cx="466" cy="115"/>
            </a:xfrm>
          </p:grpSpPr>
          <p:sp>
            <p:nvSpPr>
              <p:cNvPr id="9271" name="Rectangle 37"/>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9272" name="Rectangle 38"/>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9273" name="Rectangle 39"/>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9274" name="Rectangle 40"/>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8207" name="Group 41"/>
            <p:cNvGrpSpPr>
              <a:grpSpLocks/>
            </p:cNvGrpSpPr>
            <p:nvPr/>
          </p:nvGrpSpPr>
          <p:grpSpPr bwMode="auto">
            <a:xfrm>
              <a:off x="5893" y="3022"/>
              <a:ext cx="466" cy="115"/>
              <a:chOff x="5893" y="3022"/>
              <a:chExt cx="466" cy="115"/>
            </a:xfrm>
          </p:grpSpPr>
          <p:sp>
            <p:nvSpPr>
              <p:cNvPr id="9267" name="Rectangle 42"/>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9268" name="Rectangle 43"/>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9269" name="Rectangle 44"/>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9270" name="Rectangle 45"/>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8" name="Group 46"/>
            <p:cNvGrpSpPr>
              <a:grpSpLocks/>
            </p:cNvGrpSpPr>
            <p:nvPr/>
          </p:nvGrpSpPr>
          <p:grpSpPr bwMode="auto">
            <a:xfrm>
              <a:off x="5893" y="3158"/>
              <a:ext cx="466" cy="115"/>
              <a:chOff x="5893" y="3158"/>
              <a:chExt cx="466" cy="115"/>
            </a:xfrm>
          </p:grpSpPr>
          <p:sp>
            <p:nvSpPr>
              <p:cNvPr id="9263" name="Rectangle 47"/>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9264" name="Rectangle 48"/>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9265" name="Rectangle 49"/>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9266" name="Rectangle 50"/>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8209" name="Group 51"/>
            <p:cNvGrpSpPr>
              <a:grpSpLocks/>
            </p:cNvGrpSpPr>
            <p:nvPr/>
          </p:nvGrpSpPr>
          <p:grpSpPr bwMode="auto">
            <a:xfrm>
              <a:off x="5893" y="3385"/>
              <a:ext cx="466" cy="115"/>
              <a:chOff x="5893" y="3385"/>
              <a:chExt cx="466" cy="115"/>
            </a:xfrm>
          </p:grpSpPr>
          <p:sp>
            <p:nvSpPr>
              <p:cNvPr id="9259" name="Rectangle 52"/>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9260" name="Rectangle 53"/>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9261" name="Rectangle 54"/>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9262" name="Rectangle 55"/>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0" name="Group 56"/>
            <p:cNvGrpSpPr>
              <a:grpSpLocks/>
            </p:cNvGrpSpPr>
            <p:nvPr/>
          </p:nvGrpSpPr>
          <p:grpSpPr bwMode="auto">
            <a:xfrm>
              <a:off x="5893" y="3521"/>
              <a:ext cx="466" cy="115"/>
              <a:chOff x="5893" y="3521"/>
              <a:chExt cx="466" cy="115"/>
            </a:xfrm>
          </p:grpSpPr>
          <p:sp>
            <p:nvSpPr>
              <p:cNvPr id="9255" name="Rectangle 57"/>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9256" name="Rectangle 58"/>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9257" name="Rectangle 59"/>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9258" name="Rectangle 60"/>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1" name="Group 61"/>
            <p:cNvGrpSpPr>
              <a:grpSpLocks/>
            </p:cNvGrpSpPr>
            <p:nvPr/>
          </p:nvGrpSpPr>
          <p:grpSpPr bwMode="auto">
            <a:xfrm>
              <a:off x="5893" y="3657"/>
              <a:ext cx="466" cy="115"/>
              <a:chOff x="5893" y="3657"/>
              <a:chExt cx="466" cy="115"/>
            </a:xfrm>
          </p:grpSpPr>
          <p:sp>
            <p:nvSpPr>
              <p:cNvPr id="9251" name="Rectangle 62"/>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9252" name="Rectangle 63"/>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9253" name="Rectangle 64"/>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9254" name="Rectangle 65"/>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8212" name="Group 66"/>
            <p:cNvGrpSpPr>
              <a:grpSpLocks/>
            </p:cNvGrpSpPr>
            <p:nvPr/>
          </p:nvGrpSpPr>
          <p:grpSpPr bwMode="auto">
            <a:xfrm>
              <a:off x="5893" y="3884"/>
              <a:ext cx="466" cy="115"/>
              <a:chOff x="5893" y="3884"/>
              <a:chExt cx="466" cy="115"/>
            </a:xfrm>
          </p:grpSpPr>
          <p:sp>
            <p:nvSpPr>
              <p:cNvPr id="9247" name="Rectangle 67"/>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9248" name="Rectangle 68"/>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9249" name="Rectangle 69"/>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9250" name="Rectangle 70"/>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3" name="Group 71"/>
            <p:cNvGrpSpPr>
              <a:grpSpLocks/>
            </p:cNvGrpSpPr>
            <p:nvPr/>
          </p:nvGrpSpPr>
          <p:grpSpPr bwMode="auto">
            <a:xfrm>
              <a:off x="5893" y="4026"/>
              <a:ext cx="466" cy="115"/>
              <a:chOff x="5893" y="4026"/>
              <a:chExt cx="466" cy="115"/>
            </a:xfrm>
          </p:grpSpPr>
          <p:sp>
            <p:nvSpPr>
              <p:cNvPr id="9243" name="Rectangle 72"/>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9244" name="Rectangle 73"/>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9245" name="Rectangle 74"/>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9246" name="Rectangle 75"/>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8214" name="Group 76"/>
            <p:cNvGrpSpPr>
              <a:grpSpLocks/>
            </p:cNvGrpSpPr>
            <p:nvPr/>
          </p:nvGrpSpPr>
          <p:grpSpPr bwMode="auto">
            <a:xfrm>
              <a:off x="5893" y="4167"/>
              <a:ext cx="466" cy="115"/>
              <a:chOff x="5893" y="4167"/>
              <a:chExt cx="466" cy="115"/>
            </a:xfrm>
          </p:grpSpPr>
          <p:sp>
            <p:nvSpPr>
              <p:cNvPr id="9239" name="Rectangle 77"/>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9240" name="Rectangle 78"/>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9241" name="Rectangle 79"/>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9242" name="Rectangle 80"/>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chemeClr val="bg2"/>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4" cstate="print"/>
          <a:srcRect/>
          <a:stretch>
            <a:fillRect/>
          </a:stretch>
        </p:blipFill>
        <p:spPr bwMode="auto">
          <a:xfrm>
            <a:off x="0" y="6224588"/>
            <a:ext cx="9150350" cy="636587"/>
          </a:xfrm>
          <a:prstGeom prst="rect">
            <a:avLst/>
          </a:prstGeom>
          <a:noFill/>
          <a:ln w="9525">
            <a:noFill/>
            <a:miter lim="800000"/>
            <a:headEnd/>
            <a:tailEnd/>
          </a:ln>
        </p:spPr>
      </p:pic>
      <p:sp>
        <p:nvSpPr>
          <p:cNvPr id="154" name="Text Box 8"/>
          <p:cNvSpPr txBox="1">
            <a:spLocks noChangeArrowheads="1"/>
          </p:cNvSpPr>
          <p:nvPr/>
        </p:nvSpPr>
        <p:spPr bwMode="auto">
          <a:xfrm>
            <a:off x="755650" y="6451600"/>
            <a:ext cx="2540000" cy="182563"/>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9220" name="Picture 9" descr="8"/>
          <p:cNvPicPr>
            <a:picLocks noChangeAspect="1" noChangeArrowheads="1"/>
          </p:cNvPicPr>
          <p:nvPr/>
        </p:nvPicPr>
        <p:blipFill>
          <a:blip r:embed="rId5" cstate="print"/>
          <a:srcRect/>
          <a:stretch>
            <a:fillRect/>
          </a:stretch>
        </p:blipFill>
        <p:spPr bwMode="auto">
          <a:xfrm>
            <a:off x="7508875" y="6386513"/>
            <a:ext cx="1311275" cy="312737"/>
          </a:xfrm>
          <a:prstGeom prst="rect">
            <a:avLst/>
          </a:prstGeom>
          <a:noFill/>
          <a:ln w="9525">
            <a:noFill/>
            <a:miter lim="800000"/>
            <a:headEnd/>
            <a:tailEnd/>
          </a:ln>
        </p:spPr>
      </p:pic>
      <p:sp>
        <p:nvSpPr>
          <p:cNvPr id="9221" name="Rectangle 13"/>
          <p:cNvSpPr>
            <a:spLocks noGrp="1" noChangeArrowheads="1"/>
          </p:cNvSpPr>
          <p:nvPr>
            <p:ph type="title"/>
          </p:nvPr>
        </p:nvSpPr>
        <p:spPr bwMode="auto">
          <a:xfrm>
            <a:off x="755650" y="325438"/>
            <a:ext cx="7632700"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smtClean="0"/>
              <a:t>单击此处编辑母版标题样式</a:t>
            </a:r>
          </a:p>
        </p:txBody>
      </p:sp>
      <p:sp>
        <p:nvSpPr>
          <p:cNvPr id="9222" name="Rectangle 68"/>
          <p:cNvSpPr>
            <a:spLocks noGrp="1" noChangeArrowheads="1"/>
          </p:cNvSpPr>
          <p:nvPr>
            <p:ph type="body" idx="1"/>
          </p:nvPr>
        </p:nvSpPr>
        <p:spPr bwMode="auto">
          <a:xfrm>
            <a:off x="755650" y="1628775"/>
            <a:ext cx="7632700"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defRPr/>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defRPr/>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9224"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9230" name="Group 18"/>
            <p:cNvGrpSpPr>
              <a:grpSpLocks/>
            </p:cNvGrpSpPr>
            <p:nvPr/>
          </p:nvGrpSpPr>
          <p:grpSpPr bwMode="auto">
            <a:xfrm>
              <a:off x="5893" y="2387"/>
              <a:ext cx="466" cy="115"/>
              <a:chOff x="5893" y="2387"/>
              <a:chExt cx="466" cy="115"/>
            </a:xfrm>
          </p:grpSpPr>
          <p:sp>
            <p:nvSpPr>
              <p:cNvPr id="10315" name="Rectangle 19"/>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0316" name="Rectangle 20"/>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17" name="Rectangle 21"/>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0318" name="Rectangle 22"/>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9231" name="Group 23"/>
            <p:cNvGrpSpPr>
              <a:grpSpLocks/>
            </p:cNvGrpSpPr>
            <p:nvPr/>
          </p:nvGrpSpPr>
          <p:grpSpPr bwMode="auto">
            <a:xfrm>
              <a:off x="5893" y="2523"/>
              <a:ext cx="466" cy="115"/>
              <a:chOff x="5893" y="2523"/>
              <a:chExt cx="466" cy="115"/>
            </a:xfrm>
          </p:grpSpPr>
          <p:sp>
            <p:nvSpPr>
              <p:cNvPr id="10311" name="Rectangle 24"/>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0312" name="Rectangle 25"/>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13" name="Rectangle 26"/>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0314" name="Rectangle 27"/>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9232" name="Group 28"/>
            <p:cNvGrpSpPr>
              <a:grpSpLocks/>
            </p:cNvGrpSpPr>
            <p:nvPr/>
          </p:nvGrpSpPr>
          <p:grpSpPr bwMode="auto">
            <a:xfrm>
              <a:off x="5893" y="2659"/>
              <a:ext cx="466" cy="115"/>
              <a:chOff x="5893" y="2659"/>
              <a:chExt cx="466" cy="115"/>
            </a:xfrm>
          </p:grpSpPr>
          <p:sp>
            <p:nvSpPr>
              <p:cNvPr id="10307" name="Rectangle 29"/>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0308" name="Rectangle 30"/>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0309" name="Rectangle 31"/>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0310" name="Rectangle 32"/>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9233" name="Group 33"/>
            <p:cNvGrpSpPr>
              <a:grpSpLocks/>
            </p:cNvGrpSpPr>
            <p:nvPr/>
          </p:nvGrpSpPr>
          <p:grpSpPr bwMode="auto">
            <a:xfrm>
              <a:off x="5893" y="2251"/>
              <a:ext cx="466" cy="119"/>
              <a:chOff x="5893" y="2251"/>
              <a:chExt cx="466" cy="119"/>
            </a:xfrm>
          </p:grpSpPr>
          <p:sp>
            <p:nvSpPr>
              <p:cNvPr id="10303" name="Rectangle 34"/>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0304" name="Rectangle 35"/>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0305" name="Rectangle 36"/>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0306" name="Rectangle 37"/>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9234" name="Group 38"/>
            <p:cNvGrpSpPr>
              <a:grpSpLocks/>
            </p:cNvGrpSpPr>
            <p:nvPr/>
          </p:nvGrpSpPr>
          <p:grpSpPr bwMode="auto">
            <a:xfrm>
              <a:off x="5893" y="2886"/>
              <a:ext cx="466" cy="115"/>
              <a:chOff x="5893" y="2886"/>
              <a:chExt cx="466" cy="115"/>
            </a:xfrm>
          </p:grpSpPr>
          <p:sp>
            <p:nvSpPr>
              <p:cNvPr id="10299" name="Rectangle 39"/>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0300" name="Rectangle 40"/>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0301" name="Rectangle 41"/>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0302" name="Rectangle 42"/>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9235" name="Group 43"/>
            <p:cNvGrpSpPr>
              <a:grpSpLocks/>
            </p:cNvGrpSpPr>
            <p:nvPr/>
          </p:nvGrpSpPr>
          <p:grpSpPr bwMode="auto">
            <a:xfrm>
              <a:off x="5893" y="3022"/>
              <a:ext cx="466" cy="115"/>
              <a:chOff x="5893" y="3022"/>
              <a:chExt cx="466" cy="115"/>
            </a:xfrm>
          </p:grpSpPr>
          <p:sp>
            <p:nvSpPr>
              <p:cNvPr id="10295" name="Rectangle 44"/>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96" name="Rectangle 45"/>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97" name="Rectangle 46"/>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98" name="Rectangle 47"/>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6" name="Group 48"/>
            <p:cNvGrpSpPr>
              <a:grpSpLocks/>
            </p:cNvGrpSpPr>
            <p:nvPr/>
          </p:nvGrpSpPr>
          <p:grpSpPr bwMode="auto">
            <a:xfrm>
              <a:off x="5893" y="3158"/>
              <a:ext cx="466" cy="115"/>
              <a:chOff x="5893" y="3158"/>
              <a:chExt cx="466" cy="115"/>
            </a:xfrm>
          </p:grpSpPr>
          <p:sp>
            <p:nvSpPr>
              <p:cNvPr id="10291" name="Rectangle 49"/>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92" name="Rectangle 50"/>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93" name="Rectangle 51"/>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94" name="Rectangle 52"/>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9237" name="Group 53"/>
            <p:cNvGrpSpPr>
              <a:grpSpLocks/>
            </p:cNvGrpSpPr>
            <p:nvPr/>
          </p:nvGrpSpPr>
          <p:grpSpPr bwMode="auto">
            <a:xfrm>
              <a:off x="5893" y="3385"/>
              <a:ext cx="466" cy="115"/>
              <a:chOff x="5893" y="3385"/>
              <a:chExt cx="466" cy="115"/>
            </a:xfrm>
          </p:grpSpPr>
          <p:sp>
            <p:nvSpPr>
              <p:cNvPr id="10287" name="Rectangle 54"/>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88" name="Rectangle 55"/>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89" name="Rectangle 56"/>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90" name="Rectangle 57"/>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8" name="Group 58"/>
            <p:cNvGrpSpPr>
              <a:grpSpLocks/>
            </p:cNvGrpSpPr>
            <p:nvPr/>
          </p:nvGrpSpPr>
          <p:grpSpPr bwMode="auto">
            <a:xfrm>
              <a:off x="5893" y="3521"/>
              <a:ext cx="466" cy="115"/>
              <a:chOff x="5893" y="3521"/>
              <a:chExt cx="466" cy="115"/>
            </a:xfrm>
          </p:grpSpPr>
          <p:sp>
            <p:nvSpPr>
              <p:cNvPr id="10283" name="Rectangle 59"/>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84" name="Rectangle 60"/>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85" name="Rectangle 61"/>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86" name="Rectangle 62"/>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39" name="Group 63"/>
            <p:cNvGrpSpPr>
              <a:grpSpLocks/>
            </p:cNvGrpSpPr>
            <p:nvPr/>
          </p:nvGrpSpPr>
          <p:grpSpPr bwMode="auto">
            <a:xfrm>
              <a:off x="5893" y="3657"/>
              <a:ext cx="466" cy="115"/>
              <a:chOff x="5893" y="3657"/>
              <a:chExt cx="466" cy="115"/>
            </a:xfrm>
          </p:grpSpPr>
          <p:sp>
            <p:nvSpPr>
              <p:cNvPr id="10279" name="Rectangle 64"/>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0280" name="Rectangle 65"/>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0281" name="Rectangle 66"/>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0282" name="Rectangle 67"/>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9240" name="Group 68"/>
            <p:cNvGrpSpPr>
              <a:grpSpLocks/>
            </p:cNvGrpSpPr>
            <p:nvPr/>
          </p:nvGrpSpPr>
          <p:grpSpPr bwMode="auto">
            <a:xfrm>
              <a:off x="5893" y="3884"/>
              <a:ext cx="466" cy="115"/>
              <a:chOff x="5893" y="3884"/>
              <a:chExt cx="466" cy="115"/>
            </a:xfrm>
          </p:grpSpPr>
          <p:sp>
            <p:nvSpPr>
              <p:cNvPr id="10275" name="Rectangle 69"/>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0276" name="Rectangle 70"/>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0277" name="Rectangle 71"/>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0278" name="Rectangle 72"/>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1" name="Group 73"/>
            <p:cNvGrpSpPr>
              <a:grpSpLocks/>
            </p:cNvGrpSpPr>
            <p:nvPr/>
          </p:nvGrpSpPr>
          <p:grpSpPr bwMode="auto">
            <a:xfrm>
              <a:off x="5893" y="4026"/>
              <a:ext cx="466" cy="115"/>
              <a:chOff x="5893" y="4026"/>
              <a:chExt cx="466" cy="115"/>
            </a:xfrm>
          </p:grpSpPr>
          <p:sp>
            <p:nvSpPr>
              <p:cNvPr id="10271" name="Rectangle 74"/>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0272" name="Rectangle 75"/>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0273" name="Rectangle 76"/>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0274" name="Rectangle 77"/>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9242" name="Group 78"/>
            <p:cNvGrpSpPr>
              <a:grpSpLocks/>
            </p:cNvGrpSpPr>
            <p:nvPr/>
          </p:nvGrpSpPr>
          <p:grpSpPr bwMode="auto">
            <a:xfrm>
              <a:off x="5893" y="4167"/>
              <a:ext cx="466" cy="115"/>
              <a:chOff x="5893" y="4167"/>
              <a:chExt cx="466" cy="115"/>
            </a:xfrm>
          </p:grpSpPr>
          <p:sp>
            <p:nvSpPr>
              <p:cNvPr id="10267" name="Rectangle 79"/>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0268" name="Rectangle 80"/>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0269" name="Rectangle 81"/>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0270" name="Rectangle 82"/>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buFont typeface="Arial" pitchFamily="34" charset="0"/>
              <a:buNone/>
              <a:defRPr/>
            </a:pPr>
            <a:r>
              <a:rPr lang="zh-CN" altLang="en-US" sz="1100">
                <a:solidFill>
                  <a:srgbClr val="FFFFFF"/>
                </a:solidFill>
              </a:rPr>
              <a:t>配色参考方案：</a:t>
            </a:r>
          </a:p>
          <a:p>
            <a:pPr eaLnBrk="0" hangingPunct="0">
              <a:lnSpc>
                <a:spcPct val="120000"/>
              </a:lnSpc>
              <a:spcBef>
                <a:spcPct val="20000"/>
              </a:spcBef>
              <a:buFont typeface="Arial" pitchFamily="34" charset="0"/>
              <a:buNone/>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6149" name="Rectangle 5"/>
          <p:cNvSpPr>
            <a:spLocks noChangeArrowheads="1"/>
          </p:cNvSpPr>
          <p:nvPr/>
        </p:nvSpPr>
        <p:spPr bwMode="auto">
          <a:xfrm>
            <a:off x="6361113" y="6489700"/>
            <a:ext cx="2098675" cy="368300"/>
          </a:xfrm>
          <a:prstGeom prst="rect">
            <a:avLst/>
          </a:prstGeom>
          <a:noFill/>
          <a:ln>
            <a:noFill/>
          </a:ln>
          <a:extLst/>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MS PGothic" pitchFamily="34" charset="-128"/>
              </a:rPr>
              <a:t>Page </a:t>
            </a:r>
            <a:fld id="{291E8CEA-7934-40E1-9A4B-202C83D162B9}" type="slidenum">
              <a:rPr lang="de-DE" altLang="zh-CN" sz="1200">
                <a:solidFill>
                  <a:srgbClr val="000000"/>
                </a:solidFill>
                <a:latin typeface="FrutigerNext LT Bold" pitchFamily="34" charset="0"/>
                <a:ea typeface="MS PGothic" pitchFamily="34" charset="-128"/>
              </a:rPr>
              <a:pPr eaLnBrk="0" hangingPunct="0">
                <a:lnSpc>
                  <a:spcPct val="85000"/>
                </a:lnSpc>
                <a:defRPr/>
              </a:pPr>
              <a:t>‹#›</a:t>
            </a:fld>
            <a:endParaRPr lang="en-GB" altLang="zh-CN" sz="1200" dirty="0">
              <a:solidFill>
                <a:srgbClr val="000000"/>
              </a:solidFill>
              <a:latin typeface="FrutigerNext LT Bold" pitchFamily="34" charset="0"/>
              <a:ea typeface="MS PGothic" pitchFamily="34" charset="-128"/>
            </a:endParaRPr>
          </a:p>
        </p:txBody>
      </p:sp>
      <p:sp>
        <p:nvSpPr>
          <p:cNvPr id="80" name="Rectangle 21"/>
          <p:cNvSpPr>
            <a:spLocks noChangeArrowheads="1"/>
          </p:cNvSpPr>
          <p:nvPr/>
        </p:nvSpPr>
        <p:spPr bwMode="auto">
          <a:xfrm>
            <a:off x="3786188" y="6465888"/>
            <a:ext cx="2084387" cy="153987"/>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mn-ea"/>
                <a:ea typeface="+mn-ea"/>
              </a:rPr>
              <a:t>华为保密信息，未经授权禁止扩散</a:t>
            </a:r>
            <a:endParaRPr lang="en-US" altLang="zh-CN" sz="1000" dirty="0">
              <a:latin typeface="+mn-ea"/>
              <a:ea typeface="+mn-ea"/>
            </a:endParaRPr>
          </a:p>
        </p:txBody>
      </p:sp>
    </p:spTree>
  </p:cSld>
  <p:clrMap bg1="lt1" tx1="dk1" bg2="lt2" tx2="dk2" accent1="accent1" accent2="accent2" accent3="accent3" accent4="accent4" accent5="accent5" accent6="accent6" hlink="hlink" folHlink="folHlink"/>
  <p:sldLayoutIdLst>
    <p:sldLayoutId id="2147483821" r:id="rId1"/>
    <p:sldLayoutId id="2147483823" r:id="rId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6" descr="5"/>
          <p:cNvPicPr>
            <a:picLocks noChangeAspect="1" noChangeArrowheads="1"/>
          </p:cNvPicPr>
          <p:nvPr/>
        </p:nvPicPr>
        <p:blipFill>
          <a:blip r:embed="rId3" cstate="print"/>
          <a:srcRect/>
          <a:stretch>
            <a:fillRect/>
          </a:stretch>
        </p:blipFill>
        <p:spPr bwMode="auto">
          <a:xfrm>
            <a:off x="0" y="5897563"/>
            <a:ext cx="9144000" cy="960437"/>
          </a:xfrm>
          <a:prstGeom prst="rect">
            <a:avLst/>
          </a:prstGeom>
          <a:noFill/>
          <a:ln w="9525">
            <a:noFill/>
            <a:miter lim="800000"/>
            <a:headEnd/>
            <a:tailEnd/>
          </a:ln>
        </p:spPr>
      </p:pic>
      <p:sp>
        <p:nvSpPr>
          <p:cNvPr id="11269" name="Rectangle 10"/>
          <p:cNvSpPr>
            <a:spLocks noChangeArrowheads="1"/>
          </p:cNvSpPr>
          <p:nvPr/>
        </p:nvSpPr>
        <p:spPr bwMode="auto">
          <a:xfrm>
            <a:off x="-1952625" y="692150"/>
            <a:ext cx="1844675" cy="5500688"/>
          </a:xfrm>
          <a:prstGeom prst="rect">
            <a:avLst/>
          </a:prstGeom>
          <a:noFill/>
          <a:ln>
            <a:noFill/>
          </a:ln>
          <a:effectLst/>
          <a:extLst/>
        </p:spPr>
        <p:txBody>
          <a:bodyPr lIns="80124" tIns="40063" rIns="80124" bIns="40063">
            <a:spAutoFit/>
          </a:bodyPr>
          <a:lstStyle/>
          <a:p>
            <a:pPr marL="342900" indent="-342900" algn="r" eaLnBrk="0" hangingPunct="0">
              <a:lnSpc>
                <a:spcPct val="125000"/>
              </a:lnSpc>
              <a:spcBef>
                <a:spcPct val="20000"/>
              </a:spcBef>
              <a:defRPr/>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Medium</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defRPr/>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defRPr/>
            </a:pPr>
            <a:r>
              <a:rPr lang="en-US" altLang="zh-CN" sz="1100">
                <a:solidFill>
                  <a:srgbClr val="FFFFFF"/>
                </a:solidFill>
              </a:rPr>
              <a:t>FrutigerNext LT Regular</a:t>
            </a:r>
          </a:p>
          <a:p>
            <a:pPr marL="342900" indent="-342900" algn="r" eaLnBrk="0" hangingPunct="0">
              <a:lnSpc>
                <a:spcPct val="125000"/>
              </a:lnSpc>
              <a:spcBef>
                <a:spcPct val="20000"/>
              </a:spcBef>
              <a:defRPr/>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defRPr/>
            </a:pPr>
            <a:endParaRPr lang="en-US" altLang="zh-CN"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defRPr/>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defRPr/>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defRPr/>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0244"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p:nvSpPr>
          <p:spPr bwMode="auto">
            <a:xfrm>
              <a:off x="5839" y="2160"/>
              <a:ext cx="579" cy="2199"/>
            </a:xfrm>
            <a:prstGeom prst="rect">
              <a:avLst/>
            </a:prstGeom>
            <a:solidFill>
              <a:schemeClr val="bg1"/>
            </a:solidFill>
            <a:ln>
              <a:noFill/>
            </a:ln>
            <a:effectLst/>
            <a:extLst/>
          </p:spPr>
          <p:txBody>
            <a:bodyPr lIns="91425" tIns="45712" rIns="91425" bIns="45712" anchor="ctr">
              <a:spAutoFit/>
            </a:bodyPr>
            <a:lstStyle/>
            <a:p>
              <a:pPr>
                <a:defRPr/>
              </a:pPr>
              <a:endParaRPr lang="zh-CN" altLang="en-US"/>
            </a:p>
          </p:txBody>
        </p:sp>
        <p:grpSp>
          <p:nvGrpSpPr>
            <p:cNvPr id="10251" name="Group 13"/>
            <p:cNvGrpSpPr>
              <a:grpSpLocks/>
            </p:cNvGrpSpPr>
            <p:nvPr/>
          </p:nvGrpSpPr>
          <p:grpSpPr bwMode="auto">
            <a:xfrm>
              <a:off x="5893" y="2387"/>
              <a:ext cx="466" cy="115"/>
              <a:chOff x="5893" y="2387"/>
              <a:chExt cx="466" cy="115"/>
            </a:xfrm>
          </p:grpSpPr>
          <p:sp>
            <p:nvSpPr>
              <p:cNvPr id="11335" name="Rectangle 14"/>
              <p:cNvSpPr>
                <a:spLocks noChangeArrowheads="1"/>
              </p:cNvSpPr>
              <p:nvPr/>
            </p:nvSpPr>
            <p:spPr bwMode="auto">
              <a:xfrm flipV="1">
                <a:off x="6010" y="2387"/>
                <a:ext cx="116" cy="115"/>
              </a:xfrm>
              <a:prstGeom prst="rect">
                <a:avLst/>
              </a:prstGeom>
              <a:solidFill>
                <a:srgbClr val="FFCC66"/>
              </a:solidFill>
              <a:ln>
                <a:noFill/>
              </a:ln>
              <a:effectLst/>
              <a:extLst/>
            </p:spPr>
            <p:txBody>
              <a:bodyPr wrap="none" anchor="ctr"/>
              <a:lstStyle/>
              <a:p>
                <a:pPr>
                  <a:defRPr/>
                </a:pPr>
                <a:endParaRPr lang="zh-CN" altLang="en-US"/>
              </a:p>
            </p:txBody>
          </p:sp>
          <p:sp>
            <p:nvSpPr>
              <p:cNvPr id="11336" name="Rectangle 15"/>
              <p:cNvSpPr>
                <a:spLocks noChangeArrowheads="1"/>
              </p:cNvSpPr>
              <p:nvPr/>
            </p:nvSpPr>
            <p:spPr bwMode="auto">
              <a:xfrm flipV="1">
                <a:off x="6126" y="2387"/>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37" name="Rectangle 16"/>
              <p:cNvSpPr>
                <a:spLocks noChangeArrowheads="1"/>
              </p:cNvSpPr>
              <p:nvPr/>
            </p:nvSpPr>
            <p:spPr bwMode="auto">
              <a:xfrm flipV="1">
                <a:off x="6242" y="2387"/>
                <a:ext cx="117" cy="115"/>
              </a:xfrm>
              <a:prstGeom prst="rect">
                <a:avLst/>
              </a:prstGeom>
              <a:solidFill>
                <a:srgbClr val="99660A"/>
              </a:solidFill>
              <a:ln>
                <a:noFill/>
              </a:ln>
              <a:effectLst/>
              <a:extLst/>
            </p:spPr>
            <p:txBody>
              <a:bodyPr wrap="none" anchor="ctr"/>
              <a:lstStyle/>
              <a:p>
                <a:pPr>
                  <a:defRPr/>
                </a:pPr>
                <a:endParaRPr lang="zh-CN" altLang="en-US"/>
              </a:p>
            </p:txBody>
          </p:sp>
          <p:sp>
            <p:nvSpPr>
              <p:cNvPr id="11338" name="Rectangle 17"/>
              <p:cNvSpPr>
                <a:spLocks noChangeArrowheads="1"/>
              </p:cNvSpPr>
              <p:nvPr/>
            </p:nvSpPr>
            <p:spPr bwMode="auto">
              <a:xfrm flipV="1">
                <a:off x="5893" y="2387"/>
                <a:ext cx="117" cy="115"/>
              </a:xfrm>
              <a:prstGeom prst="rect">
                <a:avLst/>
              </a:prstGeom>
              <a:solidFill>
                <a:srgbClr val="FFCC99"/>
              </a:solidFill>
              <a:ln>
                <a:noFill/>
              </a:ln>
              <a:effectLst/>
              <a:extLst/>
            </p:spPr>
            <p:txBody>
              <a:bodyPr wrap="none" anchor="ctr"/>
              <a:lstStyle/>
              <a:p>
                <a:pPr>
                  <a:defRPr/>
                </a:pPr>
                <a:endParaRPr lang="zh-CN" altLang="en-US"/>
              </a:p>
            </p:txBody>
          </p:sp>
        </p:grpSp>
        <p:grpSp>
          <p:nvGrpSpPr>
            <p:cNvPr id="10252" name="Group 18"/>
            <p:cNvGrpSpPr>
              <a:grpSpLocks/>
            </p:cNvGrpSpPr>
            <p:nvPr/>
          </p:nvGrpSpPr>
          <p:grpSpPr bwMode="auto">
            <a:xfrm>
              <a:off x="5893" y="2523"/>
              <a:ext cx="466" cy="115"/>
              <a:chOff x="5893" y="2523"/>
              <a:chExt cx="466" cy="115"/>
            </a:xfrm>
          </p:grpSpPr>
          <p:sp>
            <p:nvSpPr>
              <p:cNvPr id="11331" name="Rectangle 19"/>
              <p:cNvSpPr>
                <a:spLocks noChangeArrowheads="1"/>
              </p:cNvSpPr>
              <p:nvPr/>
            </p:nvSpPr>
            <p:spPr bwMode="auto">
              <a:xfrm flipV="1">
                <a:off x="6010" y="2523"/>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32" name="Rectangle 20"/>
              <p:cNvSpPr>
                <a:spLocks noChangeArrowheads="1"/>
              </p:cNvSpPr>
              <p:nvPr/>
            </p:nvSpPr>
            <p:spPr bwMode="auto">
              <a:xfrm flipV="1">
                <a:off x="6126" y="2523"/>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33" name="Rectangle 21"/>
              <p:cNvSpPr>
                <a:spLocks noChangeArrowheads="1"/>
              </p:cNvSpPr>
              <p:nvPr/>
            </p:nvSpPr>
            <p:spPr bwMode="auto">
              <a:xfrm flipV="1">
                <a:off x="6242" y="2523"/>
                <a:ext cx="117" cy="115"/>
              </a:xfrm>
              <a:prstGeom prst="rect">
                <a:avLst/>
              </a:prstGeom>
              <a:solidFill>
                <a:srgbClr val="009999"/>
              </a:solidFill>
              <a:ln>
                <a:noFill/>
              </a:ln>
              <a:effectLst/>
              <a:extLst/>
            </p:spPr>
            <p:txBody>
              <a:bodyPr wrap="none" anchor="ctr"/>
              <a:lstStyle/>
              <a:p>
                <a:pPr>
                  <a:defRPr/>
                </a:pPr>
                <a:endParaRPr lang="zh-CN" altLang="en-US"/>
              </a:p>
            </p:txBody>
          </p:sp>
          <p:sp>
            <p:nvSpPr>
              <p:cNvPr id="11334" name="Rectangle 22"/>
              <p:cNvSpPr>
                <a:spLocks noChangeArrowheads="1"/>
              </p:cNvSpPr>
              <p:nvPr/>
            </p:nvSpPr>
            <p:spPr bwMode="auto">
              <a:xfrm flipV="1">
                <a:off x="5893" y="2523"/>
                <a:ext cx="117" cy="115"/>
              </a:xfrm>
              <a:prstGeom prst="rect">
                <a:avLst/>
              </a:prstGeom>
              <a:solidFill>
                <a:srgbClr val="CCCCFF"/>
              </a:solidFill>
              <a:ln>
                <a:noFill/>
              </a:ln>
              <a:effectLst/>
              <a:extLst/>
            </p:spPr>
            <p:txBody>
              <a:bodyPr wrap="none" anchor="ctr"/>
              <a:lstStyle/>
              <a:p>
                <a:pPr>
                  <a:defRPr/>
                </a:pPr>
                <a:endParaRPr lang="zh-CN" altLang="en-US"/>
              </a:p>
            </p:txBody>
          </p:sp>
        </p:grpSp>
        <p:grpSp>
          <p:nvGrpSpPr>
            <p:cNvPr id="10253" name="Group 23"/>
            <p:cNvGrpSpPr>
              <a:grpSpLocks/>
            </p:cNvGrpSpPr>
            <p:nvPr/>
          </p:nvGrpSpPr>
          <p:grpSpPr bwMode="auto">
            <a:xfrm>
              <a:off x="5893" y="2659"/>
              <a:ext cx="466" cy="115"/>
              <a:chOff x="5893" y="2659"/>
              <a:chExt cx="466" cy="115"/>
            </a:xfrm>
          </p:grpSpPr>
          <p:sp>
            <p:nvSpPr>
              <p:cNvPr id="11327" name="Rectangle 24"/>
              <p:cNvSpPr>
                <a:spLocks noChangeArrowheads="1"/>
              </p:cNvSpPr>
              <p:nvPr/>
            </p:nvSpPr>
            <p:spPr bwMode="auto">
              <a:xfrm flipV="1">
                <a:off x="6010" y="2659"/>
                <a:ext cx="116" cy="115"/>
              </a:xfrm>
              <a:prstGeom prst="rect">
                <a:avLst/>
              </a:prstGeom>
              <a:solidFill>
                <a:srgbClr val="99CCCC"/>
              </a:solidFill>
              <a:ln>
                <a:noFill/>
              </a:ln>
              <a:effectLst/>
              <a:extLst/>
            </p:spPr>
            <p:txBody>
              <a:bodyPr wrap="none" anchor="ctr"/>
              <a:lstStyle/>
              <a:p>
                <a:pPr>
                  <a:defRPr/>
                </a:pPr>
                <a:endParaRPr lang="zh-CN" altLang="en-US"/>
              </a:p>
            </p:txBody>
          </p:sp>
          <p:sp>
            <p:nvSpPr>
              <p:cNvPr id="11328" name="Rectangle 25"/>
              <p:cNvSpPr>
                <a:spLocks noChangeArrowheads="1"/>
              </p:cNvSpPr>
              <p:nvPr/>
            </p:nvSpPr>
            <p:spPr bwMode="auto">
              <a:xfrm flipV="1">
                <a:off x="6126" y="2659"/>
                <a:ext cx="116" cy="115"/>
              </a:xfrm>
              <a:prstGeom prst="rect">
                <a:avLst/>
              </a:prstGeom>
              <a:solidFill>
                <a:srgbClr val="0099CC"/>
              </a:solidFill>
              <a:ln>
                <a:noFill/>
              </a:ln>
              <a:effectLst/>
              <a:extLst/>
            </p:spPr>
            <p:txBody>
              <a:bodyPr wrap="none" anchor="ctr"/>
              <a:lstStyle/>
              <a:p>
                <a:pPr>
                  <a:defRPr/>
                </a:pPr>
                <a:endParaRPr lang="zh-CN" altLang="en-US"/>
              </a:p>
            </p:txBody>
          </p:sp>
          <p:sp>
            <p:nvSpPr>
              <p:cNvPr id="11329" name="Rectangle 26"/>
              <p:cNvSpPr>
                <a:spLocks noChangeArrowheads="1"/>
              </p:cNvSpPr>
              <p:nvPr/>
            </p:nvSpPr>
            <p:spPr bwMode="auto">
              <a:xfrm flipV="1">
                <a:off x="6242" y="2659"/>
                <a:ext cx="117" cy="115"/>
              </a:xfrm>
              <a:prstGeom prst="rect">
                <a:avLst/>
              </a:prstGeom>
              <a:solidFill>
                <a:srgbClr val="006699"/>
              </a:solidFill>
              <a:ln>
                <a:noFill/>
              </a:ln>
              <a:effectLst/>
              <a:extLst/>
            </p:spPr>
            <p:txBody>
              <a:bodyPr wrap="none" anchor="ctr"/>
              <a:lstStyle/>
              <a:p>
                <a:pPr>
                  <a:defRPr/>
                </a:pPr>
                <a:endParaRPr lang="zh-CN" altLang="en-US"/>
              </a:p>
            </p:txBody>
          </p:sp>
          <p:sp>
            <p:nvSpPr>
              <p:cNvPr id="11330" name="Rectangle 27"/>
              <p:cNvSpPr>
                <a:spLocks noChangeArrowheads="1"/>
              </p:cNvSpPr>
              <p:nvPr/>
            </p:nvSpPr>
            <p:spPr bwMode="auto">
              <a:xfrm flipV="1">
                <a:off x="5893" y="2659"/>
                <a:ext cx="117" cy="115"/>
              </a:xfrm>
              <a:prstGeom prst="rect">
                <a:avLst/>
              </a:prstGeom>
              <a:solidFill>
                <a:srgbClr val="CCFF99"/>
              </a:solidFill>
              <a:ln>
                <a:noFill/>
              </a:ln>
              <a:effectLst/>
              <a:extLst/>
            </p:spPr>
            <p:txBody>
              <a:bodyPr wrap="none" anchor="ctr"/>
              <a:lstStyle/>
              <a:p>
                <a:pPr>
                  <a:defRPr/>
                </a:pPr>
                <a:endParaRPr lang="zh-CN" altLang="en-US"/>
              </a:p>
            </p:txBody>
          </p:sp>
        </p:grpSp>
        <p:grpSp>
          <p:nvGrpSpPr>
            <p:cNvPr id="10254" name="Group 28"/>
            <p:cNvGrpSpPr>
              <a:grpSpLocks/>
            </p:cNvGrpSpPr>
            <p:nvPr/>
          </p:nvGrpSpPr>
          <p:grpSpPr bwMode="auto">
            <a:xfrm>
              <a:off x="5893" y="2251"/>
              <a:ext cx="466" cy="119"/>
              <a:chOff x="5893" y="2251"/>
              <a:chExt cx="466" cy="119"/>
            </a:xfrm>
          </p:grpSpPr>
          <p:sp>
            <p:nvSpPr>
              <p:cNvPr id="11323" name="Rectangle 29"/>
              <p:cNvSpPr>
                <a:spLocks noChangeArrowheads="1"/>
              </p:cNvSpPr>
              <p:nvPr/>
            </p:nvSpPr>
            <p:spPr bwMode="auto">
              <a:xfrm flipV="1">
                <a:off x="6126" y="2251"/>
                <a:ext cx="116" cy="119"/>
              </a:xfrm>
              <a:prstGeom prst="rect">
                <a:avLst/>
              </a:prstGeom>
              <a:solidFill>
                <a:srgbClr val="FF9900"/>
              </a:solidFill>
              <a:ln>
                <a:noFill/>
              </a:ln>
              <a:effectLst/>
              <a:extLst/>
            </p:spPr>
            <p:txBody>
              <a:bodyPr wrap="none" anchor="ctr"/>
              <a:lstStyle/>
              <a:p>
                <a:pPr>
                  <a:defRPr/>
                </a:pPr>
                <a:endParaRPr lang="zh-CN" altLang="en-US"/>
              </a:p>
            </p:txBody>
          </p:sp>
          <p:sp>
            <p:nvSpPr>
              <p:cNvPr id="11324" name="Rectangle 30"/>
              <p:cNvSpPr>
                <a:spLocks noChangeArrowheads="1"/>
              </p:cNvSpPr>
              <p:nvPr/>
            </p:nvSpPr>
            <p:spPr bwMode="auto">
              <a:xfrm flipV="1">
                <a:off x="6242" y="2251"/>
                <a:ext cx="117" cy="119"/>
              </a:xfrm>
              <a:prstGeom prst="rect">
                <a:avLst/>
              </a:prstGeom>
              <a:solidFill>
                <a:srgbClr val="CCCCCC"/>
              </a:solidFill>
              <a:ln>
                <a:noFill/>
              </a:ln>
              <a:effectLst/>
              <a:extLst/>
            </p:spPr>
            <p:txBody>
              <a:bodyPr wrap="none" anchor="ctr"/>
              <a:lstStyle/>
              <a:p>
                <a:pPr>
                  <a:defRPr/>
                </a:pPr>
                <a:endParaRPr lang="zh-CN" altLang="en-US"/>
              </a:p>
            </p:txBody>
          </p:sp>
          <p:sp>
            <p:nvSpPr>
              <p:cNvPr id="11325" name="Rectangle 31"/>
              <p:cNvSpPr>
                <a:spLocks noChangeArrowheads="1"/>
              </p:cNvSpPr>
              <p:nvPr/>
            </p:nvSpPr>
            <p:spPr bwMode="auto">
              <a:xfrm flipV="1">
                <a:off x="5893" y="2251"/>
                <a:ext cx="117" cy="119"/>
              </a:xfrm>
              <a:prstGeom prst="rect">
                <a:avLst/>
              </a:prstGeom>
              <a:solidFill>
                <a:srgbClr val="99CCFF"/>
              </a:solidFill>
              <a:ln>
                <a:noFill/>
              </a:ln>
              <a:effectLst/>
              <a:extLst/>
            </p:spPr>
            <p:txBody>
              <a:bodyPr wrap="none" anchor="ctr"/>
              <a:lstStyle/>
              <a:p>
                <a:pPr>
                  <a:defRPr/>
                </a:pPr>
                <a:endParaRPr lang="zh-CN" altLang="en-US"/>
              </a:p>
            </p:txBody>
          </p:sp>
          <p:sp>
            <p:nvSpPr>
              <p:cNvPr id="11326" name="Rectangle 32"/>
              <p:cNvSpPr>
                <a:spLocks noChangeArrowheads="1"/>
              </p:cNvSpPr>
              <p:nvPr/>
            </p:nvSpPr>
            <p:spPr bwMode="auto">
              <a:xfrm flipV="1">
                <a:off x="6010" y="2251"/>
                <a:ext cx="116" cy="119"/>
              </a:xfrm>
              <a:prstGeom prst="rect">
                <a:avLst/>
              </a:prstGeom>
              <a:solidFill>
                <a:srgbClr val="669900"/>
              </a:solidFill>
              <a:ln>
                <a:noFill/>
              </a:ln>
              <a:effectLst/>
              <a:extLst/>
            </p:spPr>
            <p:txBody>
              <a:bodyPr wrap="none" anchor="ctr"/>
              <a:lstStyle/>
              <a:p>
                <a:pPr>
                  <a:defRPr/>
                </a:pPr>
                <a:endParaRPr lang="zh-CN" altLang="en-US"/>
              </a:p>
            </p:txBody>
          </p:sp>
        </p:grpSp>
        <p:grpSp>
          <p:nvGrpSpPr>
            <p:cNvPr id="10255" name="Group 33"/>
            <p:cNvGrpSpPr>
              <a:grpSpLocks/>
            </p:cNvGrpSpPr>
            <p:nvPr/>
          </p:nvGrpSpPr>
          <p:grpSpPr bwMode="auto">
            <a:xfrm>
              <a:off x="5893" y="2886"/>
              <a:ext cx="466" cy="115"/>
              <a:chOff x="5893" y="2886"/>
              <a:chExt cx="466" cy="115"/>
            </a:xfrm>
          </p:grpSpPr>
          <p:sp>
            <p:nvSpPr>
              <p:cNvPr id="11319" name="Rectangle 34"/>
              <p:cNvSpPr>
                <a:spLocks noChangeArrowheads="1"/>
              </p:cNvSpPr>
              <p:nvPr/>
            </p:nvSpPr>
            <p:spPr bwMode="auto">
              <a:xfrm flipV="1">
                <a:off x="6010" y="2886"/>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20" name="Rectangle 35"/>
              <p:cNvSpPr>
                <a:spLocks noChangeArrowheads="1"/>
              </p:cNvSpPr>
              <p:nvPr/>
            </p:nvSpPr>
            <p:spPr bwMode="auto">
              <a:xfrm flipV="1">
                <a:off x="6126" y="2886"/>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21" name="Rectangle 36"/>
              <p:cNvSpPr>
                <a:spLocks noChangeArrowheads="1"/>
              </p:cNvSpPr>
              <p:nvPr/>
            </p:nvSpPr>
            <p:spPr bwMode="auto">
              <a:xfrm flipV="1">
                <a:off x="6242" y="2886"/>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22" name="Rectangle 37"/>
              <p:cNvSpPr>
                <a:spLocks noChangeArrowheads="1"/>
              </p:cNvSpPr>
              <p:nvPr/>
            </p:nvSpPr>
            <p:spPr bwMode="auto">
              <a:xfrm flipV="1">
                <a:off x="5893" y="2886"/>
                <a:ext cx="117" cy="115"/>
              </a:xfrm>
              <a:prstGeom prst="rect">
                <a:avLst/>
              </a:prstGeom>
              <a:solidFill>
                <a:schemeClr val="tx2"/>
              </a:solidFill>
              <a:ln>
                <a:noFill/>
              </a:ln>
              <a:effectLst/>
              <a:extLst/>
            </p:spPr>
            <p:txBody>
              <a:bodyPr wrap="none" anchor="ctr"/>
              <a:lstStyle/>
              <a:p>
                <a:pPr>
                  <a:defRPr/>
                </a:pPr>
                <a:endParaRPr lang="zh-CN" altLang="en-US"/>
              </a:p>
            </p:txBody>
          </p:sp>
        </p:grpSp>
        <p:grpSp>
          <p:nvGrpSpPr>
            <p:cNvPr id="10256" name="Group 38"/>
            <p:cNvGrpSpPr>
              <a:grpSpLocks/>
            </p:cNvGrpSpPr>
            <p:nvPr/>
          </p:nvGrpSpPr>
          <p:grpSpPr bwMode="auto">
            <a:xfrm>
              <a:off x="5893" y="3022"/>
              <a:ext cx="466" cy="115"/>
              <a:chOff x="5893" y="3022"/>
              <a:chExt cx="466" cy="115"/>
            </a:xfrm>
          </p:grpSpPr>
          <p:sp>
            <p:nvSpPr>
              <p:cNvPr id="11315" name="Rectangle 39"/>
              <p:cNvSpPr>
                <a:spLocks noChangeArrowheads="1"/>
              </p:cNvSpPr>
              <p:nvPr/>
            </p:nvSpPr>
            <p:spPr bwMode="auto">
              <a:xfrm flipV="1">
                <a:off x="6010" y="3022"/>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16" name="Rectangle 40"/>
              <p:cNvSpPr>
                <a:spLocks noChangeArrowheads="1"/>
              </p:cNvSpPr>
              <p:nvPr/>
            </p:nvSpPr>
            <p:spPr bwMode="auto">
              <a:xfrm flipV="1">
                <a:off x="6126" y="3022"/>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17" name="Rectangle 41"/>
              <p:cNvSpPr>
                <a:spLocks noChangeArrowheads="1"/>
              </p:cNvSpPr>
              <p:nvPr/>
            </p:nvSpPr>
            <p:spPr bwMode="auto">
              <a:xfrm flipV="1">
                <a:off x="6242" y="3022"/>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18" name="Rectangle 42"/>
              <p:cNvSpPr>
                <a:spLocks noChangeArrowheads="1"/>
              </p:cNvSpPr>
              <p:nvPr/>
            </p:nvSpPr>
            <p:spPr bwMode="auto">
              <a:xfrm flipV="1">
                <a:off x="5893" y="3022"/>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7" name="Group 43"/>
            <p:cNvGrpSpPr>
              <a:grpSpLocks/>
            </p:cNvGrpSpPr>
            <p:nvPr/>
          </p:nvGrpSpPr>
          <p:grpSpPr bwMode="auto">
            <a:xfrm>
              <a:off x="5893" y="3158"/>
              <a:ext cx="466" cy="115"/>
              <a:chOff x="5893" y="3158"/>
              <a:chExt cx="466" cy="115"/>
            </a:xfrm>
          </p:grpSpPr>
          <p:sp>
            <p:nvSpPr>
              <p:cNvPr id="11311" name="Rectangle 44"/>
              <p:cNvSpPr>
                <a:spLocks noChangeArrowheads="1"/>
              </p:cNvSpPr>
              <p:nvPr/>
            </p:nvSpPr>
            <p:spPr bwMode="auto">
              <a:xfrm flipV="1">
                <a:off x="6010" y="3158"/>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12" name="Rectangle 45"/>
              <p:cNvSpPr>
                <a:spLocks noChangeArrowheads="1"/>
              </p:cNvSpPr>
              <p:nvPr/>
            </p:nvSpPr>
            <p:spPr bwMode="auto">
              <a:xfrm flipV="1">
                <a:off x="6126" y="3158"/>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13" name="Rectangle 46"/>
              <p:cNvSpPr>
                <a:spLocks noChangeArrowheads="1"/>
              </p:cNvSpPr>
              <p:nvPr/>
            </p:nvSpPr>
            <p:spPr bwMode="auto">
              <a:xfrm flipV="1">
                <a:off x="6242" y="3158"/>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14" name="Rectangle 47"/>
              <p:cNvSpPr>
                <a:spLocks noChangeArrowheads="1"/>
              </p:cNvSpPr>
              <p:nvPr/>
            </p:nvSpPr>
            <p:spPr bwMode="auto">
              <a:xfrm flipV="1">
                <a:off x="5893" y="3158"/>
                <a:ext cx="117" cy="115"/>
              </a:xfrm>
              <a:prstGeom prst="rect">
                <a:avLst/>
              </a:prstGeom>
              <a:solidFill>
                <a:srgbClr val="990000"/>
              </a:solidFill>
              <a:ln>
                <a:noFill/>
              </a:ln>
              <a:effectLst/>
              <a:extLst/>
            </p:spPr>
            <p:txBody>
              <a:bodyPr wrap="none" anchor="ctr"/>
              <a:lstStyle/>
              <a:p>
                <a:pPr>
                  <a:defRPr/>
                </a:pPr>
                <a:endParaRPr lang="zh-CN" altLang="en-US"/>
              </a:p>
            </p:txBody>
          </p:sp>
        </p:grpSp>
        <p:grpSp>
          <p:nvGrpSpPr>
            <p:cNvPr id="10258" name="Group 48"/>
            <p:cNvGrpSpPr>
              <a:grpSpLocks/>
            </p:cNvGrpSpPr>
            <p:nvPr/>
          </p:nvGrpSpPr>
          <p:grpSpPr bwMode="auto">
            <a:xfrm>
              <a:off x="5893" y="3385"/>
              <a:ext cx="466" cy="115"/>
              <a:chOff x="5893" y="3385"/>
              <a:chExt cx="466" cy="115"/>
            </a:xfrm>
          </p:grpSpPr>
          <p:sp>
            <p:nvSpPr>
              <p:cNvPr id="11307" name="Rectangle 49"/>
              <p:cNvSpPr>
                <a:spLocks noChangeArrowheads="1"/>
              </p:cNvSpPr>
              <p:nvPr/>
            </p:nvSpPr>
            <p:spPr bwMode="auto">
              <a:xfrm flipV="1">
                <a:off x="6010" y="3385"/>
                <a:ext cx="116" cy="115"/>
              </a:xfrm>
              <a:prstGeom prst="rect">
                <a:avLst/>
              </a:prstGeom>
              <a:solidFill>
                <a:srgbClr val="FF9900"/>
              </a:solidFill>
              <a:ln>
                <a:noFill/>
              </a:ln>
              <a:effectLst/>
              <a:extLst/>
            </p:spPr>
            <p:txBody>
              <a:bodyPr wrap="none" anchor="ctr"/>
              <a:lstStyle/>
              <a:p>
                <a:pPr>
                  <a:defRPr/>
                </a:pPr>
                <a:endParaRPr lang="zh-CN" altLang="en-US"/>
              </a:p>
            </p:txBody>
          </p:sp>
          <p:sp>
            <p:nvSpPr>
              <p:cNvPr id="11308" name="Rectangle 50"/>
              <p:cNvSpPr>
                <a:spLocks noChangeArrowheads="1"/>
              </p:cNvSpPr>
              <p:nvPr/>
            </p:nvSpPr>
            <p:spPr bwMode="auto">
              <a:xfrm flipV="1">
                <a:off x="6126" y="3385"/>
                <a:ext cx="116" cy="115"/>
              </a:xfrm>
              <a:prstGeom prst="rect">
                <a:avLst/>
              </a:prstGeom>
              <a:solidFill>
                <a:srgbClr val="FFCC99"/>
              </a:solidFill>
              <a:ln>
                <a:noFill/>
              </a:ln>
              <a:effectLst/>
              <a:extLst/>
            </p:spPr>
            <p:txBody>
              <a:bodyPr wrap="none" anchor="ctr"/>
              <a:lstStyle/>
              <a:p>
                <a:pPr>
                  <a:defRPr/>
                </a:pPr>
                <a:endParaRPr lang="zh-CN" altLang="en-US"/>
              </a:p>
            </p:txBody>
          </p:sp>
          <p:sp>
            <p:nvSpPr>
              <p:cNvPr id="11309" name="Rectangle 51"/>
              <p:cNvSpPr>
                <a:spLocks noChangeArrowheads="1"/>
              </p:cNvSpPr>
              <p:nvPr/>
            </p:nvSpPr>
            <p:spPr bwMode="auto">
              <a:xfrm flipV="1">
                <a:off x="6242" y="3385"/>
                <a:ext cx="117" cy="115"/>
              </a:xfrm>
              <a:prstGeom prst="rect">
                <a:avLst/>
              </a:prstGeom>
              <a:solidFill>
                <a:srgbClr val="FFCC66"/>
              </a:solidFill>
              <a:ln>
                <a:noFill/>
              </a:ln>
              <a:effectLst/>
              <a:extLst/>
            </p:spPr>
            <p:txBody>
              <a:bodyPr wrap="none" anchor="ctr"/>
              <a:lstStyle/>
              <a:p>
                <a:pPr>
                  <a:defRPr/>
                </a:pPr>
                <a:endParaRPr lang="zh-CN" altLang="en-US"/>
              </a:p>
            </p:txBody>
          </p:sp>
          <p:sp>
            <p:nvSpPr>
              <p:cNvPr id="11310" name="Rectangle 52"/>
              <p:cNvSpPr>
                <a:spLocks noChangeArrowheads="1"/>
              </p:cNvSpPr>
              <p:nvPr/>
            </p:nvSpPr>
            <p:spPr bwMode="auto">
              <a:xfrm flipV="1">
                <a:off x="5893" y="3385"/>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59" name="Group 53"/>
            <p:cNvGrpSpPr>
              <a:grpSpLocks/>
            </p:cNvGrpSpPr>
            <p:nvPr/>
          </p:nvGrpSpPr>
          <p:grpSpPr bwMode="auto">
            <a:xfrm>
              <a:off x="5893" y="3521"/>
              <a:ext cx="466" cy="115"/>
              <a:chOff x="5893" y="3521"/>
              <a:chExt cx="466" cy="115"/>
            </a:xfrm>
          </p:grpSpPr>
          <p:sp>
            <p:nvSpPr>
              <p:cNvPr id="11303" name="Rectangle 54"/>
              <p:cNvSpPr>
                <a:spLocks noChangeArrowheads="1"/>
              </p:cNvSpPr>
              <p:nvPr/>
            </p:nvSpPr>
            <p:spPr bwMode="auto">
              <a:xfrm flipV="1">
                <a:off x="6010" y="3521"/>
                <a:ext cx="116" cy="115"/>
              </a:xfrm>
              <a:prstGeom prst="rect">
                <a:avLst/>
              </a:prstGeom>
              <a:solidFill>
                <a:srgbClr val="006699"/>
              </a:solidFill>
              <a:ln>
                <a:noFill/>
              </a:ln>
              <a:effectLst/>
              <a:extLst/>
            </p:spPr>
            <p:txBody>
              <a:bodyPr wrap="none" anchor="ctr"/>
              <a:lstStyle/>
              <a:p>
                <a:pPr>
                  <a:defRPr/>
                </a:pPr>
                <a:endParaRPr lang="zh-CN" altLang="en-US"/>
              </a:p>
            </p:txBody>
          </p:sp>
          <p:sp>
            <p:nvSpPr>
              <p:cNvPr id="11304" name="Rectangle 55"/>
              <p:cNvSpPr>
                <a:spLocks noChangeArrowheads="1"/>
              </p:cNvSpPr>
              <p:nvPr/>
            </p:nvSpPr>
            <p:spPr bwMode="auto">
              <a:xfrm flipV="1">
                <a:off x="6126" y="3521"/>
                <a:ext cx="116" cy="115"/>
              </a:xfrm>
              <a:prstGeom prst="rect">
                <a:avLst/>
              </a:prstGeom>
              <a:solidFill>
                <a:srgbClr val="99CCFF"/>
              </a:solidFill>
              <a:ln>
                <a:noFill/>
              </a:ln>
              <a:effectLst/>
              <a:extLst/>
            </p:spPr>
            <p:txBody>
              <a:bodyPr wrap="none" anchor="ctr"/>
              <a:lstStyle/>
              <a:p>
                <a:pPr>
                  <a:defRPr/>
                </a:pPr>
                <a:endParaRPr lang="zh-CN" altLang="en-US"/>
              </a:p>
            </p:txBody>
          </p:sp>
          <p:sp>
            <p:nvSpPr>
              <p:cNvPr id="11305" name="Rectangle 56"/>
              <p:cNvSpPr>
                <a:spLocks noChangeArrowheads="1"/>
              </p:cNvSpPr>
              <p:nvPr/>
            </p:nvSpPr>
            <p:spPr bwMode="auto">
              <a:xfrm flipV="1">
                <a:off x="6242" y="3521"/>
                <a:ext cx="117" cy="115"/>
              </a:xfrm>
              <a:prstGeom prst="rect">
                <a:avLst/>
              </a:prstGeom>
              <a:solidFill>
                <a:srgbClr val="CCCCFF"/>
              </a:solidFill>
              <a:ln>
                <a:noFill/>
              </a:ln>
              <a:effectLst/>
              <a:extLst/>
            </p:spPr>
            <p:txBody>
              <a:bodyPr wrap="none" anchor="ctr"/>
              <a:lstStyle/>
              <a:p>
                <a:pPr>
                  <a:defRPr/>
                </a:pPr>
                <a:endParaRPr lang="zh-CN" altLang="en-US"/>
              </a:p>
            </p:txBody>
          </p:sp>
          <p:sp>
            <p:nvSpPr>
              <p:cNvPr id="11306" name="Rectangle 57"/>
              <p:cNvSpPr>
                <a:spLocks noChangeArrowheads="1"/>
              </p:cNvSpPr>
              <p:nvPr/>
            </p:nvSpPr>
            <p:spPr bwMode="auto">
              <a:xfrm flipV="1">
                <a:off x="5893" y="3521"/>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0" name="Group 58"/>
            <p:cNvGrpSpPr>
              <a:grpSpLocks/>
            </p:cNvGrpSpPr>
            <p:nvPr/>
          </p:nvGrpSpPr>
          <p:grpSpPr bwMode="auto">
            <a:xfrm>
              <a:off x="5893" y="3657"/>
              <a:ext cx="466" cy="115"/>
              <a:chOff x="5893" y="3657"/>
              <a:chExt cx="466" cy="115"/>
            </a:xfrm>
          </p:grpSpPr>
          <p:sp>
            <p:nvSpPr>
              <p:cNvPr id="11299" name="Rectangle 59"/>
              <p:cNvSpPr>
                <a:spLocks noChangeArrowheads="1"/>
              </p:cNvSpPr>
              <p:nvPr/>
            </p:nvSpPr>
            <p:spPr bwMode="auto">
              <a:xfrm flipV="1">
                <a:off x="6010" y="3657"/>
                <a:ext cx="116" cy="115"/>
              </a:xfrm>
              <a:prstGeom prst="rect">
                <a:avLst/>
              </a:prstGeom>
              <a:solidFill>
                <a:srgbClr val="009999"/>
              </a:solidFill>
              <a:ln>
                <a:noFill/>
              </a:ln>
              <a:effectLst/>
              <a:extLst/>
            </p:spPr>
            <p:txBody>
              <a:bodyPr wrap="none" anchor="ctr"/>
              <a:lstStyle/>
              <a:p>
                <a:pPr>
                  <a:defRPr/>
                </a:pPr>
                <a:endParaRPr lang="zh-CN" altLang="en-US"/>
              </a:p>
            </p:txBody>
          </p:sp>
          <p:sp>
            <p:nvSpPr>
              <p:cNvPr id="11300" name="Rectangle 60"/>
              <p:cNvSpPr>
                <a:spLocks noChangeArrowheads="1"/>
              </p:cNvSpPr>
              <p:nvPr/>
            </p:nvSpPr>
            <p:spPr bwMode="auto">
              <a:xfrm flipV="1">
                <a:off x="6126" y="3657"/>
                <a:ext cx="116" cy="115"/>
              </a:xfrm>
              <a:prstGeom prst="rect">
                <a:avLst/>
              </a:prstGeom>
              <a:solidFill>
                <a:srgbClr val="CCFF99"/>
              </a:solidFill>
              <a:ln>
                <a:noFill/>
              </a:ln>
              <a:effectLst/>
              <a:extLst/>
            </p:spPr>
            <p:txBody>
              <a:bodyPr wrap="none" anchor="ctr"/>
              <a:lstStyle/>
              <a:p>
                <a:pPr>
                  <a:defRPr/>
                </a:pPr>
                <a:endParaRPr lang="zh-CN" altLang="en-US"/>
              </a:p>
            </p:txBody>
          </p:sp>
          <p:sp>
            <p:nvSpPr>
              <p:cNvPr id="11301" name="Rectangle 61"/>
              <p:cNvSpPr>
                <a:spLocks noChangeArrowheads="1"/>
              </p:cNvSpPr>
              <p:nvPr/>
            </p:nvSpPr>
            <p:spPr bwMode="auto">
              <a:xfrm flipV="1">
                <a:off x="6242" y="3657"/>
                <a:ext cx="117" cy="115"/>
              </a:xfrm>
              <a:prstGeom prst="rect">
                <a:avLst/>
              </a:prstGeom>
              <a:solidFill>
                <a:srgbClr val="99CCCC"/>
              </a:solidFill>
              <a:ln>
                <a:noFill/>
              </a:ln>
              <a:effectLst/>
              <a:extLst/>
            </p:spPr>
            <p:txBody>
              <a:bodyPr wrap="none" anchor="ctr"/>
              <a:lstStyle/>
              <a:p>
                <a:pPr>
                  <a:defRPr/>
                </a:pPr>
                <a:endParaRPr lang="zh-CN" altLang="en-US"/>
              </a:p>
            </p:txBody>
          </p:sp>
          <p:sp>
            <p:nvSpPr>
              <p:cNvPr id="11302" name="Rectangle 62"/>
              <p:cNvSpPr>
                <a:spLocks noChangeArrowheads="1"/>
              </p:cNvSpPr>
              <p:nvPr/>
            </p:nvSpPr>
            <p:spPr bwMode="auto">
              <a:xfrm flipV="1">
                <a:off x="5893" y="3657"/>
                <a:ext cx="117" cy="115"/>
              </a:xfrm>
              <a:prstGeom prst="rect">
                <a:avLst/>
              </a:prstGeom>
              <a:solidFill>
                <a:schemeClr val="tx1"/>
              </a:solidFill>
              <a:ln>
                <a:noFill/>
              </a:ln>
              <a:effectLst/>
              <a:extLst/>
            </p:spPr>
            <p:txBody>
              <a:bodyPr wrap="none" anchor="ctr"/>
              <a:lstStyle/>
              <a:p>
                <a:pPr>
                  <a:defRPr/>
                </a:pPr>
                <a:endParaRPr lang="zh-CN" altLang="en-US"/>
              </a:p>
            </p:txBody>
          </p:sp>
        </p:grpSp>
        <p:grpSp>
          <p:nvGrpSpPr>
            <p:cNvPr id="10261" name="Group 63"/>
            <p:cNvGrpSpPr>
              <a:grpSpLocks/>
            </p:cNvGrpSpPr>
            <p:nvPr/>
          </p:nvGrpSpPr>
          <p:grpSpPr bwMode="auto">
            <a:xfrm>
              <a:off x="5893" y="3884"/>
              <a:ext cx="466" cy="115"/>
              <a:chOff x="5893" y="3884"/>
              <a:chExt cx="466" cy="115"/>
            </a:xfrm>
          </p:grpSpPr>
          <p:sp>
            <p:nvSpPr>
              <p:cNvPr id="11295" name="Rectangle 64"/>
              <p:cNvSpPr>
                <a:spLocks noChangeArrowheads="1"/>
              </p:cNvSpPr>
              <p:nvPr/>
            </p:nvSpPr>
            <p:spPr bwMode="auto">
              <a:xfrm flipV="1">
                <a:off x="6010" y="3884"/>
                <a:ext cx="116" cy="115"/>
              </a:xfrm>
              <a:prstGeom prst="rect">
                <a:avLst/>
              </a:prstGeom>
              <a:solidFill>
                <a:srgbClr val="FF9900"/>
              </a:solidFill>
              <a:ln>
                <a:noFill/>
              </a:ln>
              <a:effectLst/>
              <a:extLst/>
            </p:spPr>
            <p:txBody>
              <a:bodyPr wrap="none" anchor="ctr"/>
              <a:lstStyle/>
              <a:p>
                <a:pPr>
                  <a:defRPr/>
                </a:pPr>
                <a:endParaRPr lang="zh-CN" altLang="en-US"/>
              </a:p>
            </p:txBody>
          </p:sp>
          <p:sp>
            <p:nvSpPr>
              <p:cNvPr id="11296" name="Rectangle 65"/>
              <p:cNvSpPr>
                <a:spLocks noChangeArrowheads="1"/>
              </p:cNvSpPr>
              <p:nvPr/>
            </p:nvSpPr>
            <p:spPr bwMode="auto">
              <a:xfrm flipV="1">
                <a:off x="6126" y="3884"/>
                <a:ext cx="116" cy="115"/>
              </a:xfrm>
              <a:prstGeom prst="rect">
                <a:avLst/>
              </a:prstGeom>
              <a:solidFill>
                <a:srgbClr val="FFCC99"/>
              </a:solidFill>
              <a:ln>
                <a:noFill/>
              </a:ln>
              <a:effectLst/>
              <a:extLst/>
            </p:spPr>
            <p:txBody>
              <a:bodyPr wrap="none" anchor="ctr"/>
              <a:lstStyle/>
              <a:p>
                <a:pPr>
                  <a:defRPr/>
                </a:pPr>
                <a:endParaRPr lang="zh-CN" altLang="en-US"/>
              </a:p>
            </p:txBody>
          </p:sp>
          <p:sp>
            <p:nvSpPr>
              <p:cNvPr id="11297" name="Rectangle 66"/>
              <p:cNvSpPr>
                <a:spLocks noChangeArrowheads="1"/>
              </p:cNvSpPr>
              <p:nvPr/>
            </p:nvSpPr>
            <p:spPr bwMode="auto">
              <a:xfrm flipV="1">
                <a:off x="6242" y="3884"/>
                <a:ext cx="117" cy="115"/>
              </a:xfrm>
              <a:prstGeom prst="rect">
                <a:avLst/>
              </a:prstGeom>
              <a:solidFill>
                <a:srgbClr val="FFCC66"/>
              </a:solidFill>
              <a:ln>
                <a:noFill/>
              </a:ln>
              <a:effectLst/>
              <a:extLst/>
            </p:spPr>
            <p:txBody>
              <a:bodyPr wrap="none" anchor="ctr"/>
              <a:lstStyle/>
              <a:p>
                <a:pPr>
                  <a:defRPr/>
                </a:pPr>
                <a:endParaRPr lang="zh-CN" altLang="en-US"/>
              </a:p>
            </p:txBody>
          </p:sp>
          <p:sp>
            <p:nvSpPr>
              <p:cNvPr id="11298" name="Rectangle 67"/>
              <p:cNvSpPr>
                <a:spLocks noChangeArrowheads="1"/>
              </p:cNvSpPr>
              <p:nvPr/>
            </p:nvSpPr>
            <p:spPr bwMode="auto">
              <a:xfrm flipV="1">
                <a:off x="5893" y="3884"/>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2" name="Group 68"/>
            <p:cNvGrpSpPr>
              <a:grpSpLocks/>
            </p:cNvGrpSpPr>
            <p:nvPr/>
          </p:nvGrpSpPr>
          <p:grpSpPr bwMode="auto">
            <a:xfrm>
              <a:off x="5893" y="4026"/>
              <a:ext cx="466" cy="115"/>
              <a:chOff x="5893" y="4026"/>
              <a:chExt cx="466" cy="115"/>
            </a:xfrm>
          </p:grpSpPr>
          <p:sp>
            <p:nvSpPr>
              <p:cNvPr id="11291" name="Rectangle 69"/>
              <p:cNvSpPr>
                <a:spLocks noChangeArrowheads="1"/>
              </p:cNvSpPr>
              <p:nvPr/>
            </p:nvSpPr>
            <p:spPr bwMode="auto">
              <a:xfrm flipV="1">
                <a:off x="6010" y="4026"/>
                <a:ext cx="116" cy="115"/>
              </a:xfrm>
              <a:prstGeom prst="rect">
                <a:avLst/>
              </a:prstGeom>
              <a:solidFill>
                <a:srgbClr val="006699"/>
              </a:solidFill>
              <a:ln>
                <a:noFill/>
              </a:ln>
              <a:effectLst/>
              <a:extLst/>
            </p:spPr>
            <p:txBody>
              <a:bodyPr wrap="none" anchor="ctr"/>
              <a:lstStyle/>
              <a:p>
                <a:pPr>
                  <a:defRPr/>
                </a:pPr>
                <a:endParaRPr lang="zh-CN" altLang="en-US"/>
              </a:p>
            </p:txBody>
          </p:sp>
          <p:sp>
            <p:nvSpPr>
              <p:cNvPr id="11292" name="Rectangle 70"/>
              <p:cNvSpPr>
                <a:spLocks noChangeArrowheads="1"/>
              </p:cNvSpPr>
              <p:nvPr/>
            </p:nvSpPr>
            <p:spPr bwMode="auto">
              <a:xfrm flipV="1">
                <a:off x="6126" y="4026"/>
                <a:ext cx="116" cy="115"/>
              </a:xfrm>
              <a:prstGeom prst="rect">
                <a:avLst/>
              </a:prstGeom>
              <a:solidFill>
                <a:srgbClr val="99CCFF"/>
              </a:solidFill>
              <a:ln>
                <a:noFill/>
              </a:ln>
              <a:effectLst/>
              <a:extLst/>
            </p:spPr>
            <p:txBody>
              <a:bodyPr wrap="none" anchor="ctr"/>
              <a:lstStyle/>
              <a:p>
                <a:pPr>
                  <a:defRPr/>
                </a:pPr>
                <a:endParaRPr lang="zh-CN" altLang="en-US"/>
              </a:p>
            </p:txBody>
          </p:sp>
          <p:sp>
            <p:nvSpPr>
              <p:cNvPr id="11293" name="Rectangle 71"/>
              <p:cNvSpPr>
                <a:spLocks noChangeArrowheads="1"/>
              </p:cNvSpPr>
              <p:nvPr/>
            </p:nvSpPr>
            <p:spPr bwMode="auto">
              <a:xfrm flipV="1">
                <a:off x="6242" y="4026"/>
                <a:ext cx="117" cy="115"/>
              </a:xfrm>
              <a:prstGeom prst="rect">
                <a:avLst/>
              </a:prstGeom>
              <a:solidFill>
                <a:srgbClr val="CCCCFF"/>
              </a:solidFill>
              <a:ln>
                <a:noFill/>
              </a:ln>
              <a:effectLst/>
              <a:extLst/>
            </p:spPr>
            <p:txBody>
              <a:bodyPr wrap="none" anchor="ctr"/>
              <a:lstStyle/>
              <a:p>
                <a:pPr>
                  <a:defRPr/>
                </a:pPr>
                <a:endParaRPr lang="zh-CN" altLang="en-US"/>
              </a:p>
            </p:txBody>
          </p:sp>
          <p:sp>
            <p:nvSpPr>
              <p:cNvPr id="11294" name="Rectangle 72"/>
              <p:cNvSpPr>
                <a:spLocks noChangeArrowheads="1"/>
              </p:cNvSpPr>
              <p:nvPr/>
            </p:nvSpPr>
            <p:spPr bwMode="auto">
              <a:xfrm flipV="1">
                <a:off x="5893" y="4026"/>
                <a:ext cx="117" cy="115"/>
              </a:xfrm>
              <a:prstGeom prst="rect">
                <a:avLst/>
              </a:prstGeom>
              <a:solidFill>
                <a:schemeClr val="bg2"/>
              </a:solidFill>
              <a:ln>
                <a:noFill/>
              </a:ln>
              <a:effectLst/>
              <a:extLst/>
            </p:spPr>
            <p:txBody>
              <a:bodyPr wrap="none" anchor="ctr"/>
              <a:lstStyle/>
              <a:p>
                <a:pPr>
                  <a:defRPr/>
                </a:pPr>
                <a:endParaRPr lang="zh-CN" altLang="en-US"/>
              </a:p>
            </p:txBody>
          </p:sp>
        </p:grpSp>
        <p:grpSp>
          <p:nvGrpSpPr>
            <p:cNvPr id="10263" name="Group 73"/>
            <p:cNvGrpSpPr>
              <a:grpSpLocks/>
            </p:cNvGrpSpPr>
            <p:nvPr/>
          </p:nvGrpSpPr>
          <p:grpSpPr bwMode="auto">
            <a:xfrm>
              <a:off x="5893" y="4167"/>
              <a:ext cx="466" cy="115"/>
              <a:chOff x="5893" y="4167"/>
              <a:chExt cx="466" cy="115"/>
            </a:xfrm>
          </p:grpSpPr>
          <p:sp>
            <p:nvSpPr>
              <p:cNvPr id="11287" name="Rectangle 74"/>
              <p:cNvSpPr>
                <a:spLocks noChangeArrowheads="1"/>
              </p:cNvSpPr>
              <p:nvPr/>
            </p:nvSpPr>
            <p:spPr bwMode="auto">
              <a:xfrm flipV="1">
                <a:off x="6010" y="4167"/>
                <a:ext cx="116" cy="115"/>
              </a:xfrm>
              <a:prstGeom prst="rect">
                <a:avLst/>
              </a:prstGeom>
              <a:solidFill>
                <a:schemeClr val="hlink"/>
              </a:solidFill>
              <a:ln>
                <a:noFill/>
              </a:ln>
              <a:effectLst/>
              <a:extLst/>
            </p:spPr>
            <p:txBody>
              <a:bodyPr wrap="none" anchor="ctr"/>
              <a:lstStyle/>
              <a:p>
                <a:pPr>
                  <a:defRPr/>
                </a:pPr>
                <a:endParaRPr lang="zh-CN" altLang="en-US"/>
              </a:p>
            </p:txBody>
          </p:sp>
          <p:sp>
            <p:nvSpPr>
              <p:cNvPr id="11288" name="Rectangle 75"/>
              <p:cNvSpPr>
                <a:spLocks noChangeArrowheads="1"/>
              </p:cNvSpPr>
              <p:nvPr/>
            </p:nvSpPr>
            <p:spPr bwMode="auto">
              <a:xfrm flipV="1">
                <a:off x="6126" y="4167"/>
                <a:ext cx="116" cy="115"/>
              </a:xfrm>
              <a:prstGeom prst="rect">
                <a:avLst/>
              </a:prstGeom>
              <a:solidFill>
                <a:schemeClr val="accent2"/>
              </a:solidFill>
              <a:ln>
                <a:noFill/>
              </a:ln>
              <a:effectLst/>
              <a:extLst/>
            </p:spPr>
            <p:txBody>
              <a:bodyPr wrap="none" anchor="ctr"/>
              <a:lstStyle/>
              <a:p>
                <a:pPr>
                  <a:defRPr/>
                </a:pPr>
                <a:endParaRPr lang="zh-CN" altLang="en-US"/>
              </a:p>
            </p:txBody>
          </p:sp>
          <p:sp>
            <p:nvSpPr>
              <p:cNvPr id="11289" name="Rectangle 76"/>
              <p:cNvSpPr>
                <a:spLocks noChangeArrowheads="1"/>
              </p:cNvSpPr>
              <p:nvPr/>
            </p:nvSpPr>
            <p:spPr bwMode="auto">
              <a:xfrm flipV="1">
                <a:off x="6242" y="4167"/>
                <a:ext cx="117" cy="115"/>
              </a:xfrm>
              <a:prstGeom prst="rect">
                <a:avLst/>
              </a:prstGeom>
              <a:solidFill>
                <a:schemeClr val="accent1"/>
              </a:solidFill>
              <a:ln>
                <a:noFill/>
              </a:ln>
              <a:effectLst/>
              <a:extLst/>
            </p:spPr>
            <p:txBody>
              <a:bodyPr wrap="none" anchor="ctr"/>
              <a:lstStyle/>
              <a:p>
                <a:pPr>
                  <a:defRPr/>
                </a:pPr>
                <a:endParaRPr lang="zh-CN" altLang="en-US"/>
              </a:p>
            </p:txBody>
          </p:sp>
          <p:sp>
            <p:nvSpPr>
              <p:cNvPr id="11290" name="Rectangle 77"/>
              <p:cNvSpPr>
                <a:spLocks noChangeArrowheads="1"/>
              </p:cNvSpPr>
              <p:nvPr/>
            </p:nvSpPr>
            <p:spPr bwMode="auto">
              <a:xfrm flipV="1">
                <a:off x="5893" y="4167"/>
                <a:ext cx="117" cy="115"/>
              </a:xfrm>
              <a:prstGeom prst="rect">
                <a:avLst/>
              </a:prstGeom>
              <a:solidFill>
                <a:schemeClr val="bg2"/>
              </a:solidFill>
              <a:ln>
                <a:noFill/>
              </a:ln>
              <a:effectLst/>
              <a:extLst/>
            </p:spPr>
            <p:txBody>
              <a:bodyPr wrap="none" anchor="ctr"/>
              <a:lstStyle/>
              <a:p>
                <a:pPr>
                  <a:defRPr/>
                </a:pPr>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p:spPr>
        <p:txBody>
          <a:bodyPr lIns="80124" tIns="40063" rIns="80124" bIns="40063">
            <a:spAutoFit/>
          </a:bodyPr>
          <a:lstStyle/>
          <a:p>
            <a:pPr eaLnBrk="0" hangingPunct="0">
              <a:lnSpc>
                <a:spcPct val="120000"/>
              </a:lnSpc>
              <a:spcBef>
                <a:spcPct val="20000"/>
              </a:spcBef>
              <a:defRPr/>
            </a:pPr>
            <a:r>
              <a:rPr lang="zh-CN" altLang="en-US" sz="1100">
                <a:solidFill>
                  <a:srgbClr val="FFFFFF"/>
                </a:solidFill>
              </a:rPr>
              <a:t>配色参考方案：</a:t>
            </a:r>
          </a:p>
          <a:p>
            <a:pPr eaLnBrk="0" hangingPunct="0">
              <a:lnSpc>
                <a:spcPct val="120000"/>
              </a:lnSpc>
              <a:spcBef>
                <a:spcPct val="20000"/>
              </a:spcBef>
              <a:defRPr/>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p:spPr>
        <p:txBody>
          <a:bodyPr lIns="80124" tIns="40063" rIns="80124" bIns="40063">
            <a:spAutoFit/>
          </a:bodyPr>
          <a:lstStyle/>
          <a:p>
            <a:pPr>
              <a:lnSpc>
                <a:spcPct val="120000"/>
              </a:lnSpc>
              <a:spcBef>
                <a:spcPct val="20000"/>
              </a:spcBef>
              <a:defRPr/>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188"/>
          </a:xfrm>
          <a:prstGeom prst="rect">
            <a:avLst/>
          </a:prstGeom>
          <a:noFill/>
        </p:spPr>
        <p:txBody>
          <a:bodyPr>
            <a:spAutoFit/>
          </a:bodyPr>
          <a:lstStyle/>
          <a:p>
            <a:pPr algn="just">
              <a:defRPr/>
            </a:pPr>
            <a:r>
              <a:rPr lang="en-US" altLang="zh-CN" sz="1250" b="1" dirty="0">
                <a:latin typeface="FrutigerNext LT Regular" pitchFamily="34" charset="0"/>
                <a:ea typeface="宋体" charset="-122"/>
              </a:rPr>
              <a:t>Copyright©2011 Huawei Technologies Co., Ltd. All Rights Reserved.</a:t>
            </a:r>
            <a:endParaRPr lang="zh-CN" altLang="zh-CN" sz="1250" dirty="0">
              <a:latin typeface="FrutigerNext LT Regular" pitchFamily="34" charset="0"/>
              <a:ea typeface="宋体" charset="-122"/>
            </a:endParaRPr>
          </a:p>
          <a:p>
            <a:pPr algn="just">
              <a:defRPr/>
            </a:pPr>
            <a:r>
              <a:rPr lang="en-US" altLang="zh-CN" sz="1250" dirty="0">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dirty="0">
              <a:latin typeface="FrutigerNext LT Regular" pitchFamily="34" charset="0"/>
              <a:ea typeface="宋体" charset="-122"/>
            </a:endParaRPr>
          </a:p>
        </p:txBody>
      </p:sp>
      <p:sp>
        <p:nvSpPr>
          <p:cNvPr id="78" name="Text Box 7"/>
          <p:cNvSpPr txBox="1">
            <a:spLocks noChangeArrowheads="1"/>
          </p:cNvSpPr>
          <p:nvPr/>
        </p:nvSpPr>
        <p:spPr bwMode="auto">
          <a:xfrm>
            <a:off x="3200400" y="2668588"/>
            <a:ext cx="2743200" cy="762000"/>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2300" y="3429000"/>
            <a:ext cx="2819400" cy="484188"/>
          </a:xfrm>
          <a:prstGeom prst="rect">
            <a:avLst/>
          </a:prstGeom>
          <a:noFill/>
          <a:ln>
            <a:noFill/>
          </a:ln>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defRPr/>
            </a:pP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8520" y="1905799"/>
            <a:ext cx="7128792" cy="525401"/>
          </a:xfrm>
          <a:prstGeom prst="rect">
            <a:avLst/>
          </a:prstGeom>
          <a:noFill/>
          <a:ln>
            <a:noFill/>
          </a:ln>
          <a:effectLst/>
          <a:extLst/>
        </p:spPr>
        <p:txBody>
          <a:bodyPr wrap="square" lIns="0" tIns="46800" bIns="46800" anchor="ctr">
            <a:spAutoFit/>
          </a:bodyPr>
          <a:lstStyle/>
          <a:p>
            <a:pPr algn="ctr">
              <a:defRPr/>
            </a:pPr>
            <a:r>
              <a:rPr lang="en-US" altLang="zh-CN" sz="2800" b="1" kern="0" dirty="0" smtClean="0">
                <a:solidFill>
                  <a:schemeClr val="bg1"/>
                </a:solidFill>
                <a:latin typeface="+mn-ea"/>
                <a:ea typeface="+mn-ea"/>
                <a:cs typeface="+mj-cs"/>
              </a:rPr>
              <a:t>LTE</a:t>
            </a:r>
            <a:r>
              <a:rPr lang="zh-CN" altLang="en-US" sz="2800" b="1" kern="0" dirty="0" smtClean="0">
                <a:solidFill>
                  <a:schemeClr val="bg1"/>
                </a:solidFill>
                <a:latin typeface="+mn-ea"/>
                <a:ea typeface="+mn-ea"/>
                <a:cs typeface="+mj-cs"/>
              </a:rPr>
              <a:t>产品部实习生转录用答辩</a:t>
            </a:r>
            <a:endParaRPr lang="zh-CN" altLang="en-US" sz="2800" b="1" kern="0" dirty="0">
              <a:solidFill>
                <a:schemeClr val="bg1"/>
              </a:solidFill>
              <a:latin typeface="+mn-ea"/>
              <a:ea typeface="+mn-ea"/>
              <a:cs typeface="+mj-cs"/>
            </a:endParaRPr>
          </a:p>
        </p:txBody>
      </p:sp>
      <p:sp>
        <p:nvSpPr>
          <p:cNvPr id="7" name="Rectangle 3"/>
          <p:cNvSpPr>
            <a:spLocks noGrp="1" noChangeArrowheads="1"/>
          </p:cNvSpPr>
          <p:nvPr>
            <p:ph type="subTitle" idx="4294967295"/>
          </p:nvPr>
        </p:nvSpPr>
        <p:spPr>
          <a:xfrm>
            <a:off x="1043608" y="2996952"/>
            <a:ext cx="3888432" cy="701731"/>
          </a:xfrm>
        </p:spPr>
        <p:txBody>
          <a:bodyPr/>
          <a:lstStyle/>
          <a:p>
            <a:pPr eaLnBrk="1" hangingPunct="1">
              <a:defRPr/>
            </a:pPr>
            <a:r>
              <a:rPr lang="zh-CN" altLang="en-US" sz="1800" b="0" dirty="0" smtClean="0">
                <a:latin typeface="+mn-ea"/>
                <a:ea typeface="+mn-ea"/>
              </a:rPr>
              <a:t>姓名</a:t>
            </a:r>
            <a:r>
              <a:rPr lang="en-US" altLang="zh-CN" sz="1800" b="0" dirty="0" smtClean="0">
                <a:latin typeface="+mn-ea"/>
                <a:ea typeface="+mn-ea"/>
              </a:rPr>
              <a:t>/</a:t>
            </a:r>
            <a:r>
              <a:rPr lang="zh-CN" altLang="en-US" sz="1800" b="0" dirty="0" smtClean="0">
                <a:latin typeface="+mn-ea"/>
                <a:ea typeface="+mn-ea"/>
              </a:rPr>
              <a:t>工号：沈金伟</a:t>
            </a:r>
            <a:r>
              <a:rPr lang="en-US" altLang="zh-CN" sz="1800" b="0" dirty="0" smtClean="0">
                <a:latin typeface="+mn-ea"/>
                <a:ea typeface="+mn-ea"/>
              </a:rPr>
              <a:t>/84110659</a:t>
            </a:r>
          </a:p>
          <a:p>
            <a:pPr eaLnBrk="1" hangingPunct="1">
              <a:defRPr/>
            </a:pPr>
            <a:r>
              <a:rPr lang="zh-CN" altLang="en-US" sz="1800" b="0" dirty="0" smtClean="0">
                <a:latin typeface="+mn-ea"/>
                <a:ea typeface="+mn-ea"/>
              </a:rPr>
              <a:t>部门：</a:t>
            </a:r>
            <a:r>
              <a:rPr lang="en-US" sz="1800" dirty="0"/>
              <a:t>LTE</a:t>
            </a:r>
            <a:r>
              <a:rPr lang="zh-CN" altLang="en-US" sz="1800" dirty="0"/>
              <a:t>小区管理开发部</a:t>
            </a:r>
            <a:endParaRPr lang="en-US" altLang="zh-CN" sz="1800" b="0"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1772527471"/>
              </p:ext>
            </p:extLst>
          </p:nvPr>
        </p:nvGraphicFramePr>
        <p:xfrm>
          <a:off x="611560" y="332656"/>
          <a:ext cx="7008440"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600" y="1052736"/>
            <a:ext cx="2848428" cy="2160241"/>
          </a:xfrm>
          <a:prstGeom prst="rect">
            <a:avLst/>
          </a:prstGeom>
          <a:effectLst>
            <a:softEdge rad="25400"/>
          </a:effectLst>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60032" y="2276872"/>
            <a:ext cx="2232248" cy="262617"/>
          </a:xfrm>
          <a:prstGeom prst="rect">
            <a:avLst/>
          </a:prstGeom>
          <a:effectLst>
            <a:softEdge rad="25400"/>
          </a:effectLst>
        </p:spPr>
      </p:pic>
    </p:spTree>
    <p:extLst>
      <p:ext uri="{BB962C8B-B14F-4D97-AF65-F5344CB8AC3E}">
        <p14:creationId xmlns:p14="http://schemas.microsoft.com/office/powerpoint/2010/main" val="4137100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2351477100"/>
              </p:ext>
            </p:extLst>
          </p:nvPr>
        </p:nvGraphicFramePr>
        <p:xfrm>
          <a:off x="107504" y="890647"/>
          <a:ext cx="744048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9366" y="1196752"/>
            <a:ext cx="2655278" cy="683935"/>
          </a:xfrm>
          <a:prstGeom prst="rect">
            <a:avLst/>
          </a:prstGeom>
        </p:spPr>
      </p:pic>
      <p:sp>
        <p:nvSpPr>
          <p:cNvPr id="5" name="燕尾形箭头 4"/>
          <p:cNvSpPr/>
          <p:nvPr/>
        </p:nvSpPr>
        <p:spPr bwMode="auto">
          <a:xfrm>
            <a:off x="6660232" y="1088740"/>
            <a:ext cx="1080120" cy="216024"/>
          </a:xfrm>
          <a:prstGeom prst="notched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燕尾形箭头 5"/>
          <p:cNvSpPr/>
          <p:nvPr/>
        </p:nvSpPr>
        <p:spPr bwMode="auto">
          <a:xfrm>
            <a:off x="6642920" y="1642215"/>
            <a:ext cx="1080120" cy="216024"/>
          </a:xfrm>
          <a:prstGeom prst="notched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文本框 6"/>
          <p:cNvSpPr txBox="1"/>
          <p:nvPr/>
        </p:nvSpPr>
        <p:spPr>
          <a:xfrm>
            <a:off x="5710790" y="1012086"/>
            <a:ext cx="1283151" cy="369332"/>
          </a:xfrm>
          <a:prstGeom prst="rect">
            <a:avLst/>
          </a:prstGeom>
          <a:noFill/>
        </p:spPr>
        <p:txBody>
          <a:bodyPr wrap="square" rtlCol="0">
            <a:spAutoFit/>
          </a:bodyPr>
          <a:lstStyle/>
          <a:p>
            <a:r>
              <a:rPr lang="en-US" dirty="0" smtClean="0"/>
              <a:t>2</a:t>
            </a:r>
            <a:r>
              <a:rPr lang="zh-CN" altLang="en-US" dirty="0" smtClean="0"/>
              <a:t>个站点</a:t>
            </a:r>
            <a:endParaRPr lang="en-US" dirty="0"/>
          </a:p>
        </p:txBody>
      </p:sp>
      <p:sp>
        <p:nvSpPr>
          <p:cNvPr id="8" name="文本框 7"/>
          <p:cNvSpPr txBox="1"/>
          <p:nvPr/>
        </p:nvSpPr>
        <p:spPr>
          <a:xfrm>
            <a:off x="7800002" y="1011614"/>
            <a:ext cx="1152128" cy="369332"/>
          </a:xfrm>
          <a:prstGeom prst="rect">
            <a:avLst/>
          </a:prstGeom>
          <a:noFill/>
        </p:spPr>
        <p:txBody>
          <a:bodyPr wrap="square" rtlCol="0">
            <a:spAutoFit/>
          </a:bodyPr>
          <a:lstStyle/>
          <a:p>
            <a:r>
              <a:rPr lang="en-US" dirty="0" smtClean="0"/>
              <a:t>5</a:t>
            </a:r>
            <a:r>
              <a:rPr lang="en-US" altLang="zh-CN" dirty="0" smtClean="0"/>
              <a:t>s</a:t>
            </a:r>
            <a:endParaRPr lang="en-US" dirty="0"/>
          </a:p>
        </p:txBody>
      </p:sp>
      <p:sp>
        <p:nvSpPr>
          <p:cNvPr id="9" name="文本框 8"/>
          <p:cNvSpPr txBox="1"/>
          <p:nvPr/>
        </p:nvSpPr>
        <p:spPr>
          <a:xfrm>
            <a:off x="5292080" y="1549759"/>
            <a:ext cx="1584176" cy="369332"/>
          </a:xfrm>
          <a:prstGeom prst="rect">
            <a:avLst/>
          </a:prstGeom>
          <a:noFill/>
        </p:spPr>
        <p:txBody>
          <a:bodyPr wrap="square" rtlCol="0">
            <a:spAutoFit/>
          </a:bodyPr>
          <a:lstStyle/>
          <a:p>
            <a:r>
              <a:rPr lang="en-US" dirty="0" smtClean="0"/>
              <a:t>10000</a:t>
            </a:r>
            <a:r>
              <a:rPr lang="zh-CN" altLang="en-US" dirty="0" smtClean="0"/>
              <a:t>个站点</a:t>
            </a:r>
            <a:endParaRPr lang="en-US" dirty="0"/>
          </a:p>
        </p:txBody>
      </p:sp>
      <p:sp>
        <p:nvSpPr>
          <p:cNvPr id="11" name="文本框 10"/>
          <p:cNvSpPr txBox="1"/>
          <p:nvPr/>
        </p:nvSpPr>
        <p:spPr>
          <a:xfrm>
            <a:off x="7840561" y="1538719"/>
            <a:ext cx="1152128" cy="369332"/>
          </a:xfrm>
          <a:prstGeom prst="rect">
            <a:avLst/>
          </a:prstGeom>
          <a:noFill/>
        </p:spPr>
        <p:txBody>
          <a:bodyPr wrap="square" rtlCol="0">
            <a:spAutoFit/>
          </a:bodyPr>
          <a:lstStyle/>
          <a:p>
            <a:r>
              <a:rPr lang="en-US" dirty="0" smtClean="0"/>
              <a:t>6h</a:t>
            </a:r>
            <a:endParaRPr lang="en-US" dirty="0"/>
          </a:p>
        </p:txBody>
      </p:sp>
    </p:spTree>
    <p:extLst>
      <p:ext uri="{BB962C8B-B14F-4D97-AF65-F5344CB8AC3E}">
        <p14:creationId xmlns:p14="http://schemas.microsoft.com/office/powerpoint/2010/main" val="251498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80715752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971600" y="692696"/>
            <a:ext cx="1800200" cy="369332"/>
          </a:xfrm>
          <a:prstGeom prst="rect">
            <a:avLst/>
          </a:prstGeom>
          <a:noFill/>
        </p:spPr>
        <p:txBody>
          <a:bodyPr wrap="square" rtlCol="0">
            <a:spAutoFit/>
          </a:bodyPr>
          <a:lstStyle/>
          <a:p>
            <a:r>
              <a:rPr lang="zh-CN" altLang="en-US" dirty="0" smtClean="0"/>
              <a:t>方案一：</a:t>
            </a:r>
            <a:endParaRPr lang="en-US" dirty="0"/>
          </a:p>
        </p:txBody>
      </p:sp>
      <p:sp>
        <p:nvSpPr>
          <p:cNvPr id="6" name="文本框 5"/>
          <p:cNvSpPr txBox="1"/>
          <p:nvPr/>
        </p:nvSpPr>
        <p:spPr>
          <a:xfrm>
            <a:off x="2483768" y="1062028"/>
            <a:ext cx="3744416" cy="646331"/>
          </a:xfrm>
          <a:prstGeom prst="rect">
            <a:avLst/>
          </a:prstGeom>
          <a:noFill/>
        </p:spPr>
        <p:txBody>
          <a:bodyPr wrap="square" rtlCol="0">
            <a:spAutoFit/>
          </a:bodyPr>
          <a:lstStyle/>
          <a:p>
            <a:r>
              <a:rPr lang="zh-CN" altLang="en-US" dirty="0" smtClean="0"/>
              <a:t>为什么同样是文本处理，</a:t>
            </a:r>
            <a:r>
              <a:rPr lang="en-US" altLang="zh-CN" dirty="0" smtClean="0"/>
              <a:t>xml</a:t>
            </a:r>
            <a:r>
              <a:rPr lang="zh-CN" altLang="en-US" dirty="0" smtClean="0"/>
              <a:t>处理比</a:t>
            </a:r>
            <a:r>
              <a:rPr lang="en-US" altLang="zh-CN" dirty="0" smtClean="0"/>
              <a:t>txt</a:t>
            </a:r>
            <a:r>
              <a:rPr lang="zh-CN" altLang="en-US" dirty="0" smtClean="0"/>
              <a:t>处理相差这么大？</a:t>
            </a:r>
            <a:endParaRPr lang="en-US" dirty="0"/>
          </a:p>
        </p:txBody>
      </p:sp>
    </p:spTree>
    <p:extLst>
      <p:ext uri="{BB962C8B-B14F-4D97-AF65-F5344CB8AC3E}">
        <p14:creationId xmlns:p14="http://schemas.microsoft.com/office/powerpoint/2010/main" val="285230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9632" y="836712"/>
            <a:ext cx="1296144" cy="646331"/>
          </a:xfrm>
          <a:prstGeom prst="rect">
            <a:avLst/>
          </a:prstGeom>
          <a:noFill/>
        </p:spPr>
        <p:txBody>
          <a:bodyPr wrap="square" rtlCol="0">
            <a:spAutoFit/>
          </a:bodyPr>
          <a:lstStyle/>
          <a:p>
            <a:r>
              <a:rPr lang="zh-CN" altLang="en-US" b="1" dirty="0" smtClean="0">
                <a:solidFill>
                  <a:srgbClr val="990000"/>
                </a:solidFill>
                <a:latin typeface="Arial" pitchFamily="34" charset="0"/>
                <a:ea typeface="黑体" pitchFamily="49" charset="-122"/>
                <a:cs typeface="Arial" pitchFamily="34" charset="0"/>
              </a:rPr>
              <a:t>解决方案</a:t>
            </a:r>
            <a:endParaRPr lang="en-US" b="1" dirty="0">
              <a:solidFill>
                <a:srgbClr val="990000"/>
              </a:solidFill>
              <a:latin typeface="Arial" pitchFamily="34" charset="0"/>
              <a:ea typeface="黑体" pitchFamily="49" charset="-122"/>
              <a:cs typeface="Arial" pitchFamily="34" charset="0"/>
            </a:endParaRPr>
          </a:p>
          <a:p>
            <a:endParaRPr lang="en-US" b="1" dirty="0">
              <a:solidFill>
                <a:srgbClr val="990000"/>
              </a:solidFill>
              <a:latin typeface="Arial" pitchFamily="34" charset="0"/>
              <a:ea typeface="黑体" pitchFamily="49" charset="-122"/>
              <a:cs typeface="Arial" pitchFamily="34" charset="0"/>
            </a:endParaRPr>
          </a:p>
        </p:txBody>
      </p:sp>
      <p:sp>
        <p:nvSpPr>
          <p:cNvPr id="5" name="椭圆 4"/>
          <p:cNvSpPr/>
          <p:nvPr/>
        </p:nvSpPr>
        <p:spPr bwMode="auto">
          <a:xfrm>
            <a:off x="1979712" y="2420888"/>
            <a:ext cx="1296144" cy="936104"/>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椭圆 5"/>
          <p:cNvSpPr/>
          <p:nvPr/>
        </p:nvSpPr>
        <p:spPr bwMode="auto">
          <a:xfrm>
            <a:off x="6039129" y="2267064"/>
            <a:ext cx="1512168" cy="108012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文本框 6"/>
          <p:cNvSpPr txBox="1"/>
          <p:nvPr/>
        </p:nvSpPr>
        <p:spPr>
          <a:xfrm>
            <a:off x="2231740" y="2708920"/>
            <a:ext cx="792088" cy="369332"/>
          </a:xfrm>
          <a:prstGeom prst="rect">
            <a:avLst/>
          </a:prstGeom>
          <a:noFill/>
        </p:spPr>
        <p:txBody>
          <a:bodyPr wrap="square" rtlCol="0">
            <a:spAutoFit/>
          </a:bodyPr>
          <a:lstStyle/>
          <a:p>
            <a:r>
              <a:rPr lang="en-US" altLang="zh-CN" dirty="0" smtClean="0"/>
              <a:t>DOM</a:t>
            </a:r>
            <a:endParaRPr lang="en-US" dirty="0"/>
          </a:p>
        </p:txBody>
      </p:sp>
      <p:sp>
        <p:nvSpPr>
          <p:cNvPr id="8" name="文本框 7"/>
          <p:cNvSpPr txBox="1"/>
          <p:nvPr/>
        </p:nvSpPr>
        <p:spPr>
          <a:xfrm>
            <a:off x="6372200" y="2708920"/>
            <a:ext cx="846026" cy="369332"/>
          </a:xfrm>
          <a:prstGeom prst="rect">
            <a:avLst/>
          </a:prstGeom>
          <a:noFill/>
        </p:spPr>
        <p:txBody>
          <a:bodyPr wrap="square" rtlCol="0">
            <a:spAutoFit/>
          </a:bodyPr>
          <a:lstStyle/>
          <a:p>
            <a:r>
              <a:rPr lang="en-US" altLang="zh-CN" dirty="0" smtClean="0"/>
              <a:t>SAX</a:t>
            </a:r>
            <a:endParaRPr lang="en-US" dirty="0"/>
          </a:p>
        </p:txBody>
      </p:sp>
      <p:sp>
        <p:nvSpPr>
          <p:cNvPr id="9" name="右箭头 8"/>
          <p:cNvSpPr/>
          <p:nvPr/>
        </p:nvSpPr>
        <p:spPr bwMode="auto">
          <a:xfrm>
            <a:off x="3491880" y="2708920"/>
            <a:ext cx="2232248" cy="252028"/>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1" name="矩形 10"/>
          <p:cNvSpPr/>
          <p:nvPr/>
        </p:nvSpPr>
        <p:spPr bwMode="auto">
          <a:xfrm>
            <a:off x="1907704" y="3429000"/>
            <a:ext cx="2448272" cy="1944216"/>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2" name="矩形 11"/>
          <p:cNvSpPr/>
          <p:nvPr/>
        </p:nvSpPr>
        <p:spPr bwMode="auto">
          <a:xfrm>
            <a:off x="5940152" y="3429000"/>
            <a:ext cx="2376264" cy="2088232"/>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文本框 12"/>
          <p:cNvSpPr txBox="1"/>
          <p:nvPr/>
        </p:nvSpPr>
        <p:spPr>
          <a:xfrm>
            <a:off x="1979712" y="3717032"/>
            <a:ext cx="1296144" cy="369332"/>
          </a:xfrm>
          <a:prstGeom prst="rect">
            <a:avLst/>
          </a:prstGeom>
          <a:noFill/>
        </p:spPr>
        <p:txBody>
          <a:bodyPr wrap="square" rtlCol="0">
            <a:spAutoFit/>
          </a:bodyPr>
          <a:lstStyle/>
          <a:p>
            <a:r>
              <a:rPr lang="en-US" dirty="0" smtClean="0"/>
              <a:t>1</a:t>
            </a:r>
            <a:r>
              <a:rPr lang="en-US" altLang="zh-CN" dirty="0" smtClean="0"/>
              <a:t>.</a:t>
            </a:r>
            <a:r>
              <a:rPr lang="zh-CN" altLang="en-US" dirty="0" smtClean="0"/>
              <a:t>简单</a:t>
            </a:r>
            <a:endParaRPr lang="en-US" dirty="0"/>
          </a:p>
        </p:txBody>
      </p:sp>
      <p:sp>
        <p:nvSpPr>
          <p:cNvPr id="14" name="文本框 13"/>
          <p:cNvSpPr txBox="1"/>
          <p:nvPr/>
        </p:nvSpPr>
        <p:spPr>
          <a:xfrm>
            <a:off x="1979712" y="4158372"/>
            <a:ext cx="1440160" cy="369332"/>
          </a:xfrm>
          <a:prstGeom prst="rect">
            <a:avLst/>
          </a:prstGeom>
          <a:noFill/>
        </p:spPr>
        <p:txBody>
          <a:bodyPr wrap="square" rtlCol="0">
            <a:spAutoFit/>
          </a:bodyPr>
          <a:lstStyle/>
          <a:p>
            <a:r>
              <a:rPr lang="en-US" dirty="0" smtClean="0"/>
              <a:t>2</a:t>
            </a:r>
            <a:r>
              <a:rPr lang="en-US" altLang="zh-CN" dirty="0" smtClean="0"/>
              <a:t>.</a:t>
            </a:r>
            <a:r>
              <a:rPr lang="zh-CN" altLang="en-US" dirty="0" smtClean="0"/>
              <a:t>兼容性强</a:t>
            </a:r>
            <a:endParaRPr lang="en-US" altLang="zh-CN" dirty="0" smtClean="0"/>
          </a:p>
        </p:txBody>
      </p:sp>
      <p:sp>
        <p:nvSpPr>
          <p:cNvPr id="15" name="文本框 14"/>
          <p:cNvSpPr txBox="1"/>
          <p:nvPr/>
        </p:nvSpPr>
        <p:spPr>
          <a:xfrm>
            <a:off x="1991305" y="4581128"/>
            <a:ext cx="1296144" cy="369332"/>
          </a:xfrm>
          <a:prstGeom prst="rect">
            <a:avLst/>
          </a:prstGeom>
          <a:noFill/>
        </p:spPr>
        <p:txBody>
          <a:bodyPr wrap="square" rtlCol="0">
            <a:spAutoFit/>
          </a:bodyPr>
          <a:lstStyle/>
          <a:p>
            <a:r>
              <a:rPr lang="en-US" dirty="0" smtClean="0"/>
              <a:t>3</a:t>
            </a:r>
            <a:r>
              <a:rPr lang="en-US" altLang="zh-CN" dirty="0" smtClean="0"/>
              <a:t>.</a:t>
            </a:r>
            <a:r>
              <a:rPr lang="zh-CN" altLang="en-US" dirty="0" smtClean="0"/>
              <a:t>性能低</a:t>
            </a:r>
            <a:endParaRPr lang="en-US" dirty="0"/>
          </a:p>
        </p:txBody>
      </p:sp>
      <p:sp>
        <p:nvSpPr>
          <p:cNvPr id="16" name="文本框 15"/>
          <p:cNvSpPr txBox="1"/>
          <p:nvPr/>
        </p:nvSpPr>
        <p:spPr>
          <a:xfrm>
            <a:off x="6165211" y="3604374"/>
            <a:ext cx="1062050" cy="369332"/>
          </a:xfrm>
          <a:prstGeom prst="rect">
            <a:avLst/>
          </a:prstGeom>
          <a:noFill/>
        </p:spPr>
        <p:txBody>
          <a:bodyPr wrap="square" rtlCol="0">
            <a:spAutoFit/>
          </a:bodyPr>
          <a:lstStyle/>
          <a:p>
            <a:r>
              <a:rPr lang="en-US" dirty="0" smtClean="0"/>
              <a:t>1</a:t>
            </a:r>
            <a:r>
              <a:rPr lang="en-US" altLang="zh-CN" dirty="0" smtClean="0"/>
              <a:t>.</a:t>
            </a:r>
            <a:r>
              <a:rPr lang="zh-CN" altLang="en-US" dirty="0" smtClean="0"/>
              <a:t>轻量</a:t>
            </a:r>
            <a:endParaRPr lang="en-US" dirty="0"/>
          </a:p>
        </p:txBody>
      </p:sp>
      <p:sp>
        <p:nvSpPr>
          <p:cNvPr id="17" name="文本框 16"/>
          <p:cNvSpPr txBox="1"/>
          <p:nvPr/>
        </p:nvSpPr>
        <p:spPr>
          <a:xfrm>
            <a:off x="6165211" y="4115834"/>
            <a:ext cx="1062050" cy="369332"/>
          </a:xfrm>
          <a:prstGeom prst="rect">
            <a:avLst/>
          </a:prstGeom>
          <a:noFill/>
        </p:spPr>
        <p:txBody>
          <a:bodyPr wrap="square" rtlCol="0">
            <a:spAutoFit/>
          </a:bodyPr>
          <a:lstStyle/>
          <a:p>
            <a:r>
              <a:rPr lang="en-US" dirty="0" smtClean="0"/>
              <a:t>2</a:t>
            </a:r>
            <a:r>
              <a:rPr lang="en-US" altLang="zh-CN" dirty="0" smtClean="0"/>
              <a:t>.</a:t>
            </a:r>
            <a:r>
              <a:rPr lang="zh-CN" altLang="en-US" dirty="0" smtClean="0"/>
              <a:t>性能高</a:t>
            </a:r>
            <a:endParaRPr lang="en-US" dirty="0"/>
          </a:p>
        </p:txBody>
      </p:sp>
      <p:sp>
        <p:nvSpPr>
          <p:cNvPr id="18" name="文本框 17"/>
          <p:cNvSpPr txBox="1"/>
          <p:nvPr/>
        </p:nvSpPr>
        <p:spPr>
          <a:xfrm>
            <a:off x="6168731" y="4596517"/>
            <a:ext cx="2003669" cy="369332"/>
          </a:xfrm>
          <a:prstGeom prst="rect">
            <a:avLst/>
          </a:prstGeom>
          <a:noFill/>
        </p:spPr>
        <p:txBody>
          <a:bodyPr wrap="square" rtlCol="0">
            <a:spAutoFit/>
          </a:bodyPr>
          <a:lstStyle/>
          <a:p>
            <a:r>
              <a:rPr lang="en-US" dirty="0" smtClean="0"/>
              <a:t>3</a:t>
            </a:r>
            <a:r>
              <a:rPr lang="en-US" altLang="zh-CN" dirty="0" smtClean="0"/>
              <a:t>.</a:t>
            </a:r>
            <a:r>
              <a:rPr lang="zh-CN" altLang="en-US" dirty="0" smtClean="0"/>
              <a:t>较复杂的</a:t>
            </a:r>
            <a:r>
              <a:rPr lang="en-US" altLang="zh-CN" dirty="0" err="1" smtClean="0"/>
              <a:t>api</a:t>
            </a:r>
            <a:endParaRPr lang="en-US" dirty="0"/>
          </a:p>
        </p:txBody>
      </p:sp>
      <p:sp>
        <p:nvSpPr>
          <p:cNvPr id="19" name="文本框 18"/>
          <p:cNvSpPr txBox="1"/>
          <p:nvPr/>
        </p:nvSpPr>
        <p:spPr>
          <a:xfrm>
            <a:off x="6170113" y="5023501"/>
            <a:ext cx="2067816" cy="369332"/>
          </a:xfrm>
          <a:prstGeom prst="rect">
            <a:avLst/>
          </a:prstGeom>
          <a:noFill/>
        </p:spPr>
        <p:txBody>
          <a:bodyPr wrap="square" rtlCol="0">
            <a:spAutoFit/>
          </a:bodyPr>
          <a:lstStyle/>
          <a:p>
            <a:r>
              <a:rPr lang="en-US" altLang="zh-CN" dirty="0" smtClean="0"/>
              <a:t>4.</a:t>
            </a:r>
            <a:r>
              <a:rPr lang="zh-CN" altLang="en-US" dirty="0" smtClean="0"/>
              <a:t>流式操作</a:t>
            </a:r>
            <a:endParaRPr lang="en-US" dirty="0"/>
          </a:p>
        </p:txBody>
      </p:sp>
    </p:spTree>
    <p:extLst>
      <p:ext uri="{BB962C8B-B14F-4D97-AF65-F5344CB8AC3E}">
        <p14:creationId xmlns:p14="http://schemas.microsoft.com/office/powerpoint/2010/main" val="25190636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957330350"/>
              </p:ext>
            </p:extLst>
          </p:nvPr>
        </p:nvGraphicFramePr>
        <p:xfrm>
          <a:off x="1187624" y="620688"/>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5"/>
          <p:cNvSpPr txBox="1"/>
          <p:nvPr/>
        </p:nvSpPr>
        <p:spPr>
          <a:xfrm>
            <a:off x="1391308" y="4797152"/>
            <a:ext cx="5688632" cy="923330"/>
          </a:xfrm>
          <a:prstGeom prst="rect">
            <a:avLst/>
          </a:prstGeom>
          <a:noFill/>
        </p:spPr>
        <p:txBody>
          <a:bodyPr wrap="square" rtlCol="0">
            <a:spAutoFit/>
          </a:bodyPr>
          <a:lstStyle/>
          <a:p>
            <a:r>
              <a:rPr lang="zh-CN" altLang="en-US" dirty="0" smtClean="0"/>
              <a:t>可以看出，更换</a:t>
            </a:r>
            <a:r>
              <a:rPr lang="en-US" altLang="zh-CN" dirty="0" smtClean="0"/>
              <a:t>xml</a:t>
            </a:r>
            <a:r>
              <a:rPr lang="zh-CN" altLang="en-US" dirty="0" smtClean="0"/>
              <a:t>解析方式后，解析速度提高了</a:t>
            </a:r>
            <a:r>
              <a:rPr lang="en-US" altLang="zh-CN" dirty="0" smtClean="0"/>
              <a:t>3</a:t>
            </a:r>
            <a:r>
              <a:rPr lang="en-US" altLang="zh-CN" dirty="0"/>
              <a:t>.</a:t>
            </a:r>
            <a:r>
              <a:rPr lang="en-US" altLang="zh-CN" dirty="0" smtClean="0"/>
              <a:t>4</a:t>
            </a:r>
            <a:r>
              <a:rPr lang="zh-CN" altLang="en-US" dirty="0" smtClean="0"/>
              <a:t>倍，在实际情况中，站点的数量可能是万级，这种情况下，优化效果很可观</a:t>
            </a:r>
            <a:endParaRPr lang="en-US" dirty="0"/>
          </a:p>
        </p:txBody>
      </p:sp>
    </p:spTree>
    <p:extLst>
      <p:ext uri="{BB962C8B-B14F-4D97-AF65-F5344CB8AC3E}">
        <p14:creationId xmlns:p14="http://schemas.microsoft.com/office/powerpoint/2010/main" val="337100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2132856"/>
            <a:ext cx="6840760" cy="1200329"/>
          </a:xfrm>
          <a:prstGeom prst="rect">
            <a:avLst/>
          </a:prstGeom>
          <a:noFill/>
        </p:spPr>
        <p:txBody>
          <a:bodyPr wrap="square" rtlCol="0">
            <a:spAutoFit/>
          </a:bodyPr>
          <a:lstStyle/>
          <a:p>
            <a:r>
              <a:rPr lang="zh-CN" altLang="en-US" dirty="0" smtClean="0"/>
              <a:t>方案二（目前还未实现）：</a:t>
            </a:r>
            <a:endParaRPr lang="en-US" altLang="zh-CN" dirty="0" smtClean="0"/>
          </a:p>
          <a:p>
            <a:r>
              <a:rPr lang="en-US" dirty="0"/>
              <a:t> </a:t>
            </a:r>
            <a:r>
              <a:rPr lang="en-US" dirty="0" smtClean="0"/>
              <a:t>      </a:t>
            </a:r>
            <a:r>
              <a:rPr lang="zh-CN" altLang="en-US" dirty="0"/>
              <a:t> </a:t>
            </a:r>
            <a:r>
              <a:rPr lang="zh-CN" altLang="en-US" dirty="0" smtClean="0"/>
              <a:t> 之前的操作一直都单线程串行操作，没有充分利用机器多核的特性，一般实际场景中的机器都是</a:t>
            </a:r>
            <a:r>
              <a:rPr lang="en-US" altLang="zh-CN" dirty="0" smtClean="0"/>
              <a:t>16</a:t>
            </a:r>
            <a:r>
              <a:rPr lang="zh-CN" altLang="en-US" dirty="0" smtClean="0"/>
              <a:t>核，预计如果能实现，效率将提升到当前的</a:t>
            </a:r>
            <a:r>
              <a:rPr lang="en-US" altLang="zh-CN" dirty="0" smtClean="0"/>
              <a:t>4~16</a:t>
            </a:r>
            <a:r>
              <a:rPr lang="zh-CN" altLang="en-US" dirty="0" smtClean="0"/>
              <a:t>倍</a:t>
            </a:r>
            <a:endParaRPr lang="en-US" dirty="0"/>
          </a:p>
        </p:txBody>
      </p:sp>
    </p:spTree>
    <p:extLst>
      <p:ext uri="{BB962C8B-B14F-4D97-AF65-F5344CB8AC3E}">
        <p14:creationId xmlns:p14="http://schemas.microsoft.com/office/powerpoint/2010/main" val="2578809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心得体会</a:t>
            </a:r>
          </a:p>
        </p:txBody>
      </p:sp>
      <p:sp>
        <p:nvSpPr>
          <p:cNvPr id="14339" name="内容占位符 2"/>
          <p:cNvSpPr>
            <a:spLocks noGrp="1"/>
          </p:cNvSpPr>
          <p:nvPr>
            <p:ph idx="1"/>
          </p:nvPr>
        </p:nvSpPr>
        <p:spPr>
          <a:xfrm>
            <a:off x="755650" y="1340768"/>
            <a:ext cx="7632700" cy="4194175"/>
          </a:xfrm>
        </p:spPr>
        <p:txBody>
          <a:bodyPr/>
          <a:lstStyle/>
          <a:p>
            <a:pPr>
              <a:lnSpc>
                <a:spcPct val="150000"/>
              </a:lnSpc>
              <a:defRPr/>
            </a:pPr>
            <a:r>
              <a:rPr lang="zh-CN" altLang="en-US" dirty="0" smtClean="0">
                <a:latin typeface="+mn-ea"/>
                <a:ea typeface="+mn-ea"/>
              </a:rPr>
              <a:t>任务的总体难度不大，关键在于前期的一些名词的学习和理解</a:t>
            </a:r>
            <a:endParaRPr lang="en-US" altLang="zh-CN" dirty="0" smtClean="0">
              <a:latin typeface="+mn-ea"/>
              <a:ea typeface="+mn-ea"/>
            </a:endParaRPr>
          </a:p>
          <a:p>
            <a:pPr>
              <a:lnSpc>
                <a:spcPct val="150000"/>
              </a:lnSpc>
              <a:defRPr/>
            </a:pPr>
            <a:r>
              <a:rPr lang="zh-CN" altLang="en-US" dirty="0" smtClean="0">
                <a:latin typeface="+mn-ea"/>
                <a:ea typeface="+mn-ea"/>
              </a:rPr>
              <a:t>通过这个小项目让我得以初步了解到正式工作中的一些内容，比如基站，小区，</a:t>
            </a:r>
            <a:r>
              <a:rPr lang="en-US" altLang="zh-CN" dirty="0" smtClean="0">
                <a:latin typeface="+mn-ea"/>
                <a:ea typeface="+mn-ea"/>
              </a:rPr>
              <a:t>RU</a:t>
            </a:r>
            <a:r>
              <a:rPr lang="zh-CN" altLang="en-US" dirty="0" smtClean="0">
                <a:latin typeface="+mn-ea"/>
                <a:ea typeface="+mn-ea"/>
              </a:rPr>
              <a:t>等等。</a:t>
            </a:r>
            <a:endParaRPr lang="en-US" altLang="zh-CN" dirty="0">
              <a:latin typeface="+mn-ea"/>
              <a:ea typeface="+mn-ea"/>
            </a:endParaRPr>
          </a:p>
          <a:p>
            <a:pPr>
              <a:lnSpc>
                <a:spcPct val="150000"/>
              </a:lnSpc>
              <a:defRPr/>
            </a:pPr>
            <a:r>
              <a:rPr lang="zh-CN" altLang="en-US" dirty="0">
                <a:latin typeface="+mn-ea"/>
                <a:ea typeface="+mn-ea"/>
              </a:rPr>
              <a:t>遇到</a:t>
            </a:r>
            <a:r>
              <a:rPr lang="zh-CN" altLang="en-US" dirty="0" smtClean="0">
                <a:latin typeface="+mn-ea"/>
                <a:ea typeface="+mn-ea"/>
              </a:rPr>
              <a:t>一些自己确定无法独立解决的问题，要及时向导师，</a:t>
            </a:r>
            <a:r>
              <a:rPr lang="en-US" altLang="zh-CN" dirty="0" smtClean="0">
                <a:latin typeface="+mn-ea"/>
                <a:ea typeface="+mn-ea"/>
              </a:rPr>
              <a:t>leader</a:t>
            </a:r>
            <a:r>
              <a:rPr lang="zh-CN" altLang="en-US" dirty="0" smtClean="0">
                <a:latin typeface="+mn-ea"/>
                <a:ea typeface="+mn-ea"/>
              </a:rPr>
              <a:t>以及同事请教</a:t>
            </a:r>
            <a:endParaRPr lang="en-US" altLang="zh-CN" dirty="0" smtClean="0">
              <a:latin typeface="+mn-ea"/>
              <a:ea typeface="+mn-ea"/>
            </a:endParaRPr>
          </a:p>
          <a:p>
            <a:pPr>
              <a:lnSpc>
                <a:spcPct val="150000"/>
              </a:lnSpc>
              <a:defRPr/>
            </a:pPr>
            <a:r>
              <a:rPr lang="zh-CN" altLang="en-US" dirty="0" smtClean="0">
                <a:latin typeface="+mn-ea"/>
                <a:ea typeface="+mn-ea"/>
              </a:rPr>
              <a:t>架构设计能力不足（</a:t>
            </a:r>
            <a:r>
              <a:rPr lang="en-US" altLang="zh-CN" dirty="0" err="1" smtClean="0">
                <a:latin typeface="+mn-ea"/>
                <a:ea typeface="+mn-ea"/>
              </a:rPr>
              <a:t>eNode</a:t>
            </a:r>
            <a:r>
              <a:rPr lang="zh-CN" altLang="en-US" dirty="0" smtClean="0">
                <a:latin typeface="+mn-ea"/>
                <a:ea typeface="+mn-ea"/>
              </a:rPr>
              <a:t>和</a:t>
            </a:r>
            <a:r>
              <a:rPr lang="en-US" altLang="zh-CN" dirty="0" smtClean="0">
                <a:latin typeface="+mn-ea"/>
                <a:ea typeface="+mn-ea"/>
              </a:rPr>
              <a:t>Site</a:t>
            </a:r>
            <a:r>
              <a:rPr lang="zh-CN" altLang="en-US" dirty="0" smtClean="0">
                <a:latin typeface="+mn-ea"/>
                <a:ea typeface="+mn-ea"/>
              </a:rPr>
              <a:t>合并）</a:t>
            </a:r>
            <a:endParaRPr lang="en-US" altLang="zh-CN" dirty="0" smtClean="0">
              <a:latin typeface="+mn-ea"/>
              <a:ea typeface="+mn-ea"/>
            </a:endParaRPr>
          </a:p>
          <a:p>
            <a:pPr>
              <a:lnSpc>
                <a:spcPct val="150000"/>
              </a:lnSpc>
              <a:defRPr/>
            </a:pPr>
            <a:r>
              <a:rPr lang="zh-CN" altLang="en-US" dirty="0" smtClean="0">
                <a:latin typeface="+mn-ea"/>
                <a:ea typeface="+mn-ea"/>
              </a:rPr>
              <a:t>融洽的同事关系</a:t>
            </a:r>
            <a:endParaRPr lang="en-US" altLang="zh-CN" dirty="0" smtClean="0">
              <a:latin typeface="+mn-ea"/>
              <a:ea typeface="+mn-ea"/>
            </a:endParaRPr>
          </a:p>
        </p:txBody>
      </p:sp>
    </p:spTree>
  </p:cSld>
  <p:clrMapOvr>
    <a:masterClrMapping/>
  </p:clrMapOvr>
  <p:transition advClick="0" advTm="8000">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
            </a:r>
            <a:br>
              <a:rPr lang="en-US" altLang="zh-CN" dirty="0" smtClean="0"/>
            </a:br>
            <a:r>
              <a:rPr lang="zh-CN" altLang="en-US" dirty="0" smtClean="0"/>
              <a:t>下一步学习</a:t>
            </a:r>
            <a:r>
              <a:rPr lang="en-US" altLang="zh-CN" dirty="0" smtClean="0"/>
              <a:t>/</a:t>
            </a:r>
            <a:r>
              <a:rPr lang="zh-CN" altLang="en-US" dirty="0" smtClean="0"/>
              <a:t>工作目标和计划</a:t>
            </a:r>
            <a:br>
              <a:rPr lang="zh-CN" altLang="en-US" dirty="0" smtClean="0"/>
            </a:br>
            <a:endParaRPr lang="zh-CN" altLang="en-US" dirty="0" smtClean="0"/>
          </a:p>
        </p:txBody>
      </p:sp>
      <p:sp>
        <p:nvSpPr>
          <p:cNvPr id="15363" name="内容占位符 2"/>
          <p:cNvSpPr>
            <a:spLocks noGrp="1"/>
          </p:cNvSpPr>
          <p:nvPr>
            <p:ph idx="1"/>
          </p:nvPr>
        </p:nvSpPr>
        <p:spPr>
          <a:xfrm>
            <a:off x="755650" y="1340768"/>
            <a:ext cx="7632700" cy="4194175"/>
          </a:xfrm>
        </p:spPr>
        <p:txBody>
          <a:bodyPr/>
          <a:lstStyle/>
          <a:p>
            <a:r>
              <a:rPr lang="en-US" altLang="zh-CN" sz="2400" dirty="0" smtClean="0">
                <a:latin typeface="+mn-ea"/>
              </a:rPr>
              <a:t>1.</a:t>
            </a:r>
            <a:r>
              <a:rPr lang="zh-CN" altLang="en-US" sz="2400" dirty="0" smtClean="0">
                <a:latin typeface="+mn-ea"/>
              </a:rPr>
              <a:t>继续优化目前的脚本：</a:t>
            </a:r>
            <a:endParaRPr lang="en-US" altLang="zh-CN" sz="2400" dirty="0" smtClean="0">
              <a:latin typeface="+mn-ea"/>
            </a:endParaRPr>
          </a:p>
          <a:p>
            <a:pPr marL="457200" lvl="1" indent="0">
              <a:buNone/>
            </a:pPr>
            <a:r>
              <a:rPr lang="en-US" altLang="zh-CN" dirty="0">
                <a:latin typeface="+mn-ea"/>
              </a:rPr>
              <a:t> </a:t>
            </a:r>
            <a:r>
              <a:rPr lang="en-US" altLang="zh-CN" dirty="0" smtClean="0">
                <a:latin typeface="+mn-ea"/>
              </a:rPr>
              <a:t>1.1</a:t>
            </a:r>
            <a:r>
              <a:rPr lang="zh-CN" altLang="en-US" dirty="0" smtClean="0">
                <a:latin typeface="+mn-ea"/>
              </a:rPr>
              <a:t>实现多线程解析</a:t>
            </a:r>
            <a:r>
              <a:rPr lang="en-US" altLang="zh-CN" dirty="0" smtClean="0">
                <a:latin typeface="+mn-ea"/>
              </a:rPr>
              <a:t>xml</a:t>
            </a:r>
            <a:r>
              <a:rPr lang="zh-CN" altLang="en-US" dirty="0" smtClean="0">
                <a:latin typeface="+mn-ea"/>
              </a:rPr>
              <a:t>文件</a:t>
            </a:r>
            <a:endParaRPr lang="en-US" altLang="zh-CN" dirty="0">
              <a:latin typeface="+mn-ea"/>
            </a:endParaRPr>
          </a:p>
          <a:p>
            <a:pPr marL="457200" lvl="1" indent="0">
              <a:buNone/>
            </a:pPr>
            <a:r>
              <a:rPr lang="en-US" altLang="zh-CN" dirty="0" smtClean="0">
                <a:latin typeface="+mn-ea"/>
              </a:rPr>
              <a:t> 1.2</a:t>
            </a:r>
            <a:r>
              <a:rPr lang="zh-CN" altLang="en-US" dirty="0">
                <a:latin typeface="+mn-ea"/>
              </a:rPr>
              <a:t>精简</a:t>
            </a:r>
            <a:r>
              <a:rPr lang="zh-CN" altLang="en-US" dirty="0" smtClean="0">
                <a:latin typeface="+mn-ea"/>
              </a:rPr>
              <a:t>数据结构</a:t>
            </a:r>
            <a:endParaRPr lang="en-US" altLang="zh-CN" dirty="0" smtClean="0">
              <a:latin typeface="+mn-ea"/>
            </a:endParaRPr>
          </a:p>
          <a:p>
            <a:r>
              <a:rPr lang="en-US" altLang="zh-CN" sz="2400" dirty="0">
                <a:latin typeface="+mn-ea"/>
              </a:rPr>
              <a:t>2.</a:t>
            </a:r>
            <a:r>
              <a:rPr lang="zh-CN" altLang="en-US" sz="2400" dirty="0">
                <a:latin typeface="+mn-ea"/>
              </a:rPr>
              <a:t>学习</a:t>
            </a:r>
            <a:r>
              <a:rPr lang="en-US" altLang="zh-CN" sz="2400" dirty="0">
                <a:latin typeface="+mn-ea"/>
              </a:rPr>
              <a:t>LTE</a:t>
            </a:r>
            <a:r>
              <a:rPr lang="zh-CN" altLang="en-US" sz="2400" dirty="0">
                <a:latin typeface="+mn-ea"/>
              </a:rPr>
              <a:t>小区相关知识，尽快融入小区开发小组：</a:t>
            </a:r>
            <a:endParaRPr lang="en-US" altLang="zh-CN" sz="2400" dirty="0">
              <a:latin typeface="+mn-ea"/>
            </a:endParaRPr>
          </a:p>
          <a:p>
            <a:pPr marL="457200" lvl="1" indent="0">
              <a:buNone/>
            </a:pPr>
            <a:r>
              <a:rPr lang="en-US" altLang="zh-CN" dirty="0">
                <a:latin typeface="+mn-ea"/>
              </a:rPr>
              <a:t>  2.1</a:t>
            </a:r>
            <a:r>
              <a:rPr lang="zh-CN" altLang="en-US" dirty="0">
                <a:latin typeface="+mn-ea"/>
              </a:rPr>
              <a:t>大致了解</a:t>
            </a:r>
            <a:r>
              <a:rPr lang="en-US" altLang="zh-CN" dirty="0">
                <a:latin typeface="+mn-ea"/>
              </a:rPr>
              <a:t>LTE</a:t>
            </a:r>
            <a:r>
              <a:rPr lang="zh-CN" altLang="en-US" dirty="0">
                <a:latin typeface="+mn-ea"/>
              </a:rPr>
              <a:t>三层架构</a:t>
            </a:r>
            <a:endParaRPr lang="en-US" altLang="zh-CN" dirty="0">
              <a:latin typeface="+mn-ea"/>
            </a:endParaRPr>
          </a:p>
          <a:p>
            <a:pPr marL="457200" lvl="1" indent="0">
              <a:buNone/>
            </a:pPr>
            <a:r>
              <a:rPr lang="en-US" altLang="zh-CN" dirty="0" smtClean="0">
                <a:latin typeface="+mn-ea"/>
              </a:rPr>
              <a:t>  2.2 </a:t>
            </a:r>
            <a:r>
              <a:rPr lang="zh-CN" altLang="en-US" dirty="0">
                <a:latin typeface="+mn-ea"/>
              </a:rPr>
              <a:t>学习开发过程中的常用工具，例如</a:t>
            </a:r>
            <a:r>
              <a:rPr lang="en-US" altLang="zh-CN" dirty="0" err="1">
                <a:latin typeface="+mn-ea"/>
              </a:rPr>
              <a:t>nextcode</a:t>
            </a:r>
            <a:r>
              <a:rPr lang="zh-CN" altLang="en-US" dirty="0">
                <a:latin typeface="+mn-ea"/>
              </a:rPr>
              <a:t>，</a:t>
            </a:r>
            <a:r>
              <a:rPr lang="en-US" altLang="zh-CN" dirty="0" err="1">
                <a:latin typeface="+mn-ea"/>
              </a:rPr>
              <a:t>svn</a:t>
            </a:r>
            <a:endParaRPr lang="en-US" altLang="zh-CN" dirty="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r>
              <a:rPr lang="en-US" altLang="zh-CN"/>
              <a:t>Page </a:t>
            </a:r>
            <a:fld id="{74F03C57-4E4A-4EE2-89DE-DB8E2654942A}" type="slidenum">
              <a:rPr lang="en-US" altLang="zh-CN"/>
              <a:pPr/>
              <a:t>18</a:t>
            </a:fld>
            <a:endParaRPr lang="en-US" altLang="zh-CN"/>
          </a:p>
        </p:txBody>
      </p:sp>
      <p:sp>
        <p:nvSpPr>
          <p:cNvPr id="803842" name="Rectangle 2"/>
          <p:cNvSpPr>
            <a:spLocks noChangeArrowheads="1"/>
          </p:cNvSpPr>
          <p:nvPr/>
        </p:nvSpPr>
        <p:spPr bwMode="auto">
          <a:xfrm>
            <a:off x="1156172" y="332656"/>
            <a:ext cx="2407716" cy="685800"/>
          </a:xfrm>
          <a:prstGeom prst="rect">
            <a:avLst/>
          </a:prstGeom>
          <a:noFill/>
          <a:ln w="9525">
            <a:noFill/>
            <a:miter lim="800000"/>
            <a:headEnd/>
            <a:tailEnd/>
          </a:ln>
          <a:effectLst>
            <a:outerShdw dist="28398" dir="1593903" algn="ctr" rotWithShape="0">
              <a:schemeClr val="folHlink"/>
            </a:outerShdw>
          </a:effectLst>
        </p:spPr>
        <p:txBody>
          <a:bodyPr anchor="ctr"/>
          <a:lstStyle/>
          <a:p>
            <a:endParaRPr lang="zh-CN" altLang="en-US" sz="2700" b="1" dirty="0">
              <a:latin typeface="FrutigerNext LT Medium" pitchFamily="34" charset="0"/>
              <a:ea typeface="黑体" pitchFamily="2" charset="-122"/>
            </a:endParaRPr>
          </a:p>
        </p:txBody>
      </p:sp>
      <p:sp>
        <p:nvSpPr>
          <p:cNvPr id="803843" name="Text Box 3"/>
          <p:cNvSpPr txBox="1">
            <a:spLocks noChangeArrowheads="1"/>
          </p:cNvSpPr>
          <p:nvPr/>
        </p:nvSpPr>
        <p:spPr bwMode="auto">
          <a:xfrm>
            <a:off x="1115616" y="1556792"/>
            <a:ext cx="6697663" cy="1569660"/>
          </a:xfrm>
          <a:prstGeom prst="rect">
            <a:avLst/>
          </a:prstGeom>
          <a:noFill/>
          <a:ln w="9525" algn="ctr">
            <a:noFill/>
            <a:miter lim="800000"/>
            <a:headEnd/>
            <a:tailEnd/>
          </a:ln>
          <a:effectLst/>
        </p:spPr>
        <p:txBody>
          <a:bodyPr>
            <a:spAutoFit/>
          </a:bodyPr>
          <a:lstStyle/>
          <a:p>
            <a:pPr marL="71438" indent="-71438" defTabSz="442913">
              <a:spcBef>
                <a:spcPct val="50000"/>
              </a:spcBef>
              <a:buClr>
                <a:srgbClr val="808080"/>
              </a:buClr>
              <a:buSzPct val="90000"/>
              <a:buFont typeface="Monotype Sorts" pitchFamily="2" charset="2"/>
              <a:buNone/>
            </a:pPr>
            <a:r>
              <a:rPr lang="zh-CN" altLang="en-US" sz="2400" dirty="0" smtClean="0">
                <a:solidFill>
                  <a:srgbClr val="FF3300"/>
                </a:solidFill>
              </a:rPr>
              <a:t>感谢导师、</a:t>
            </a:r>
            <a:r>
              <a:rPr lang="en-US" altLang="zh-CN" sz="2400" dirty="0">
                <a:solidFill>
                  <a:srgbClr val="FF3300"/>
                </a:solidFill>
              </a:rPr>
              <a:t>leader</a:t>
            </a:r>
            <a:r>
              <a:rPr lang="zh-CN" altLang="en-US" sz="2400" dirty="0" smtClean="0">
                <a:solidFill>
                  <a:srgbClr val="FF3300"/>
                </a:solidFill>
              </a:rPr>
              <a:t>！</a:t>
            </a:r>
            <a:endParaRPr lang="zh-CN" altLang="en-US" sz="2400" dirty="0">
              <a:solidFill>
                <a:srgbClr val="FF3300"/>
              </a:solidFill>
            </a:endParaRP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感谢同事！</a:t>
            </a:r>
          </a:p>
          <a:p>
            <a:pPr marL="71438" indent="-71438" defTabSz="442913">
              <a:spcBef>
                <a:spcPct val="50000"/>
              </a:spcBef>
              <a:buClr>
                <a:srgbClr val="808080"/>
              </a:buClr>
              <a:buSzPct val="90000"/>
              <a:buFont typeface="Monotype Sorts" pitchFamily="2" charset="2"/>
              <a:buNone/>
            </a:pPr>
            <a:r>
              <a:rPr lang="zh-CN" altLang="en-US" sz="2400" dirty="0">
                <a:solidFill>
                  <a:srgbClr val="FF3300"/>
                </a:solidFill>
              </a:rPr>
              <a:t>感谢所有给过帮助和指导的人们！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803843"/>
                                        </p:tgtEl>
                                        <p:attrNameLst>
                                          <p:attrName>style.visibility</p:attrName>
                                        </p:attrNameLst>
                                      </p:cBhvr>
                                      <p:to>
                                        <p:strVal val="visible"/>
                                      </p:to>
                                    </p:set>
                                    <p:anim calcmode="lin" valueType="num">
                                      <p:cBhvr>
                                        <p:cTn id="7" dur="500" fill="hold"/>
                                        <p:tgtEl>
                                          <p:spTgt spid="803843"/>
                                        </p:tgtEl>
                                        <p:attrNameLst>
                                          <p:attrName>ppt_w</p:attrName>
                                        </p:attrNameLst>
                                      </p:cBhvr>
                                      <p:tavLst>
                                        <p:tav tm="0">
                                          <p:val>
                                            <p:fltVal val="0"/>
                                          </p:val>
                                        </p:tav>
                                        <p:tav tm="100000">
                                          <p:val>
                                            <p:strVal val="#ppt_w"/>
                                          </p:val>
                                        </p:tav>
                                      </p:tavLst>
                                    </p:anim>
                                    <p:anim calcmode="lin" valueType="num">
                                      <p:cBhvr>
                                        <p:cTn id="8" dur="500" fill="hold"/>
                                        <p:tgtEl>
                                          <p:spTgt spid="803843"/>
                                        </p:tgtEl>
                                        <p:attrNameLst>
                                          <p:attrName>ppt_h</p:attrName>
                                        </p:attrNameLst>
                                      </p:cBhvr>
                                      <p:tavLst>
                                        <p:tav tm="0">
                                          <p:val>
                                            <p:fltVal val="0"/>
                                          </p:val>
                                        </p:tav>
                                        <p:tav tm="100000">
                                          <p:val>
                                            <p:strVal val="#ppt_h"/>
                                          </p:val>
                                        </p:tav>
                                      </p:tavLst>
                                    </p:anim>
                                    <p:anim calcmode="lin" valueType="num">
                                      <p:cBhvr>
                                        <p:cTn id="9" dur="500" fill="hold"/>
                                        <p:tgtEl>
                                          <p:spTgt spid="803843"/>
                                        </p:tgtEl>
                                        <p:attrNameLst>
                                          <p:attrName>style.rotation</p:attrName>
                                        </p:attrNameLst>
                                      </p:cBhvr>
                                      <p:tavLst>
                                        <p:tav tm="0">
                                          <p:val>
                                            <p:fltVal val="90"/>
                                          </p:val>
                                        </p:tav>
                                        <p:tav tm="100000">
                                          <p:val>
                                            <p:fltVal val="0"/>
                                          </p:val>
                                        </p:tav>
                                      </p:tavLst>
                                    </p:anim>
                                    <p:animEffect transition="in" filter="fade">
                                      <p:cBhvr>
                                        <p:cTn id="10" dur="500"/>
                                        <p:tgtEl>
                                          <p:spTgt spid="80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p:nvPr>
        </p:nvSpPr>
        <p:spPr/>
        <p:txBody>
          <a:bodyPr/>
          <a:lstStyle/>
          <a:p>
            <a:r>
              <a:rPr lang="zh-CN" altLang="en-US" dirty="0" smtClean="0"/>
              <a:t>互动交流环节（无需胶片体现）</a:t>
            </a:r>
            <a:r>
              <a:rPr lang="en-US" altLang="zh-CN" dirty="0" smtClean="0"/>
              <a:t>10</a:t>
            </a:r>
            <a:r>
              <a:rPr lang="zh-CN" altLang="en-US" dirty="0" smtClean="0"/>
              <a:t>分钟</a:t>
            </a:r>
          </a:p>
        </p:txBody>
      </p:sp>
      <p:sp>
        <p:nvSpPr>
          <p:cNvPr id="3" name="内容占位符 2"/>
          <p:cNvSpPr>
            <a:spLocks noGrp="1"/>
          </p:cNvSpPr>
          <p:nvPr>
            <p:ph idx="1"/>
          </p:nvPr>
        </p:nvSpPr>
        <p:spPr>
          <a:xfrm>
            <a:off x="755650" y="1628775"/>
            <a:ext cx="7704138" cy="4194175"/>
          </a:xfrm>
        </p:spPr>
        <p:txBody>
          <a:bodyPr/>
          <a:lstStyle/>
          <a:p>
            <a:pPr>
              <a:lnSpc>
                <a:spcPct val="150000"/>
              </a:lnSpc>
              <a:defRPr/>
            </a:pPr>
            <a:r>
              <a:rPr lang="zh-CN" altLang="en-US" sz="2400" dirty="0" smtClean="0">
                <a:latin typeface="+mn-ea"/>
                <a:ea typeface="+mn-ea"/>
              </a:rPr>
              <a:t>评委的提问多会围绕业务或相关联的思考，自己平时要多学习、多积累，现场陈述才会令人满意。</a:t>
            </a:r>
            <a:endParaRPr lang="en-US" altLang="zh-CN" sz="2400" dirty="0" smtClean="0">
              <a:latin typeface="+mn-ea"/>
              <a:ea typeface="+mn-ea"/>
            </a:endParaRPr>
          </a:p>
          <a:p>
            <a:pPr lvl="1">
              <a:lnSpc>
                <a:spcPct val="150000"/>
              </a:lnSpc>
              <a:defRPr/>
            </a:pPr>
            <a:r>
              <a:rPr lang="zh-CN" altLang="en-US" sz="2000" dirty="0" smtClean="0">
                <a:latin typeface="+mn-ea"/>
              </a:rPr>
              <a:t>这个环节主要看对业务和工作的思考，之前可以做一些预设问题，和自己的导师、主管讨论咨询。</a:t>
            </a:r>
            <a:endParaRPr lang="en-US" altLang="zh-CN" sz="2000" dirty="0" smtClean="0">
              <a:latin typeface="+mn-ea"/>
            </a:endParaRPr>
          </a:p>
          <a:p>
            <a:pPr lvl="1">
              <a:lnSpc>
                <a:spcPct val="150000"/>
              </a:lnSpc>
              <a:defRPr/>
            </a:pPr>
            <a:endParaRPr lang="en-US" altLang="zh-CN" sz="2000" dirty="0" smtClean="0">
              <a:latin typeface="+mn-ea"/>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dirty="0" smtClean="0"/>
              <a:t>目录</a:t>
            </a:r>
          </a:p>
        </p:txBody>
      </p:sp>
      <p:graphicFrame>
        <p:nvGraphicFramePr>
          <p:cNvPr id="10285" name="Group 45"/>
          <p:cNvGraphicFramePr>
            <a:graphicFrameLocks noGrp="1"/>
          </p:cNvGraphicFramePr>
          <p:nvPr>
            <p:ph idx="1"/>
            <p:extLst>
              <p:ext uri="{D42A27DB-BD31-4B8C-83A1-F6EECF244321}">
                <p14:modId xmlns:p14="http://schemas.microsoft.com/office/powerpoint/2010/main" val="2783290393"/>
              </p:ext>
            </p:extLst>
          </p:nvPr>
        </p:nvGraphicFramePr>
        <p:xfrm>
          <a:off x="1475656" y="1340768"/>
          <a:ext cx="6768752" cy="4536000"/>
        </p:xfrm>
        <a:graphic>
          <a:graphicData uri="http://schemas.openxmlformats.org/drawingml/2006/table">
            <a:tbl>
              <a:tblPr/>
              <a:tblGrid>
                <a:gridCol w="1014874"/>
                <a:gridCol w="5753878"/>
              </a:tblGrid>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序号</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FrutigerNext LT Regular" pitchFamily="34" charset="0"/>
                          <a:ea typeface="华文细黑" pitchFamily="2" charset="-122"/>
                        </a:rPr>
                        <a:t>内容</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1</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个人基本情况介绍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2</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实习期主要工作内容、完成情况及岗位适应情况介绍</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下一步学习</a:t>
                      </a:r>
                      <a:r>
                        <a:rPr kumimoji="0" lang="en-US" altLang="zh-CN" sz="1800" b="1" i="0" u="none" strike="noStrike" cap="none" normalizeH="0" baseline="0" dirty="0" smtClean="0">
                          <a:ln>
                            <a:noFill/>
                          </a:ln>
                          <a:solidFill>
                            <a:srgbClr val="000000"/>
                          </a:solidFill>
                          <a:effectLst/>
                          <a:latin typeface="FrutigerNext LT Regular" pitchFamily="34" charset="0"/>
                          <a:ea typeface="华文细黑" pitchFamily="2" charset="-122"/>
                        </a:rPr>
                        <a:t>/</a:t>
                      </a: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工作目标或计划</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3</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实习期学习感悟及总结</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4</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思想导师培养总结（新增）</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r h="64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rgbClr val="000000"/>
                          </a:solidFill>
                          <a:effectLst/>
                          <a:latin typeface="FrutigerNext LT Regular" pitchFamily="34" charset="0"/>
                          <a:ea typeface="华文细黑" pitchFamily="2" charset="-122"/>
                        </a:rPr>
                        <a:t>5</a:t>
                      </a:r>
                      <a:endParaRPr kumimoji="0" lang="zh-CN" altLang="en-US" sz="1800" b="0" i="0" u="none" strike="noStrike" cap="none" normalizeH="0" baseline="0" dirty="0" smtClean="0">
                        <a:ln>
                          <a:noFill/>
                        </a:ln>
                        <a:solidFill>
                          <a:srgbClr val="000000"/>
                        </a:solidFill>
                        <a:effectLst/>
                        <a:latin typeface="FrutigerNext LT Regular" pitchFamily="34" charset="0"/>
                        <a:ea typeface="华文细黑" pitchFamily="2" charset="-122"/>
                      </a:endParaRP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FrutigerNext LT Regular" pitchFamily="34" charset="0"/>
                          <a:ea typeface="华文细黑" pitchFamily="2" charset="-122"/>
                        </a:rPr>
                        <a:t>互动交流环节</a:t>
                      </a:r>
                    </a:p>
                  </a:txBody>
                  <a:tcPr marL="90000" marR="90000" marT="46800" marB="468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r>
            </a:tbl>
          </a:graphicData>
        </a:graphic>
      </p:graphicFrame>
      <p:graphicFrame>
        <p:nvGraphicFramePr>
          <p:cNvPr id="1026" name="Object 40"/>
          <p:cNvGraphicFramePr>
            <a:graphicFrameLocks noChangeAspect="1"/>
          </p:cNvGraphicFramePr>
          <p:nvPr/>
        </p:nvGraphicFramePr>
        <p:xfrm>
          <a:off x="535162" y="2205038"/>
          <a:ext cx="652462" cy="344487"/>
        </p:xfrm>
        <a:graphic>
          <a:graphicData uri="http://schemas.openxmlformats.org/presentationml/2006/ole">
            <mc:AlternateContent xmlns:mc="http://schemas.openxmlformats.org/markup-compatibility/2006">
              <mc:Choice xmlns:v="urn:schemas-microsoft-com:vml" Requires="v">
                <p:oleObj spid="_x0000_s1037" name="绘图" r:id="rId4" imgW="3333600" imgH="1638000" progId="">
                  <p:embed/>
                </p:oleObj>
              </mc:Choice>
              <mc:Fallback>
                <p:oleObj name="绘图" r:id="rId4" imgW="3333600" imgH="1638000" progId="">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162" y="2205038"/>
                        <a:ext cx="652462"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advTm="8000">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z="2800" dirty="0" smtClean="0"/>
              <a:t/>
            </a:r>
            <a:br>
              <a:rPr lang="en-US" altLang="zh-CN" sz="2800" dirty="0" smtClean="0"/>
            </a:br>
            <a:r>
              <a:rPr lang="zh-CN" altLang="en-US" sz="2800" dirty="0" smtClean="0"/>
              <a:t>个人基本情况介绍</a:t>
            </a:r>
            <a:br>
              <a:rPr lang="zh-CN" altLang="en-US" sz="2800" dirty="0" smtClean="0"/>
            </a:br>
            <a:endParaRPr lang="zh-CN" altLang="en-US" sz="2800" dirty="0" smtClean="0"/>
          </a:p>
        </p:txBody>
      </p:sp>
      <p:graphicFrame>
        <p:nvGraphicFramePr>
          <p:cNvPr id="2" name="内容占位符 1"/>
          <p:cNvGraphicFramePr>
            <a:graphicFrameLocks noGrp="1"/>
          </p:cNvGraphicFramePr>
          <p:nvPr>
            <p:ph idx="1"/>
            <p:extLst>
              <p:ext uri="{D42A27DB-BD31-4B8C-83A1-F6EECF244321}">
                <p14:modId xmlns:p14="http://schemas.microsoft.com/office/powerpoint/2010/main" val="3648430768"/>
              </p:ext>
            </p:extLst>
          </p:nvPr>
        </p:nvGraphicFramePr>
        <p:xfrm>
          <a:off x="741332" y="1412776"/>
          <a:ext cx="7272734" cy="3546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a:spLocks/>
          </p:cNvSpPr>
          <p:nvPr/>
        </p:nvSpPr>
        <p:spPr>
          <a:xfrm>
            <a:off x="539552" y="332656"/>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sz="2800" dirty="0"/>
              <a:t>1</a:t>
            </a:r>
            <a:r>
              <a:rPr lang="en-US" altLang="zh-CN" sz="2800" dirty="0" smtClean="0"/>
              <a:t>.</a:t>
            </a:r>
            <a:r>
              <a:rPr lang="zh-CN" altLang="en-US" sz="2800" dirty="0" smtClean="0"/>
              <a:t>任务背景</a:t>
            </a:r>
            <a:endParaRPr lang="en-US" altLang="zh-CN" sz="2800" dirty="0"/>
          </a:p>
        </p:txBody>
      </p:sp>
      <p:sp>
        <p:nvSpPr>
          <p:cNvPr id="5" name="圆角矩形 4"/>
          <p:cNvSpPr/>
          <p:nvPr/>
        </p:nvSpPr>
        <p:spPr bwMode="auto">
          <a:xfrm>
            <a:off x="2301043" y="1518538"/>
            <a:ext cx="6192688" cy="3888432"/>
          </a:xfrm>
          <a:prstGeom prst="roundRect">
            <a:avLst/>
          </a:prstGeom>
          <a:solidFill>
            <a:schemeClr val="accent5">
              <a:lumMod val="75000"/>
              <a:alpha val="95000"/>
            </a:schemeClr>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文本框 5"/>
          <p:cNvSpPr txBox="1"/>
          <p:nvPr/>
        </p:nvSpPr>
        <p:spPr>
          <a:xfrm>
            <a:off x="2627784" y="2068650"/>
            <a:ext cx="5654621" cy="646331"/>
          </a:xfrm>
          <a:prstGeom prst="rect">
            <a:avLst/>
          </a:prstGeom>
          <a:noFill/>
        </p:spPr>
        <p:txBody>
          <a:bodyPr wrap="square" rtlCol="0">
            <a:spAutoFit/>
          </a:bodyPr>
          <a:lstStyle/>
          <a:p>
            <a:r>
              <a:rPr lang="en-US" altLang="zh-CN" dirty="0" smtClean="0"/>
              <a:t>1.1</a:t>
            </a:r>
            <a:r>
              <a:rPr lang="zh-CN" altLang="en-US" dirty="0" smtClean="0"/>
              <a:t>实际小区配置过程中存在小区和基带的一对多关系</a:t>
            </a:r>
            <a:endParaRPr lang="en-US" altLang="zh-CN" dirty="0" smtClean="0"/>
          </a:p>
          <a:p>
            <a:endParaRPr lang="en-US" dirty="0"/>
          </a:p>
        </p:txBody>
      </p:sp>
      <p:sp>
        <p:nvSpPr>
          <p:cNvPr id="7" name="文本框 6"/>
          <p:cNvSpPr txBox="1"/>
          <p:nvPr/>
        </p:nvSpPr>
        <p:spPr>
          <a:xfrm>
            <a:off x="2627784" y="2816423"/>
            <a:ext cx="5616476" cy="646331"/>
          </a:xfrm>
          <a:prstGeom prst="rect">
            <a:avLst/>
          </a:prstGeom>
          <a:noFill/>
        </p:spPr>
        <p:txBody>
          <a:bodyPr wrap="square" rtlCol="0">
            <a:spAutoFit/>
          </a:bodyPr>
          <a:lstStyle/>
          <a:p>
            <a:r>
              <a:rPr lang="en-US" altLang="zh-CN" dirty="0" smtClean="0"/>
              <a:t>1.2</a:t>
            </a:r>
            <a:r>
              <a:rPr lang="zh-CN" altLang="en-US" dirty="0" smtClean="0"/>
              <a:t>这种关系对于</a:t>
            </a:r>
            <a:r>
              <a:rPr lang="en-US" altLang="zh-CN" dirty="0" smtClean="0"/>
              <a:t>3G</a:t>
            </a:r>
            <a:r>
              <a:rPr lang="zh-CN" altLang="en-US" dirty="0" smtClean="0"/>
              <a:t>具有实际意义，但对于</a:t>
            </a:r>
            <a:r>
              <a:rPr lang="en-US" altLang="zh-CN" dirty="0" smtClean="0"/>
              <a:t>LTE</a:t>
            </a:r>
            <a:r>
              <a:rPr lang="zh-CN" altLang="en-US" dirty="0" smtClean="0"/>
              <a:t>的小区开发是一种冗余现象</a:t>
            </a:r>
            <a:endParaRPr lang="en-US" dirty="0"/>
          </a:p>
        </p:txBody>
      </p:sp>
      <p:sp>
        <p:nvSpPr>
          <p:cNvPr id="8" name="文本框 7"/>
          <p:cNvSpPr txBox="1"/>
          <p:nvPr/>
        </p:nvSpPr>
        <p:spPr>
          <a:xfrm>
            <a:off x="2661157" y="3746774"/>
            <a:ext cx="5472460" cy="369332"/>
          </a:xfrm>
          <a:prstGeom prst="rect">
            <a:avLst/>
          </a:prstGeom>
          <a:noFill/>
        </p:spPr>
        <p:txBody>
          <a:bodyPr wrap="square" rtlCol="0">
            <a:spAutoFit/>
          </a:bodyPr>
          <a:lstStyle/>
          <a:p>
            <a:r>
              <a:rPr lang="en-US" altLang="zh-CN" dirty="0" smtClean="0"/>
              <a:t>1.3</a:t>
            </a:r>
            <a:r>
              <a:rPr lang="zh-CN" altLang="en-US" dirty="0" smtClean="0"/>
              <a:t>在站点升级过程中，这种关系可能导致升级失败</a:t>
            </a:r>
            <a:endParaRPr lang="en-US" dirty="0"/>
          </a:p>
        </p:txBody>
      </p:sp>
    </p:spTree>
    <p:extLst>
      <p:ext uri="{BB962C8B-B14F-4D97-AF65-F5344CB8AC3E}">
        <p14:creationId xmlns:p14="http://schemas.microsoft.com/office/powerpoint/2010/main" val="4105016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55650" y="325438"/>
            <a:ext cx="7632700" cy="871537"/>
          </a:xfrm>
          <a:prstGeom prst="rect">
            <a:avLst/>
          </a:prstGeom>
        </p:spPr>
        <p:txBody>
          <a:bodyPr/>
          <a:lst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2pPr>
            <a:lvl3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3pPr>
            <a:lvl4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4pPr>
            <a:lvl5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a:lstStyle>
          <a:p>
            <a:r>
              <a:rPr lang="en-US" altLang="zh-CN" sz="2800" dirty="0" smtClean="0"/>
              <a:t>2.</a:t>
            </a:r>
            <a:r>
              <a:rPr lang="zh-CN" altLang="en-US" sz="2800" dirty="0" smtClean="0"/>
              <a:t>功能点</a:t>
            </a:r>
            <a:endParaRPr lang="en-US" altLang="zh-CN" sz="2800" dirty="0"/>
          </a:p>
        </p:txBody>
      </p:sp>
      <p:graphicFrame>
        <p:nvGraphicFramePr>
          <p:cNvPr id="4" name="图示 3"/>
          <p:cNvGraphicFramePr/>
          <p:nvPr>
            <p:extLst>
              <p:ext uri="{D42A27DB-BD31-4B8C-83A1-F6EECF244321}">
                <p14:modId xmlns:p14="http://schemas.microsoft.com/office/powerpoint/2010/main" val="221473674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592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775768"/>
            <a:ext cx="3960440" cy="4896544"/>
          </a:xfrm>
          <a:prstGeom prst="rect">
            <a:avLst/>
          </a:prstGeom>
          <a:effectLst>
            <a:glow rad="63500">
              <a:schemeClr val="tx1"/>
            </a:glow>
          </a:effectLst>
        </p:spPr>
      </p:pic>
      <p:pic>
        <p:nvPicPr>
          <p:cNvPr id="6" name="图片 5"/>
          <p:cNvPicPr>
            <a:picLocks noChangeAspect="1"/>
          </p:cNvPicPr>
          <p:nvPr/>
        </p:nvPicPr>
        <p:blipFill>
          <a:blip r:embed="rId4"/>
          <a:stretch>
            <a:fillRect/>
          </a:stretch>
        </p:blipFill>
        <p:spPr>
          <a:xfrm>
            <a:off x="4642033" y="488371"/>
            <a:ext cx="3563851" cy="1458418"/>
          </a:xfrm>
          <a:prstGeom prst="rect">
            <a:avLst/>
          </a:prstGeom>
          <a:effectLst>
            <a:glow rad="63500">
              <a:schemeClr val="tx1"/>
            </a:glow>
          </a:effec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2033" y="2244692"/>
            <a:ext cx="3897069" cy="1750321"/>
          </a:xfrm>
          <a:prstGeom prst="rect">
            <a:avLst/>
          </a:prstGeom>
          <a:effectLst>
            <a:glow rad="63500">
              <a:schemeClr val="accent4"/>
            </a:glow>
            <a:softEdge rad="0"/>
          </a:effectLst>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9800" y="4409058"/>
            <a:ext cx="3902861" cy="1641522"/>
          </a:xfrm>
          <a:prstGeom prst="rect">
            <a:avLst/>
          </a:prstGeom>
          <a:effectLst>
            <a:glow rad="63500">
              <a:schemeClr val="accent4"/>
            </a:glow>
            <a:softEdge rad="0"/>
          </a:effectLst>
        </p:spPr>
      </p:pic>
      <p:sp>
        <p:nvSpPr>
          <p:cNvPr id="9" name="文本框 8"/>
          <p:cNvSpPr txBox="1"/>
          <p:nvPr/>
        </p:nvSpPr>
        <p:spPr>
          <a:xfrm>
            <a:off x="226296" y="406436"/>
            <a:ext cx="1800200" cy="369332"/>
          </a:xfrm>
          <a:prstGeom prst="rect">
            <a:avLst/>
          </a:prstGeom>
          <a:noFill/>
        </p:spPr>
        <p:txBody>
          <a:bodyPr wrap="square" rtlCol="0">
            <a:spAutoFit/>
          </a:bodyPr>
          <a:lstStyle/>
          <a:p>
            <a:r>
              <a:rPr lang="zh-CN" altLang="en-US" dirty="0" smtClean="0"/>
              <a:t>日志数据</a:t>
            </a:r>
            <a:endParaRPr lang="en-US" dirty="0"/>
          </a:p>
        </p:txBody>
      </p:sp>
      <p:sp>
        <p:nvSpPr>
          <p:cNvPr id="10" name="文本框 9"/>
          <p:cNvSpPr txBox="1"/>
          <p:nvPr/>
        </p:nvSpPr>
        <p:spPr>
          <a:xfrm>
            <a:off x="4677871" y="188640"/>
            <a:ext cx="1118265" cy="307777"/>
          </a:xfrm>
          <a:prstGeom prst="rect">
            <a:avLst/>
          </a:prstGeom>
          <a:noFill/>
        </p:spPr>
        <p:txBody>
          <a:bodyPr wrap="square" rtlCol="0">
            <a:spAutoFit/>
          </a:bodyPr>
          <a:lstStyle/>
          <a:p>
            <a:r>
              <a:rPr lang="zh-CN" altLang="en-US" sz="1400" dirty="0" smtClean="0"/>
              <a:t>小区信息</a:t>
            </a:r>
            <a:endParaRPr lang="en-US" sz="1400" dirty="0"/>
          </a:p>
        </p:txBody>
      </p:sp>
      <p:sp>
        <p:nvSpPr>
          <p:cNvPr id="11" name="文本框 10"/>
          <p:cNvSpPr txBox="1"/>
          <p:nvPr/>
        </p:nvSpPr>
        <p:spPr>
          <a:xfrm>
            <a:off x="4649800" y="1936915"/>
            <a:ext cx="1118265" cy="307777"/>
          </a:xfrm>
          <a:prstGeom prst="rect">
            <a:avLst/>
          </a:prstGeom>
          <a:noFill/>
        </p:spPr>
        <p:txBody>
          <a:bodyPr wrap="square" rtlCol="0">
            <a:spAutoFit/>
          </a:bodyPr>
          <a:lstStyle/>
          <a:p>
            <a:r>
              <a:rPr lang="zh-CN" altLang="en-US" sz="1400" dirty="0"/>
              <a:t>绑定信息</a:t>
            </a:r>
            <a:endParaRPr lang="en-US" sz="1400" dirty="0"/>
          </a:p>
        </p:txBody>
      </p:sp>
      <p:sp>
        <p:nvSpPr>
          <p:cNvPr id="12" name="文本框 11"/>
          <p:cNvSpPr txBox="1"/>
          <p:nvPr/>
        </p:nvSpPr>
        <p:spPr>
          <a:xfrm>
            <a:off x="4640328" y="4048147"/>
            <a:ext cx="1298119" cy="307777"/>
          </a:xfrm>
          <a:prstGeom prst="rect">
            <a:avLst/>
          </a:prstGeom>
          <a:noFill/>
        </p:spPr>
        <p:txBody>
          <a:bodyPr wrap="square" rtlCol="0">
            <a:spAutoFit/>
          </a:bodyPr>
          <a:lstStyle/>
          <a:p>
            <a:r>
              <a:rPr lang="zh-CN" altLang="en-US" sz="1400" dirty="0" smtClean="0"/>
              <a:t>基带信息</a:t>
            </a:r>
            <a:endParaRPr lang="en-US" sz="1400" dirty="0"/>
          </a:p>
        </p:txBody>
      </p:sp>
    </p:spTree>
    <p:extLst>
      <p:ext uri="{BB962C8B-B14F-4D97-AF65-F5344CB8AC3E}">
        <p14:creationId xmlns:p14="http://schemas.microsoft.com/office/powerpoint/2010/main" val="285227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71500" y="764704"/>
            <a:ext cx="1296144" cy="1152128"/>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5" name="椭圆 4"/>
          <p:cNvSpPr/>
          <p:nvPr/>
        </p:nvSpPr>
        <p:spPr bwMode="auto">
          <a:xfrm>
            <a:off x="35496" y="3212976"/>
            <a:ext cx="1368152" cy="1368152"/>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6" name="右箭头 5"/>
          <p:cNvSpPr/>
          <p:nvPr/>
        </p:nvSpPr>
        <p:spPr bwMode="auto">
          <a:xfrm>
            <a:off x="1452138" y="3501008"/>
            <a:ext cx="1587660" cy="576064"/>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7" name="右箭头 6"/>
          <p:cNvSpPr/>
          <p:nvPr/>
        </p:nvSpPr>
        <p:spPr bwMode="auto">
          <a:xfrm>
            <a:off x="1427893" y="1196752"/>
            <a:ext cx="1587660" cy="576064"/>
          </a:xfrm>
          <a:prstGeom prst="right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9" name="椭圆 8"/>
          <p:cNvSpPr/>
          <p:nvPr/>
        </p:nvSpPr>
        <p:spPr bwMode="auto">
          <a:xfrm>
            <a:off x="7308304" y="1916832"/>
            <a:ext cx="1656184" cy="1584176"/>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3" name="加号 12"/>
          <p:cNvSpPr/>
          <p:nvPr/>
        </p:nvSpPr>
        <p:spPr bwMode="auto">
          <a:xfrm>
            <a:off x="6216309" y="1885501"/>
            <a:ext cx="1152128" cy="1080120"/>
          </a:xfrm>
          <a:prstGeom prst="mathPlus">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sp>
        <p:nvSpPr>
          <p:cNvPr id="14" name="文本框 13"/>
          <p:cNvSpPr txBox="1"/>
          <p:nvPr/>
        </p:nvSpPr>
        <p:spPr>
          <a:xfrm>
            <a:off x="201996" y="1196752"/>
            <a:ext cx="1116124" cy="369332"/>
          </a:xfrm>
          <a:prstGeom prst="rect">
            <a:avLst/>
          </a:prstGeom>
          <a:noFill/>
        </p:spPr>
        <p:txBody>
          <a:bodyPr wrap="square" rtlCol="0">
            <a:spAutoFit/>
          </a:bodyPr>
          <a:lstStyle/>
          <a:p>
            <a:r>
              <a:rPr lang="zh-CN" altLang="en-US" dirty="0" smtClean="0"/>
              <a:t>日志</a:t>
            </a:r>
            <a:r>
              <a:rPr lang="zh-CN" altLang="en-US" dirty="0"/>
              <a:t>信息</a:t>
            </a:r>
            <a:endParaRPr lang="en-US" dirty="0"/>
          </a:p>
        </p:txBody>
      </p:sp>
      <p:sp>
        <p:nvSpPr>
          <p:cNvPr id="15" name="文本框 14"/>
          <p:cNvSpPr txBox="1"/>
          <p:nvPr/>
        </p:nvSpPr>
        <p:spPr>
          <a:xfrm>
            <a:off x="234528" y="3789040"/>
            <a:ext cx="1169119" cy="369332"/>
          </a:xfrm>
          <a:prstGeom prst="rect">
            <a:avLst/>
          </a:prstGeom>
          <a:noFill/>
        </p:spPr>
        <p:txBody>
          <a:bodyPr wrap="square" rtlCol="0">
            <a:spAutoFit/>
          </a:bodyPr>
          <a:lstStyle/>
          <a:p>
            <a:r>
              <a:rPr lang="zh-CN" altLang="en-US" dirty="0"/>
              <a:t>配置文件</a:t>
            </a:r>
            <a:endParaRPr lang="en-US" dirty="0"/>
          </a:p>
        </p:txBody>
      </p:sp>
      <p:sp>
        <p:nvSpPr>
          <p:cNvPr id="16" name="文本框 15"/>
          <p:cNvSpPr txBox="1"/>
          <p:nvPr/>
        </p:nvSpPr>
        <p:spPr>
          <a:xfrm>
            <a:off x="7668344" y="2523610"/>
            <a:ext cx="1195990" cy="370620"/>
          </a:xfrm>
          <a:prstGeom prst="rect">
            <a:avLst/>
          </a:prstGeom>
          <a:noFill/>
        </p:spPr>
        <p:txBody>
          <a:bodyPr wrap="square" rtlCol="0">
            <a:spAutoFit/>
          </a:bodyPr>
          <a:lstStyle/>
          <a:p>
            <a:r>
              <a:rPr lang="zh-CN" altLang="en-US" dirty="0" smtClean="0"/>
              <a:t>更正信息</a:t>
            </a:r>
            <a:endParaRPr lang="en-US" dirty="0"/>
          </a:p>
        </p:txBody>
      </p:sp>
      <p:sp>
        <p:nvSpPr>
          <p:cNvPr id="17" name="文本框 16"/>
          <p:cNvSpPr txBox="1"/>
          <p:nvPr/>
        </p:nvSpPr>
        <p:spPr>
          <a:xfrm>
            <a:off x="1481140" y="827420"/>
            <a:ext cx="1286108" cy="369332"/>
          </a:xfrm>
          <a:prstGeom prst="rect">
            <a:avLst/>
          </a:prstGeom>
          <a:noFill/>
        </p:spPr>
        <p:txBody>
          <a:bodyPr wrap="square" rtlCol="0">
            <a:spAutoFit/>
          </a:bodyPr>
          <a:lstStyle/>
          <a:p>
            <a:r>
              <a:rPr lang="en-US" altLang="zh-CN" dirty="0" err="1" smtClean="0"/>
              <a:t>processTxt</a:t>
            </a:r>
            <a:endParaRPr lang="en-US" dirty="0"/>
          </a:p>
        </p:txBody>
      </p:sp>
      <p:sp>
        <p:nvSpPr>
          <p:cNvPr id="18" name="文本框 17"/>
          <p:cNvSpPr txBox="1"/>
          <p:nvPr/>
        </p:nvSpPr>
        <p:spPr>
          <a:xfrm>
            <a:off x="1403647" y="3212976"/>
            <a:ext cx="1286108" cy="369332"/>
          </a:xfrm>
          <a:prstGeom prst="rect">
            <a:avLst/>
          </a:prstGeom>
          <a:noFill/>
        </p:spPr>
        <p:txBody>
          <a:bodyPr wrap="square" rtlCol="0">
            <a:spAutoFit/>
          </a:bodyPr>
          <a:lstStyle/>
          <a:p>
            <a:r>
              <a:rPr lang="en-US" altLang="zh-CN" dirty="0" err="1" smtClean="0"/>
              <a:t>processXml</a:t>
            </a:r>
            <a:endParaRPr lang="en-US" dirty="0"/>
          </a:p>
        </p:txBody>
      </p:sp>
      <p:sp>
        <p:nvSpPr>
          <p:cNvPr id="19" name="文本框 18"/>
          <p:cNvSpPr txBox="1"/>
          <p:nvPr/>
        </p:nvSpPr>
        <p:spPr>
          <a:xfrm>
            <a:off x="3671271" y="2329470"/>
            <a:ext cx="1800200" cy="369332"/>
          </a:xfrm>
          <a:prstGeom prst="rect">
            <a:avLst/>
          </a:prstGeom>
          <a:noFill/>
        </p:spPr>
        <p:txBody>
          <a:bodyPr wrap="square" rtlCol="0">
            <a:spAutoFit/>
          </a:bodyPr>
          <a:lstStyle/>
          <a:p>
            <a:r>
              <a:rPr lang="en-US" altLang="zh-CN" dirty="0" err="1" smtClean="0"/>
              <a:t>eNode</a:t>
            </a:r>
            <a:endParaRPr lang="en-US" dirty="0"/>
          </a:p>
        </p:txBody>
      </p:sp>
      <p:sp>
        <p:nvSpPr>
          <p:cNvPr id="20" name="文本框 19"/>
          <p:cNvSpPr txBox="1"/>
          <p:nvPr/>
        </p:nvSpPr>
        <p:spPr>
          <a:xfrm>
            <a:off x="3680012" y="5545911"/>
            <a:ext cx="1791459" cy="368906"/>
          </a:xfrm>
          <a:prstGeom prst="rect">
            <a:avLst/>
          </a:prstGeom>
          <a:noFill/>
        </p:spPr>
        <p:txBody>
          <a:bodyPr wrap="square" rtlCol="0">
            <a:spAutoFit/>
          </a:bodyPr>
          <a:lstStyle/>
          <a:p>
            <a:r>
              <a:rPr lang="en-US" altLang="zh-CN" dirty="0"/>
              <a:t>Site</a:t>
            </a:r>
            <a:endParaRPr lang="en-US" dirty="0"/>
          </a:p>
        </p:txBody>
      </p:sp>
      <p:pic>
        <p:nvPicPr>
          <p:cNvPr id="22" name="图片 21"/>
          <p:cNvPicPr>
            <a:picLocks noChangeAspect="1"/>
          </p:cNvPicPr>
          <p:nvPr/>
        </p:nvPicPr>
        <p:blipFill>
          <a:blip r:embed="rId2"/>
          <a:stretch>
            <a:fillRect/>
          </a:stretch>
        </p:blipFill>
        <p:spPr>
          <a:xfrm>
            <a:off x="3039798" y="-51857"/>
            <a:ext cx="3123905" cy="2885077"/>
          </a:xfrm>
          <a:prstGeom prst="rect">
            <a:avLst/>
          </a:prstGeom>
        </p:spPr>
      </p:pic>
      <p:pic>
        <p:nvPicPr>
          <p:cNvPr id="2" name="图片 1"/>
          <p:cNvPicPr>
            <a:picLocks noChangeAspect="1"/>
          </p:cNvPicPr>
          <p:nvPr/>
        </p:nvPicPr>
        <p:blipFill>
          <a:blip r:embed="rId3"/>
          <a:stretch>
            <a:fillRect/>
          </a:stretch>
        </p:blipFill>
        <p:spPr>
          <a:xfrm>
            <a:off x="2556468" y="2796071"/>
            <a:ext cx="4123166" cy="3570113"/>
          </a:xfrm>
          <a:prstGeom prst="rect">
            <a:avLst/>
          </a:prstGeom>
        </p:spPr>
      </p:pic>
    </p:spTree>
    <p:extLst>
      <p:ext uri="{BB962C8B-B14F-4D97-AF65-F5344CB8AC3E}">
        <p14:creationId xmlns:p14="http://schemas.microsoft.com/office/powerpoint/2010/main" val="2848783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3030" y="764704"/>
            <a:ext cx="9144000" cy="4808716"/>
          </a:xfrm>
          <a:prstGeom prst="rect">
            <a:avLst/>
          </a:prstGeom>
        </p:spPr>
      </p:pic>
    </p:spTree>
    <p:extLst>
      <p:ext uri="{BB962C8B-B14F-4D97-AF65-F5344CB8AC3E}">
        <p14:creationId xmlns:p14="http://schemas.microsoft.com/office/powerpoint/2010/main" val="1008939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567237" y="3424237"/>
            <a:ext cx="9525" cy="9525"/>
          </a:xfrm>
          <a:prstGeom prst="rect">
            <a:avLst/>
          </a:prstGeom>
        </p:spPr>
      </p:pic>
      <p:pic>
        <p:nvPicPr>
          <p:cNvPr id="3" name="图片 2"/>
          <p:cNvPicPr>
            <a:picLocks noChangeAspect="1"/>
          </p:cNvPicPr>
          <p:nvPr/>
        </p:nvPicPr>
        <p:blipFill>
          <a:blip r:embed="rId4"/>
          <a:stretch>
            <a:fillRect/>
          </a:stretch>
        </p:blipFill>
        <p:spPr>
          <a:xfrm>
            <a:off x="2411760" y="32120"/>
            <a:ext cx="3483918" cy="5646350"/>
          </a:xfrm>
          <a:prstGeom prst="rect">
            <a:avLst/>
          </a:prstGeom>
        </p:spPr>
      </p:pic>
      <p:sp>
        <p:nvSpPr>
          <p:cNvPr id="5" name="文本框 4"/>
          <p:cNvSpPr txBox="1"/>
          <p:nvPr/>
        </p:nvSpPr>
        <p:spPr>
          <a:xfrm>
            <a:off x="607168" y="404664"/>
            <a:ext cx="1800200" cy="523220"/>
          </a:xfrm>
          <a:prstGeom prst="rect">
            <a:avLst/>
          </a:prstGeom>
          <a:noFill/>
        </p:spPr>
        <p:txBody>
          <a:bodyPr wrap="square" rtlCol="0">
            <a:spAutoFit/>
          </a:bodyPr>
          <a:lstStyle/>
          <a:p>
            <a:r>
              <a:rPr lang="zh-CN" altLang="en-US" sz="2800" b="1" dirty="0">
                <a:solidFill>
                  <a:srgbClr val="990000"/>
                </a:solidFill>
                <a:latin typeface="Arial" pitchFamily="34" charset="0"/>
                <a:ea typeface="黑体" pitchFamily="49" charset="-122"/>
                <a:cs typeface="Arial" pitchFamily="34" charset="0"/>
              </a:rPr>
              <a:t>流程图</a:t>
            </a:r>
            <a:endParaRPr lang="en-US" sz="2800" b="1" dirty="0">
              <a:solidFill>
                <a:srgbClr val="990000"/>
              </a:solidFill>
              <a:latin typeface="Arial" pitchFamily="34" charset="0"/>
              <a:ea typeface="黑体" pitchFamily="49" charset="-122"/>
              <a:cs typeface="Arial" pitchFamily="34" charset="0"/>
            </a:endParaRPr>
          </a:p>
        </p:txBody>
      </p:sp>
    </p:spTree>
    <p:extLst>
      <p:ext uri="{BB962C8B-B14F-4D97-AF65-F5344CB8AC3E}">
        <p14:creationId xmlns:p14="http://schemas.microsoft.com/office/powerpoint/2010/main" val="1503212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1553</TotalTime>
  <Words>1099</Words>
  <Application>Microsoft Office PowerPoint</Application>
  <PresentationFormat>全屏显示(4:3)</PresentationFormat>
  <Paragraphs>126</Paragraphs>
  <Slides>20</Slides>
  <Notes>12</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20</vt:i4>
      </vt:variant>
    </vt:vector>
  </HeadingPairs>
  <TitlesOfParts>
    <vt:vector size="42" baseType="lpstr">
      <vt:lpstr>FrutigerNext LT Medium</vt:lpstr>
      <vt:lpstr>Monotype Sorts</vt:lpstr>
      <vt:lpstr>MS PGothic</vt:lpstr>
      <vt:lpstr>MS PGothic</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绘图</vt:lpstr>
      <vt:lpstr>PowerPoint 演示文稿</vt:lpstr>
      <vt:lpstr>目录</vt:lpstr>
      <vt:lpstr> 个人基本情况介绍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心得体会</vt:lpstr>
      <vt:lpstr> 下一步学习/工作目标和计划 </vt:lpstr>
      <vt:lpstr>PowerPoint 演示文稿</vt:lpstr>
      <vt:lpstr>互动交流环节（无需胶片体现）10分钟</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w00211372</dc:creator>
  <cp:lastModifiedBy>shenjinwei</cp:lastModifiedBy>
  <cp:revision>87</cp:revision>
  <dcterms:created xsi:type="dcterms:W3CDTF">2012-05-28T10:29:21Z</dcterms:created>
  <dcterms:modified xsi:type="dcterms:W3CDTF">2018-09-27T14:04:58Z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(5)jV4k6OSMQPUFmHq3GU3zg0M8wJAgV8ChTLDlERlFZsj2Exz1+WSWF8WlXhLQyhrp1svzs6NhDG04NAvcvcOuGGIEogYM/Mg0SHDW9PBALkH/rqIqOloPCG7nByt8P+3njYznaR2qn978YXvuQ1bx7clMGsXFukBsi2Y9ZdX+P2sHJ2VuZiEHNYnmryqzJmAD9J6WHcGQwadsjbvCewcUIPd7UXEf+OlqIANq9RJSSmNVxkrF</vt:lpwstr>
  </property>
  <property fmtid="{D5CDD505-2E9C-101B-9397-08002B2CF9AE}" pid="3" name="_ms_pID_7253431">
    <vt:lpwstr>cg1b+FsnLXhnemYJUzYRSb25Wi05wH6WpyUCvjbjqxgWQo/bH/d95qS0bdQDo8/5e9S+NosCLmBK+nxZ/osSXb9bGAUwoFlYfYFfh1AbpXeHvBviX+pl2lIOL3D6kK62n0E/xhw2YkShbkdSm+y1DacGRBm57KbrPyMR1CFM3yY0r9qn5kkbKL3iVc5Yl3XzGV4PCIMCyTzvdphNO6ZgcsDkhz3E607YPRwHPb0G9dUvJJSv</vt:lpwstr>
  </property>
  <property fmtid="{D5CDD505-2E9C-101B-9397-08002B2CF9AE}" pid="4" name="_ms_pID_7253432">
    <vt:lpwstr>tKPC/dt15hgNpi9NKRIbMWdbeC1M66FtrDJznFtWcqujC5KeoNw9baXrkeu+3BlXfbxIP5YQVA7R1/HsOBIb8eaZatxzfb2AEMQFi4iWXRbetc+HZ+yqWfMgOxFA1pSJTIxqjv2ODhOOLJvBOw0NkgnuzmOqVUVC846QVwqMyvfCI+pqmOW9JlNpeEVZRDmr5T5byxj9jWeyrE7DH8DNQzp4DIky0VEs8uTz3WXJnbjZj0j4</vt:lpwstr>
  </property>
  <property fmtid="{D5CDD505-2E9C-101B-9397-08002B2CF9AE}" pid="5" name="_ms_pID_7253433">
    <vt:lpwstr>jL4J+nQ1/aUnMhNBpTioT9EutjZzoUvzFagy5Iz8ZrkaAitFptkyFwh/9rW2Oqy4MDI/IFivoiVjR/HT3jVyovJS8uPdE1eavT8lTL33RMWqMrfiND7jzMRd8G0ays67+Kc1YtTFtQX3fhc46ao017SrtvlE4Qc+ngv8XQi/APIwde65KLqwZoFtWgp3sUagBaMfkZY7NVpY0ZXwec20pH6gYImtX1tfo7pagclviIqZi9Dh</vt:lpwstr>
  </property>
  <property fmtid="{D5CDD505-2E9C-101B-9397-08002B2CF9AE}" pid="6" name="_ms_pID_7253434">
    <vt:lpwstr>XtBXOUICHCx37QUusbZBKDEif0Kwj/Y7dnAOhomhBglJW4pJnH/0eEEvrY6bZKppVPyX4WFdEZy1okOga527xiX7fBzcVzDn9yNOa12yL55+H7kM2s9Q8fzitwObh8/oRcnRf/3abC6sMxS7UASiGOWfJM60J9uwEE4wZrxJ4N0AigOWQ0UaYChchwrn+M2sbHLDIcyhHxpHRpW+C6VN2uhwYrggM+y7WOhimk7jzUs=</vt:lpwstr>
  </property>
  <property fmtid="{D5CDD505-2E9C-101B-9397-08002B2CF9AE}" pid="7" name="_new_ms_pID_72543">
    <vt:lpwstr>(3)6tEc7SvblwiFAVKRyzRBFqsbd8TJKRNG6E1jQAJhPbuW1c+qL166cCZqwYHW44dOQU3+SvgP
RIZVmtBeu6VTGE6+BgbQmd130rcCFF3q6lyFYopu2pvqoM/rb8eKobFDjM6pUu2EOPYS+FD6
A8cTJmaiuvSnMqF6nLUx7FiQCDSBkET7LKH94ILoIqi2xvwgAv0wg0tMBghZiJ3oNfjDCGje
erdDLGgk3ow6guk7b/</vt:lpwstr>
  </property>
  <property fmtid="{D5CDD505-2E9C-101B-9397-08002B2CF9AE}" pid="8" name="_new_ms_pID_725431">
    <vt:lpwstr>EmX2WfBYltTfupIEVvHcQYpvWmoQ6QuyEAlumDYw5RbYXoCun2YQ+K
pmgy/sy4gwwQWsePWtLqt5/JECq14BZPe0+527a8TfkU+w/FVMBr+2ASFtLE6wr2P2IuI1MJ
dG4jqOw8BGQMMz7g8x4/KGf83b++ngx52GATCCkdIl+GBUVQKTQmfaaI8SYltW67oLa1u2n5
RNyZzTRhSoqEztLucchQJfzuf/usZIktNziw</vt:lpwstr>
  </property>
  <property fmtid="{D5CDD505-2E9C-101B-9397-08002B2CF9AE}" pid="9" name="_new_ms_pID_725432">
    <vt:lpwstr>itsdCD+LGtWF281RmKrhdhc2RcnupbrOFdfg
cZEckoVmdJ0qhpmFXCRLH4Q3paWLr8lWZ3tIFcDWXcahj6fTQQQ=</vt:lpwstr>
  </property>
  <property fmtid="{D5CDD505-2E9C-101B-9397-08002B2CF9AE}" pid="10" name="_2015_ms_pID_725343">
    <vt:lpwstr>(3)+qGd9s5DcyEkbqvlzIK5DdoSYn7W/cJSHFJtZgP8IijZSCmWU+qrTvKVfAMszyAZ+etH2RDq
5gk/pcMJzk4X786qj1QmSh0/sgYQaYiBsV2CyIzLPs7OK0fnVDoH1MX4bNhjLSnAigiFiDV5
0PHCCsRaDo+DuZk8z6t/GaJHQEuOaJgCSn5TilXqDi4kNi7+uWpUnAHxViV7H/0Bv8keVyrq
J5KtyCsRj5wDuBfXnP</vt:lpwstr>
  </property>
  <property fmtid="{D5CDD505-2E9C-101B-9397-08002B2CF9AE}" pid="11" name="_2015_ms_pID_7253431">
    <vt:lpwstr>bHMs0FHOA77I63ifwvonAL5L8GT0o5lzE0IM4ZZBnZzhBc3TmPJerr
s6+TnFIRMTOw2NczkApNbr/OASfuhuVnMXh6UyyeE8FJQ0fjrHqvwySvm6FmAWa3WpHe6BAS
t++L3rHfSXO6GKKkNWBEbFWc1JZqOYUctizRMSJBrCXOooir3axD7roDiZFBvFCb5cqzYSQ5
ob0I1DZvoL3bEbZbPpmX7JNMMHFLorduLRsa</vt:lpwstr>
  </property>
  <property fmtid="{D5CDD505-2E9C-101B-9397-08002B2CF9AE}" pid="12" name="_2015_ms_pID_7253432">
    <vt:lpwstr>XA==</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1538054554</vt:lpwstr>
  </property>
</Properties>
</file>