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Lst>
  <p:notesMasterIdLst>
    <p:notesMasterId r:id="rId22"/>
  </p:notesMasterIdLst>
  <p:handoutMasterIdLst>
    <p:handoutMasterId r:id="rId23"/>
  </p:handoutMasterIdLst>
  <p:sldIdLst>
    <p:sldId id="262" r:id="rId10"/>
    <p:sldId id="293" r:id="rId11"/>
    <p:sldId id="294" r:id="rId12"/>
    <p:sldId id="306" r:id="rId13"/>
    <p:sldId id="296" r:id="rId14"/>
    <p:sldId id="305" r:id="rId15"/>
    <p:sldId id="297" r:id="rId16"/>
    <p:sldId id="295" r:id="rId17"/>
    <p:sldId id="304" r:id="rId18"/>
    <p:sldId id="303" r:id="rId19"/>
    <p:sldId id="298" r:id="rId20"/>
    <p:sldId id="260" r:id="rId2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7777"/>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00" autoAdjust="0"/>
    <p:restoredTop sz="94660"/>
  </p:normalViewPr>
  <p:slideViewPr>
    <p:cSldViewPr>
      <p:cViewPr varScale="1">
        <p:scale>
          <a:sx n="112" d="100"/>
          <a:sy n="112" d="100"/>
        </p:scale>
        <p:origin x="1452" y="78"/>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handoutMaster" Target="handoutMasters/handoutMaster1.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3340FD-E484-428F-84C6-C60D44C644D8}" type="doc">
      <dgm:prSet loTypeId="urn:microsoft.com/office/officeart/2005/8/layout/hList7" loCatId="process" qsTypeId="urn:microsoft.com/office/officeart/2005/8/quickstyle/simple1" qsCatId="simple" csTypeId="urn:microsoft.com/office/officeart/2005/8/colors/accent1_2" csCatId="accent1" phldr="1"/>
      <dgm:spPr/>
      <dgm:t>
        <a:bodyPr/>
        <a:lstStyle/>
        <a:p>
          <a:endParaRPr lang="en-US"/>
        </a:p>
      </dgm:t>
    </dgm:pt>
    <dgm:pt modelId="{3B2BD028-C668-465D-AC34-B1DBAE057588}">
      <dgm:prSet custT="1"/>
      <dgm:spPr/>
      <dgm:t>
        <a:bodyPr/>
        <a:lstStyle/>
        <a:p>
          <a:pPr rtl="0"/>
          <a:r>
            <a:rPr lang="zh-CN" altLang="en-US" sz="1200" dirty="0" smtClean="0"/>
            <a:t>同济大学 软件工程</a:t>
          </a:r>
          <a:r>
            <a:rPr lang="en-US" altLang="zh-CN" sz="1200" dirty="0" smtClean="0"/>
            <a:t>15</a:t>
          </a:r>
          <a:r>
            <a:rPr lang="zh-CN" altLang="en-US" sz="1200" dirty="0" smtClean="0"/>
            <a:t>级本科</a:t>
          </a:r>
          <a:endParaRPr lang="en-US" altLang="zh-CN" sz="1200" dirty="0" smtClean="0"/>
        </a:p>
        <a:p>
          <a:pPr rtl="0"/>
          <a:r>
            <a:rPr lang="zh-CN" altLang="en-US" sz="1200" dirty="0" smtClean="0"/>
            <a:t>实习经验：携程</a:t>
          </a:r>
          <a:r>
            <a:rPr lang="en-US" altLang="zh-CN" sz="1200" dirty="0" err="1" smtClean="0"/>
            <a:t>paas</a:t>
          </a:r>
          <a:r>
            <a:rPr lang="zh-CN" altLang="en-US" sz="1200" dirty="0" smtClean="0"/>
            <a:t>平台研发</a:t>
          </a:r>
          <a:endParaRPr lang="en-US" sz="1200" dirty="0"/>
        </a:p>
      </dgm:t>
    </dgm:pt>
    <dgm:pt modelId="{00509840-F455-4680-8DB5-0C7B3C6360C0}" type="parTrans" cxnId="{16D1ADE9-6E2C-41A9-9C2B-2635DCCEFE9A}">
      <dgm:prSet/>
      <dgm:spPr/>
      <dgm:t>
        <a:bodyPr/>
        <a:lstStyle/>
        <a:p>
          <a:endParaRPr lang="en-US"/>
        </a:p>
      </dgm:t>
    </dgm:pt>
    <dgm:pt modelId="{18FDBA75-C5BA-4E24-B54D-0B0F9385BED7}" type="sibTrans" cxnId="{16D1ADE9-6E2C-41A9-9C2B-2635DCCEFE9A}">
      <dgm:prSet/>
      <dgm:spPr/>
      <dgm:t>
        <a:bodyPr/>
        <a:lstStyle/>
        <a:p>
          <a:endParaRPr lang="en-US"/>
        </a:p>
      </dgm:t>
    </dgm:pt>
    <dgm:pt modelId="{0F67EBD8-033F-4A7D-9A84-E180B676C804}">
      <dgm:prSet custT="1"/>
      <dgm:spPr/>
      <dgm:t>
        <a:bodyPr/>
        <a:lstStyle/>
        <a:p>
          <a:pPr rtl="0"/>
          <a:r>
            <a:rPr lang="zh-CN" altLang="en-US" sz="1200" dirty="0" smtClean="0"/>
            <a:t>实习期主要工作：</a:t>
          </a:r>
          <a:endParaRPr lang="en-US" altLang="zh-CN" sz="1200" dirty="0" smtClean="0"/>
        </a:p>
        <a:p>
          <a:pPr rtl="0"/>
          <a:r>
            <a:rPr lang="zh-CN" altLang="en-US" sz="1200" dirty="0" smtClean="0"/>
            <a:t>配置文件及日志文件校验脚本开发</a:t>
          </a:r>
          <a:endParaRPr lang="en-US" sz="1200" dirty="0"/>
        </a:p>
      </dgm:t>
    </dgm:pt>
    <dgm:pt modelId="{C6166421-5713-4A6E-90FA-7362EACFADC6}" type="parTrans" cxnId="{DCB0B85D-076C-4061-B817-B988E539A9B1}">
      <dgm:prSet/>
      <dgm:spPr/>
      <dgm:t>
        <a:bodyPr/>
        <a:lstStyle/>
        <a:p>
          <a:endParaRPr lang="en-US"/>
        </a:p>
      </dgm:t>
    </dgm:pt>
    <dgm:pt modelId="{DE30BDA6-8697-474B-AF05-919383C8527A}" type="sibTrans" cxnId="{DCB0B85D-076C-4061-B817-B988E539A9B1}">
      <dgm:prSet/>
      <dgm:spPr/>
      <dgm:t>
        <a:bodyPr/>
        <a:lstStyle/>
        <a:p>
          <a:endParaRPr lang="en-US"/>
        </a:p>
      </dgm:t>
    </dgm:pt>
    <dgm:pt modelId="{56D442C5-8423-4223-835D-56D71E67FD1D}">
      <dgm:prSet custT="1"/>
      <dgm:spPr/>
      <dgm:t>
        <a:bodyPr/>
        <a:lstStyle/>
        <a:p>
          <a:pPr rtl="0"/>
          <a:r>
            <a:rPr lang="zh-CN" altLang="en-US" sz="1200" dirty="0" smtClean="0"/>
            <a:t>沈金伟 </a:t>
          </a:r>
          <a:r>
            <a:rPr lang="en-US" altLang="zh-CN" sz="1200" dirty="0" smtClean="0"/>
            <a:t>s84110659</a:t>
          </a:r>
        </a:p>
        <a:p>
          <a:pPr rtl="0"/>
          <a:r>
            <a:rPr lang="zh-CN" altLang="en-US" sz="1200" dirty="0" smtClean="0"/>
            <a:t>导师： 周俊儒 </a:t>
          </a:r>
          <a:r>
            <a:rPr lang="en-US" altLang="en-US" sz="1200" dirty="0" smtClean="0"/>
            <a:t>z00348549</a:t>
          </a:r>
        </a:p>
        <a:p>
          <a:pPr rtl="0"/>
          <a:r>
            <a:rPr lang="en-US" altLang="zh-CN" sz="1200" dirty="0" smtClean="0"/>
            <a:t>Leader</a:t>
          </a:r>
          <a:r>
            <a:rPr lang="zh-CN" altLang="en-US" sz="1200" dirty="0" smtClean="0"/>
            <a:t>：朱万里 </a:t>
          </a:r>
          <a:r>
            <a:rPr lang="en-US" altLang="en-US" sz="1200" dirty="0" smtClean="0"/>
            <a:t>z00299038</a:t>
          </a:r>
        </a:p>
        <a:p>
          <a:pPr rtl="0"/>
          <a:r>
            <a:rPr lang="zh-CN" altLang="en-US" sz="1200" dirty="0" smtClean="0"/>
            <a:t>上岗日期： </a:t>
          </a:r>
          <a:r>
            <a:rPr lang="en-US" altLang="zh-CN" sz="1200" dirty="0" smtClean="0"/>
            <a:t>2018/8/20</a:t>
          </a:r>
        </a:p>
      </dgm:t>
    </dgm:pt>
    <dgm:pt modelId="{68958FBD-126B-440A-801F-E60086F2EF11}" type="sibTrans" cxnId="{EB2A224E-F597-41C8-B541-FAB13FB4724E}">
      <dgm:prSet/>
      <dgm:spPr/>
      <dgm:t>
        <a:bodyPr/>
        <a:lstStyle/>
        <a:p>
          <a:endParaRPr lang="en-US"/>
        </a:p>
      </dgm:t>
    </dgm:pt>
    <dgm:pt modelId="{5CB4EA0E-CB86-4842-9C81-8CEEDC05C202}" type="parTrans" cxnId="{EB2A224E-F597-41C8-B541-FAB13FB4724E}">
      <dgm:prSet/>
      <dgm:spPr/>
      <dgm:t>
        <a:bodyPr/>
        <a:lstStyle/>
        <a:p>
          <a:endParaRPr lang="en-US"/>
        </a:p>
      </dgm:t>
    </dgm:pt>
    <dgm:pt modelId="{8D305F6D-1C4F-4335-874F-7D7BC383E462}" type="pres">
      <dgm:prSet presAssocID="{803340FD-E484-428F-84C6-C60D44C644D8}" presName="Name0" presStyleCnt="0">
        <dgm:presLayoutVars>
          <dgm:dir/>
          <dgm:resizeHandles val="exact"/>
        </dgm:presLayoutVars>
      </dgm:prSet>
      <dgm:spPr/>
      <dgm:t>
        <a:bodyPr/>
        <a:lstStyle/>
        <a:p>
          <a:endParaRPr lang="en-US"/>
        </a:p>
      </dgm:t>
    </dgm:pt>
    <dgm:pt modelId="{B0CC5FA2-F52C-46EB-94B3-CAF0D6E04684}" type="pres">
      <dgm:prSet presAssocID="{803340FD-E484-428F-84C6-C60D44C644D8}" presName="fgShape" presStyleLbl="fgShp" presStyleIdx="0" presStyleCnt="1" custLinFactNeighborX="0" custLinFactNeighborY="-6826"/>
      <dgm:spPr/>
    </dgm:pt>
    <dgm:pt modelId="{60A177F3-C022-46FD-AF11-B3A9B8DFC815}" type="pres">
      <dgm:prSet presAssocID="{803340FD-E484-428F-84C6-C60D44C644D8}" presName="linComp" presStyleCnt="0"/>
      <dgm:spPr/>
    </dgm:pt>
    <dgm:pt modelId="{63B426E0-A012-4FEE-8732-8714DE4E91E2}" type="pres">
      <dgm:prSet presAssocID="{56D442C5-8423-4223-835D-56D71E67FD1D}" presName="compNode" presStyleCnt="0"/>
      <dgm:spPr/>
    </dgm:pt>
    <dgm:pt modelId="{33BC086B-9BB6-438E-97AC-6E147B38A8E8}" type="pres">
      <dgm:prSet presAssocID="{56D442C5-8423-4223-835D-56D71E67FD1D}" presName="bkgdShape" presStyleLbl="node1" presStyleIdx="0" presStyleCnt="3" custLinFactNeighborX="-822" custLinFactNeighborY="-660"/>
      <dgm:spPr/>
      <dgm:t>
        <a:bodyPr/>
        <a:lstStyle/>
        <a:p>
          <a:endParaRPr lang="en-US"/>
        </a:p>
      </dgm:t>
    </dgm:pt>
    <dgm:pt modelId="{72C47FE9-303D-4C09-B16E-B10B4C5FB460}" type="pres">
      <dgm:prSet presAssocID="{56D442C5-8423-4223-835D-56D71E67FD1D}" presName="nodeTx" presStyleLbl="node1" presStyleIdx="0" presStyleCnt="3">
        <dgm:presLayoutVars>
          <dgm:bulletEnabled val="1"/>
        </dgm:presLayoutVars>
      </dgm:prSet>
      <dgm:spPr/>
      <dgm:t>
        <a:bodyPr/>
        <a:lstStyle/>
        <a:p>
          <a:endParaRPr lang="en-US"/>
        </a:p>
      </dgm:t>
    </dgm:pt>
    <dgm:pt modelId="{37149EF0-AB7F-4D19-BB8F-F5041D92DFA2}" type="pres">
      <dgm:prSet presAssocID="{56D442C5-8423-4223-835D-56D71E67FD1D}" presName="invisiNode" presStyleLbl="node1" presStyleIdx="0" presStyleCnt="3"/>
      <dgm:spPr/>
    </dgm:pt>
    <dgm:pt modelId="{E2AE01A0-5B38-4230-BBEA-107A44ABAFC5}" type="pres">
      <dgm:prSet presAssocID="{56D442C5-8423-4223-835D-56D71E67FD1D}" presName="imagNode" presStyleLbl="fgImgPlace1" presStyleIdx="0" presStyleCnt="3" custFlipVert="1" custFlipHor="1" custScaleX="109963" custScaleY="101132" custLinFactNeighborX="-1467" custLinFactNeighborY="-1983"/>
      <dgm:spPr/>
      <dgm:t>
        <a:bodyPr/>
        <a:lstStyle/>
        <a:p>
          <a:endParaRPr lang="en-US"/>
        </a:p>
      </dgm:t>
    </dgm:pt>
    <dgm:pt modelId="{154CC9A8-04AE-43ED-882B-093404729590}" type="pres">
      <dgm:prSet presAssocID="{68958FBD-126B-440A-801F-E60086F2EF11}" presName="sibTrans" presStyleLbl="sibTrans2D1" presStyleIdx="0" presStyleCnt="0"/>
      <dgm:spPr/>
      <dgm:t>
        <a:bodyPr/>
        <a:lstStyle/>
        <a:p>
          <a:endParaRPr lang="en-US"/>
        </a:p>
      </dgm:t>
    </dgm:pt>
    <dgm:pt modelId="{EE8417C2-D3A1-4C92-B1E2-D7B6685C4D4B}" type="pres">
      <dgm:prSet presAssocID="{3B2BD028-C668-465D-AC34-B1DBAE057588}" presName="compNode" presStyleCnt="0"/>
      <dgm:spPr/>
    </dgm:pt>
    <dgm:pt modelId="{0C97DC4C-899F-4C82-8DDB-55984600BF49}" type="pres">
      <dgm:prSet presAssocID="{3B2BD028-C668-465D-AC34-B1DBAE057588}" presName="bkgdShape" presStyleLbl="node1" presStyleIdx="1" presStyleCnt="3"/>
      <dgm:spPr/>
      <dgm:t>
        <a:bodyPr/>
        <a:lstStyle/>
        <a:p>
          <a:endParaRPr lang="en-US"/>
        </a:p>
      </dgm:t>
    </dgm:pt>
    <dgm:pt modelId="{37EE58DC-8D8E-4356-938E-021475B94426}" type="pres">
      <dgm:prSet presAssocID="{3B2BD028-C668-465D-AC34-B1DBAE057588}" presName="nodeTx" presStyleLbl="node1" presStyleIdx="1" presStyleCnt="3">
        <dgm:presLayoutVars>
          <dgm:bulletEnabled val="1"/>
        </dgm:presLayoutVars>
      </dgm:prSet>
      <dgm:spPr/>
      <dgm:t>
        <a:bodyPr/>
        <a:lstStyle/>
        <a:p>
          <a:endParaRPr lang="en-US"/>
        </a:p>
      </dgm:t>
    </dgm:pt>
    <dgm:pt modelId="{77D03D5D-0B00-4F02-8853-807A72C78461}" type="pres">
      <dgm:prSet presAssocID="{3B2BD028-C668-465D-AC34-B1DBAE057588}" presName="invisiNode" presStyleLbl="node1" presStyleIdx="1" presStyleCnt="3"/>
      <dgm:spPr/>
    </dgm:pt>
    <dgm:pt modelId="{F832993F-EA11-4FB1-9AB6-82FE4A1E4B4E}" type="pres">
      <dgm:prSet presAssocID="{3B2BD028-C668-465D-AC34-B1DBAE057588}" presName="imagNode" presStyleLbl="fgImgPlace1" presStyleIdx="1" presStyleCnt="3"/>
      <dgm:spPr/>
      <dgm:t>
        <a:bodyPr/>
        <a:lstStyle/>
        <a:p>
          <a:endParaRPr lang="en-US"/>
        </a:p>
      </dgm:t>
    </dgm:pt>
    <dgm:pt modelId="{01D9381D-F345-4D09-9990-6CAF26046119}" type="pres">
      <dgm:prSet presAssocID="{18FDBA75-C5BA-4E24-B54D-0B0F9385BED7}" presName="sibTrans" presStyleLbl="sibTrans2D1" presStyleIdx="0" presStyleCnt="0"/>
      <dgm:spPr/>
      <dgm:t>
        <a:bodyPr/>
        <a:lstStyle/>
        <a:p>
          <a:endParaRPr lang="en-US"/>
        </a:p>
      </dgm:t>
    </dgm:pt>
    <dgm:pt modelId="{16F521A0-EF61-403F-9BB9-F5EA5310ED98}" type="pres">
      <dgm:prSet presAssocID="{0F67EBD8-033F-4A7D-9A84-E180B676C804}" presName="compNode" presStyleCnt="0"/>
      <dgm:spPr/>
    </dgm:pt>
    <dgm:pt modelId="{349AC78D-A817-48BA-BC8A-D15E19D284E5}" type="pres">
      <dgm:prSet presAssocID="{0F67EBD8-033F-4A7D-9A84-E180B676C804}" presName="bkgdShape" presStyleLbl="node1" presStyleIdx="2" presStyleCnt="3"/>
      <dgm:spPr/>
      <dgm:t>
        <a:bodyPr/>
        <a:lstStyle/>
        <a:p>
          <a:endParaRPr lang="en-US"/>
        </a:p>
      </dgm:t>
    </dgm:pt>
    <dgm:pt modelId="{2B73AB78-B410-4948-8936-D1D65885C9A2}" type="pres">
      <dgm:prSet presAssocID="{0F67EBD8-033F-4A7D-9A84-E180B676C804}" presName="nodeTx" presStyleLbl="node1" presStyleIdx="2" presStyleCnt="3">
        <dgm:presLayoutVars>
          <dgm:bulletEnabled val="1"/>
        </dgm:presLayoutVars>
      </dgm:prSet>
      <dgm:spPr/>
      <dgm:t>
        <a:bodyPr/>
        <a:lstStyle/>
        <a:p>
          <a:endParaRPr lang="en-US"/>
        </a:p>
      </dgm:t>
    </dgm:pt>
    <dgm:pt modelId="{A02BC7C2-94BD-4785-833F-21B3F5BB0B98}" type="pres">
      <dgm:prSet presAssocID="{0F67EBD8-033F-4A7D-9A84-E180B676C804}" presName="invisiNode" presStyleLbl="node1" presStyleIdx="2" presStyleCnt="3"/>
      <dgm:spPr/>
    </dgm:pt>
    <dgm:pt modelId="{BE9859DB-053D-4FE3-8EA6-26D326EBB154}" type="pres">
      <dgm:prSet presAssocID="{0F67EBD8-033F-4A7D-9A84-E180B676C804}" presName="imagNode" presStyleLbl="fgImgPlace1" presStyleIdx="2" presStyleCnt="3"/>
      <dgm:spPr/>
    </dgm:pt>
  </dgm:ptLst>
  <dgm:cxnLst>
    <dgm:cxn modelId="{F8A5F22F-3845-4A37-BD79-BD3CF6561344}" type="presOf" srcId="{3B2BD028-C668-465D-AC34-B1DBAE057588}" destId="{0C97DC4C-899F-4C82-8DDB-55984600BF49}" srcOrd="0" destOrd="0" presId="urn:microsoft.com/office/officeart/2005/8/layout/hList7"/>
    <dgm:cxn modelId="{DCB0B85D-076C-4061-B817-B988E539A9B1}" srcId="{803340FD-E484-428F-84C6-C60D44C644D8}" destId="{0F67EBD8-033F-4A7D-9A84-E180B676C804}" srcOrd="2" destOrd="0" parTransId="{C6166421-5713-4A6E-90FA-7362EACFADC6}" sibTransId="{DE30BDA6-8697-474B-AF05-919383C8527A}"/>
    <dgm:cxn modelId="{0566F6B0-70D8-4408-A181-8084D430F730}" type="presOf" srcId="{0F67EBD8-033F-4A7D-9A84-E180B676C804}" destId="{2B73AB78-B410-4948-8936-D1D65885C9A2}" srcOrd="1" destOrd="0" presId="urn:microsoft.com/office/officeart/2005/8/layout/hList7"/>
    <dgm:cxn modelId="{88052E8C-0156-4515-B934-CF17DF530A90}" type="presOf" srcId="{803340FD-E484-428F-84C6-C60D44C644D8}" destId="{8D305F6D-1C4F-4335-874F-7D7BC383E462}" srcOrd="0" destOrd="0" presId="urn:microsoft.com/office/officeart/2005/8/layout/hList7"/>
    <dgm:cxn modelId="{EB2A224E-F597-41C8-B541-FAB13FB4724E}" srcId="{803340FD-E484-428F-84C6-C60D44C644D8}" destId="{56D442C5-8423-4223-835D-56D71E67FD1D}" srcOrd="0" destOrd="0" parTransId="{5CB4EA0E-CB86-4842-9C81-8CEEDC05C202}" sibTransId="{68958FBD-126B-440A-801F-E60086F2EF11}"/>
    <dgm:cxn modelId="{42323312-E54C-47C4-BBA8-1B8132F4C007}" type="presOf" srcId="{0F67EBD8-033F-4A7D-9A84-E180B676C804}" destId="{349AC78D-A817-48BA-BC8A-D15E19D284E5}" srcOrd="0" destOrd="0" presId="urn:microsoft.com/office/officeart/2005/8/layout/hList7"/>
    <dgm:cxn modelId="{D036580B-53E8-4A63-A3F4-B9627806FCA0}" type="presOf" srcId="{56D442C5-8423-4223-835D-56D71E67FD1D}" destId="{72C47FE9-303D-4C09-B16E-B10B4C5FB460}" srcOrd="1" destOrd="0" presId="urn:microsoft.com/office/officeart/2005/8/layout/hList7"/>
    <dgm:cxn modelId="{28F4E6AA-DA30-4E86-A1D8-B3F38F6956FC}" type="presOf" srcId="{56D442C5-8423-4223-835D-56D71E67FD1D}" destId="{33BC086B-9BB6-438E-97AC-6E147B38A8E8}" srcOrd="0" destOrd="0" presId="urn:microsoft.com/office/officeart/2005/8/layout/hList7"/>
    <dgm:cxn modelId="{A2BD8208-DF33-40A4-9D60-D28996DC7639}" type="presOf" srcId="{18FDBA75-C5BA-4E24-B54D-0B0F9385BED7}" destId="{01D9381D-F345-4D09-9990-6CAF26046119}" srcOrd="0" destOrd="0" presId="urn:microsoft.com/office/officeart/2005/8/layout/hList7"/>
    <dgm:cxn modelId="{16D1ADE9-6E2C-41A9-9C2B-2635DCCEFE9A}" srcId="{803340FD-E484-428F-84C6-C60D44C644D8}" destId="{3B2BD028-C668-465D-AC34-B1DBAE057588}" srcOrd="1" destOrd="0" parTransId="{00509840-F455-4680-8DB5-0C7B3C6360C0}" sibTransId="{18FDBA75-C5BA-4E24-B54D-0B0F9385BED7}"/>
    <dgm:cxn modelId="{0F1FB0D0-3D9E-4711-AB4A-EFF62FF8FE77}" type="presOf" srcId="{68958FBD-126B-440A-801F-E60086F2EF11}" destId="{154CC9A8-04AE-43ED-882B-093404729590}" srcOrd="0" destOrd="0" presId="urn:microsoft.com/office/officeart/2005/8/layout/hList7"/>
    <dgm:cxn modelId="{ADC993E0-3BC6-499E-905D-5FEDF6F4CE44}" type="presOf" srcId="{3B2BD028-C668-465D-AC34-B1DBAE057588}" destId="{37EE58DC-8D8E-4356-938E-021475B94426}" srcOrd="1" destOrd="0" presId="urn:microsoft.com/office/officeart/2005/8/layout/hList7"/>
    <dgm:cxn modelId="{1F65FAA7-6E81-4DD4-9D7B-9FAB29524C2E}" type="presParOf" srcId="{8D305F6D-1C4F-4335-874F-7D7BC383E462}" destId="{B0CC5FA2-F52C-46EB-94B3-CAF0D6E04684}" srcOrd="0" destOrd="0" presId="urn:microsoft.com/office/officeart/2005/8/layout/hList7"/>
    <dgm:cxn modelId="{940835C6-B183-4DA0-82D3-D04986915295}" type="presParOf" srcId="{8D305F6D-1C4F-4335-874F-7D7BC383E462}" destId="{60A177F3-C022-46FD-AF11-B3A9B8DFC815}" srcOrd="1" destOrd="0" presId="urn:microsoft.com/office/officeart/2005/8/layout/hList7"/>
    <dgm:cxn modelId="{FAE634CB-5CAE-4451-AB9C-4B00FED766FA}" type="presParOf" srcId="{60A177F3-C022-46FD-AF11-B3A9B8DFC815}" destId="{63B426E0-A012-4FEE-8732-8714DE4E91E2}" srcOrd="0" destOrd="0" presId="urn:microsoft.com/office/officeart/2005/8/layout/hList7"/>
    <dgm:cxn modelId="{15782B75-5CA0-4442-983D-AE40DDE64324}" type="presParOf" srcId="{63B426E0-A012-4FEE-8732-8714DE4E91E2}" destId="{33BC086B-9BB6-438E-97AC-6E147B38A8E8}" srcOrd="0" destOrd="0" presId="urn:microsoft.com/office/officeart/2005/8/layout/hList7"/>
    <dgm:cxn modelId="{0C71FC24-DDAF-4F5A-A254-5F97887C8ACA}" type="presParOf" srcId="{63B426E0-A012-4FEE-8732-8714DE4E91E2}" destId="{72C47FE9-303D-4C09-B16E-B10B4C5FB460}" srcOrd="1" destOrd="0" presId="urn:microsoft.com/office/officeart/2005/8/layout/hList7"/>
    <dgm:cxn modelId="{0001CEAB-B6FC-46B2-90B9-D660F578A645}" type="presParOf" srcId="{63B426E0-A012-4FEE-8732-8714DE4E91E2}" destId="{37149EF0-AB7F-4D19-BB8F-F5041D92DFA2}" srcOrd="2" destOrd="0" presId="urn:microsoft.com/office/officeart/2005/8/layout/hList7"/>
    <dgm:cxn modelId="{14BBF70C-CABB-42A7-8C6E-D3B91C7CC427}" type="presParOf" srcId="{63B426E0-A012-4FEE-8732-8714DE4E91E2}" destId="{E2AE01A0-5B38-4230-BBEA-107A44ABAFC5}" srcOrd="3" destOrd="0" presId="urn:microsoft.com/office/officeart/2005/8/layout/hList7"/>
    <dgm:cxn modelId="{8EA5B2A3-050A-4DA3-9E76-D6E35964F336}" type="presParOf" srcId="{60A177F3-C022-46FD-AF11-B3A9B8DFC815}" destId="{154CC9A8-04AE-43ED-882B-093404729590}" srcOrd="1" destOrd="0" presId="urn:microsoft.com/office/officeart/2005/8/layout/hList7"/>
    <dgm:cxn modelId="{98462CFA-C236-4926-8759-5F8A80CD608F}" type="presParOf" srcId="{60A177F3-C022-46FD-AF11-B3A9B8DFC815}" destId="{EE8417C2-D3A1-4C92-B1E2-D7B6685C4D4B}" srcOrd="2" destOrd="0" presId="urn:microsoft.com/office/officeart/2005/8/layout/hList7"/>
    <dgm:cxn modelId="{69F52039-9BE7-41FC-B0B6-72751E8C9B0E}" type="presParOf" srcId="{EE8417C2-D3A1-4C92-B1E2-D7B6685C4D4B}" destId="{0C97DC4C-899F-4C82-8DDB-55984600BF49}" srcOrd="0" destOrd="0" presId="urn:microsoft.com/office/officeart/2005/8/layout/hList7"/>
    <dgm:cxn modelId="{AEE778E7-59DA-4D8E-BD74-33A538884A2F}" type="presParOf" srcId="{EE8417C2-D3A1-4C92-B1E2-D7B6685C4D4B}" destId="{37EE58DC-8D8E-4356-938E-021475B94426}" srcOrd="1" destOrd="0" presId="urn:microsoft.com/office/officeart/2005/8/layout/hList7"/>
    <dgm:cxn modelId="{7A3354A4-AA28-453E-AD58-A97DA1001608}" type="presParOf" srcId="{EE8417C2-D3A1-4C92-B1E2-D7B6685C4D4B}" destId="{77D03D5D-0B00-4F02-8853-807A72C78461}" srcOrd="2" destOrd="0" presId="urn:microsoft.com/office/officeart/2005/8/layout/hList7"/>
    <dgm:cxn modelId="{D9BD34EC-E76C-4E2B-844D-58D7B668E112}" type="presParOf" srcId="{EE8417C2-D3A1-4C92-B1E2-D7B6685C4D4B}" destId="{F832993F-EA11-4FB1-9AB6-82FE4A1E4B4E}" srcOrd="3" destOrd="0" presId="urn:microsoft.com/office/officeart/2005/8/layout/hList7"/>
    <dgm:cxn modelId="{FB34688A-6A87-4D9C-B70F-86F1EADC1F80}" type="presParOf" srcId="{60A177F3-C022-46FD-AF11-B3A9B8DFC815}" destId="{01D9381D-F345-4D09-9990-6CAF26046119}" srcOrd="3" destOrd="0" presId="urn:microsoft.com/office/officeart/2005/8/layout/hList7"/>
    <dgm:cxn modelId="{5779FEB2-ADEB-493B-AF5B-DD17C62FBA20}" type="presParOf" srcId="{60A177F3-C022-46FD-AF11-B3A9B8DFC815}" destId="{16F521A0-EF61-403F-9BB9-F5EA5310ED98}" srcOrd="4" destOrd="0" presId="urn:microsoft.com/office/officeart/2005/8/layout/hList7"/>
    <dgm:cxn modelId="{92DE7012-2F98-4CEF-8A17-87B123DFBE99}" type="presParOf" srcId="{16F521A0-EF61-403F-9BB9-F5EA5310ED98}" destId="{349AC78D-A817-48BA-BC8A-D15E19D284E5}" srcOrd="0" destOrd="0" presId="urn:microsoft.com/office/officeart/2005/8/layout/hList7"/>
    <dgm:cxn modelId="{46E7E17E-2D90-4FCA-9C0E-3CB9F1FF4E79}" type="presParOf" srcId="{16F521A0-EF61-403F-9BB9-F5EA5310ED98}" destId="{2B73AB78-B410-4948-8936-D1D65885C9A2}" srcOrd="1" destOrd="0" presId="urn:microsoft.com/office/officeart/2005/8/layout/hList7"/>
    <dgm:cxn modelId="{16101C5A-B4C1-4D75-A091-CFC8308786F2}" type="presParOf" srcId="{16F521A0-EF61-403F-9BB9-F5EA5310ED98}" destId="{A02BC7C2-94BD-4785-833F-21B3F5BB0B98}" srcOrd="2" destOrd="0" presId="urn:microsoft.com/office/officeart/2005/8/layout/hList7"/>
    <dgm:cxn modelId="{E092D34D-DE5B-4C99-BDD8-40B060FD72AD}" type="presParOf" srcId="{16F521A0-EF61-403F-9BB9-F5EA5310ED98}" destId="{BE9859DB-053D-4FE3-8EA6-26D326EBB15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9CBE31-0FCE-4631-9D3D-D0F6576FF760}"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AB421121-4D8C-4504-A291-4F118D9AA02B}">
      <dgm:prSet phldrT="[文本]"/>
      <dgm:spPr/>
      <dgm:t>
        <a:bodyPr/>
        <a:lstStyle/>
        <a:p>
          <a:r>
            <a:rPr lang="en-US" dirty="0" smtClean="0"/>
            <a:t>1</a:t>
          </a:r>
          <a:r>
            <a:rPr lang="en-US" altLang="zh-CN" dirty="0" smtClean="0"/>
            <a:t>.1</a:t>
          </a:r>
          <a:endParaRPr lang="en-US" dirty="0"/>
        </a:p>
      </dgm:t>
    </dgm:pt>
    <dgm:pt modelId="{E4C6B2B0-4C11-45A4-B93B-A89CD196B0CF}" type="parTrans" cxnId="{EE10ACDD-4305-41FB-85B8-62F3D2E2B98E}">
      <dgm:prSet/>
      <dgm:spPr/>
      <dgm:t>
        <a:bodyPr/>
        <a:lstStyle/>
        <a:p>
          <a:endParaRPr lang="en-US"/>
        </a:p>
      </dgm:t>
    </dgm:pt>
    <dgm:pt modelId="{6569B472-12A2-4A96-A60A-ED48E4FE28AC}" type="sibTrans" cxnId="{EE10ACDD-4305-41FB-85B8-62F3D2E2B98E}">
      <dgm:prSet/>
      <dgm:spPr/>
      <dgm:t>
        <a:bodyPr/>
        <a:lstStyle/>
        <a:p>
          <a:endParaRPr lang="en-US"/>
        </a:p>
      </dgm:t>
    </dgm:pt>
    <dgm:pt modelId="{F67B5500-D194-4E68-AA35-FA9C13477AF8}">
      <dgm:prSet phldrT="[文本]" custT="1"/>
      <dgm:spPr/>
      <dgm:t>
        <a:bodyPr/>
        <a:lstStyle/>
        <a:p>
          <a:r>
            <a:rPr lang="zh-CN" altLang="en-US" sz="1600" dirty="0" smtClean="0"/>
            <a:t>小区与基带板存在一对多关系</a:t>
          </a:r>
          <a:endParaRPr lang="en-US" sz="1600" dirty="0"/>
        </a:p>
      </dgm:t>
    </dgm:pt>
    <dgm:pt modelId="{0B72C493-D5A8-4DE6-AB36-3955C36DBAF9}" type="parTrans" cxnId="{A6D3678F-1DB0-4900-AD89-0316D609737B}">
      <dgm:prSet/>
      <dgm:spPr/>
      <dgm:t>
        <a:bodyPr/>
        <a:lstStyle/>
        <a:p>
          <a:endParaRPr lang="en-US"/>
        </a:p>
      </dgm:t>
    </dgm:pt>
    <dgm:pt modelId="{A1B1C947-8D1B-46F3-90AA-D91C4FDF0BD4}" type="sibTrans" cxnId="{A6D3678F-1DB0-4900-AD89-0316D609737B}">
      <dgm:prSet/>
      <dgm:spPr/>
      <dgm:t>
        <a:bodyPr/>
        <a:lstStyle/>
        <a:p>
          <a:endParaRPr lang="en-US"/>
        </a:p>
      </dgm:t>
    </dgm:pt>
    <dgm:pt modelId="{01ACD143-FDEF-48A5-992D-67845E244A75}">
      <dgm:prSet phldrT="[文本]" custT="1"/>
      <dgm:spPr/>
      <dgm:t>
        <a:bodyPr/>
        <a:lstStyle/>
        <a:p>
          <a:r>
            <a:rPr lang="zh-CN" altLang="en-US" sz="1600" dirty="0" smtClean="0"/>
            <a:t>解析</a:t>
          </a:r>
          <a:r>
            <a:rPr lang="zh-CN" altLang="en-US" sz="1600" dirty="0" smtClean="0"/>
            <a:t>配置文件，</a:t>
          </a:r>
          <a:r>
            <a:rPr lang="zh-CN" altLang="en-US" sz="1600" dirty="0" smtClean="0"/>
            <a:t>得到问题站点和问题小区</a:t>
          </a:r>
          <a:endParaRPr lang="en-US" sz="1600" dirty="0"/>
        </a:p>
      </dgm:t>
    </dgm:pt>
    <dgm:pt modelId="{725C6AAD-E7AE-4F84-B9B0-5118EFF0C0CF}" type="parTrans" cxnId="{72E4D1E2-8255-4B02-A008-3EE75771A849}">
      <dgm:prSet/>
      <dgm:spPr/>
      <dgm:t>
        <a:bodyPr/>
        <a:lstStyle/>
        <a:p>
          <a:endParaRPr lang="en-US"/>
        </a:p>
      </dgm:t>
    </dgm:pt>
    <dgm:pt modelId="{C51571B0-07F6-4E17-A2DC-99627189ABF7}" type="sibTrans" cxnId="{72E4D1E2-8255-4B02-A008-3EE75771A849}">
      <dgm:prSet/>
      <dgm:spPr/>
      <dgm:t>
        <a:bodyPr/>
        <a:lstStyle/>
        <a:p>
          <a:endParaRPr lang="en-US"/>
        </a:p>
      </dgm:t>
    </dgm:pt>
    <dgm:pt modelId="{FE4D4731-60FC-4A3E-9C45-008D6BA7CDF3}">
      <dgm:prSet phldrT="[文本]"/>
      <dgm:spPr/>
      <dgm:t>
        <a:bodyPr/>
        <a:lstStyle/>
        <a:p>
          <a:r>
            <a:rPr lang="en-US" dirty="0" smtClean="0"/>
            <a:t>1</a:t>
          </a:r>
          <a:r>
            <a:rPr lang="en-US" altLang="zh-CN" dirty="0" smtClean="0"/>
            <a:t>.3</a:t>
          </a:r>
          <a:r>
            <a:rPr lang="en-US" dirty="0" smtClean="0"/>
            <a:t/>
          </a:r>
          <a:br>
            <a:rPr lang="en-US" dirty="0" smtClean="0"/>
          </a:br>
          <a:endParaRPr lang="en-US" dirty="0"/>
        </a:p>
      </dgm:t>
    </dgm:pt>
    <dgm:pt modelId="{07FF31D1-4CA5-421F-A01A-0FD30B8C363D}" type="parTrans" cxnId="{7C908554-966A-4653-8B88-6519BFDF0E3B}">
      <dgm:prSet/>
      <dgm:spPr/>
      <dgm:t>
        <a:bodyPr/>
        <a:lstStyle/>
        <a:p>
          <a:endParaRPr lang="en-US"/>
        </a:p>
      </dgm:t>
    </dgm:pt>
    <dgm:pt modelId="{D5F5317C-0DE0-4531-81DD-AB85A3C16F6B}" type="sibTrans" cxnId="{7C908554-966A-4653-8B88-6519BFDF0E3B}">
      <dgm:prSet/>
      <dgm:spPr/>
      <dgm:t>
        <a:bodyPr/>
        <a:lstStyle/>
        <a:p>
          <a:endParaRPr lang="en-US"/>
        </a:p>
      </dgm:t>
    </dgm:pt>
    <dgm:pt modelId="{E2C8AD7C-F056-478F-A7B1-85DAFBBB7D71}">
      <dgm:prSet phldrT="[文本]" custT="1"/>
      <dgm:spPr/>
      <dgm:t>
        <a:bodyPr/>
        <a:lstStyle/>
        <a:p>
          <a:r>
            <a:rPr lang="zh-CN" altLang="en-US" sz="1600" dirty="0" smtClean="0"/>
            <a:t>生成修正</a:t>
          </a:r>
          <a:r>
            <a:rPr lang="en-US" altLang="zh-CN" sz="1600" dirty="0" smtClean="0"/>
            <a:t>MML</a:t>
          </a:r>
          <a:endParaRPr lang="en-US" sz="1600" dirty="0"/>
        </a:p>
      </dgm:t>
    </dgm:pt>
    <dgm:pt modelId="{AF2F77A6-3BB6-4BBA-94E4-5DC8F8A8A5D0}" type="parTrans" cxnId="{7860F9F8-4EB8-447F-B321-04DDB64E2283}">
      <dgm:prSet/>
      <dgm:spPr/>
      <dgm:t>
        <a:bodyPr/>
        <a:lstStyle/>
        <a:p>
          <a:endParaRPr lang="en-US"/>
        </a:p>
      </dgm:t>
    </dgm:pt>
    <dgm:pt modelId="{7B88CF0F-6797-4B59-AC4D-2CE595119B0C}" type="sibTrans" cxnId="{7860F9F8-4EB8-447F-B321-04DDB64E2283}">
      <dgm:prSet/>
      <dgm:spPr/>
      <dgm:t>
        <a:bodyPr/>
        <a:lstStyle/>
        <a:p>
          <a:endParaRPr lang="en-US"/>
        </a:p>
      </dgm:t>
    </dgm:pt>
    <dgm:pt modelId="{0B8BA221-64BD-429C-96A7-11118572566B}">
      <dgm:prSet phldrT="[文本]"/>
      <dgm:spPr/>
      <dgm:t>
        <a:bodyPr/>
        <a:lstStyle/>
        <a:p>
          <a:r>
            <a:rPr lang="en-US" dirty="0" smtClean="0"/>
            <a:t>1</a:t>
          </a:r>
          <a:r>
            <a:rPr lang="en-US" altLang="zh-CN" dirty="0" smtClean="0"/>
            <a:t>.2</a:t>
          </a:r>
          <a:endParaRPr lang="en-US" dirty="0"/>
        </a:p>
      </dgm:t>
    </dgm:pt>
    <dgm:pt modelId="{0CA11842-2A3D-47F0-8FC9-2824145563F1}" type="sibTrans" cxnId="{BA5417F5-EA12-40A9-92D1-105D9825DC45}">
      <dgm:prSet/>
      <dgm:spPr/>
      <dgm:t>
        <a:bodyPr/>
        <a:lstStyle/>
        <a:p>
          <a:endParaRPr lang="en-US"/>
        </a:p>
      </dgm:t>
    </dgm:pt>
    <dgm:pt modelId="{3347729A-6C00-4D55-8F9F-F86BEA170B93}" type="parTrans" cxnId="{BA5417F5-EA12-40A9-92D1-105D9825DC45}">
      <dgm:prSet/>
      <dgm:spPr/>
      <dgm:t>
        <a:bodyPr/>
        <a:lstStyle/>
        <a:p>
          <a:endParaRPr lang="en-US"/>
        </a:p>
      </dgm:t>
    </dgm:pt>
    <dgm:pt modelId="{C182CB5D-B082-485D-B20A-10C208243368}">
      <dgm:prSet phldrT="[文本]"/>
      <dgm:spPr/>
      <dgm:t>
        <a:bodyPr/>
        <a:lstStyle/>
        <a:p>
          <a:r>
            <a:rPr lang="en-US" dirty="0" smtClean="0"/>
            <a:t>1</a:t>
          </a:r>
          <a:r>
            <a:rPr lang="en-US" altLang="zh-CN" dirty="0" smtClean="0"/>
            <a:t>.4</a:t>
          </a:r>
          <a:endParaRPr lang="en-US" dirty="0"/>
        </a:p>
      </dgm:t>
    </dgm:pt>
    <dgm:pt modelId="{FD89BF05-B98B-46E5-B8EB-37A02B1E660A}" type="parTrans" cxnId="{589F49DB-FE54-4CDF-8FD1-032FD3DDD8BE}">
      <dgm:prSet/>
      <dgm:spPr/>
      <dgm:t>
        <a:bodyPr/>
        <a:lstStyle/>
        <a:p>
          <a:endParaRPr lang="en-US"/>
        </a:p>
      </dgm:t>
    </dgm:pt>
    <dgm:pt modelId="{442F3BD4-8763-43BA-808E-753DF3DBA55B}" type="sibTrans" cxnId="{589F49DB-FE54-4CDF-8FD1-032FD3DDD8BE}">
      <dgm:prSet/>
      <dgm:spPr/>
      <dgm:t>
        <a:bodyPr/>
        <a:lstStyle/>
        <a:p>
          <a:endParaRPr lang="en-US"/>
        </a:p>
      </dgm:t>
    </dgm:pt>
    <dgm:pt modelId="{F340EAEF-79B0-476C-A175-03A0731BA0AB}">
      <dgm:prSet phldrT="[文本]" custT="1"/>
      <dgm:spPr/>
      <dgm:t>
        <a:bodyPr/>
        <a:lstStyle/>
        <a:p>
          <a:r>
            <a:rPr lang="zh-CN" altLang="en-US" sz="1600" dirty="0" smtClean="0"/>
            <a:t>解析日志文件，建立新的绑定关系</a:t>
          </a:r>
          <a:endParaRPr lang="en-US" sz="1600" dirty="0"/>
        </a:p>
      </dgm:t>
    </dgm:pt>
    <dgm:pt modelId="{6321FA93-DB67-4CC6-874F-D77A300E0259}" type="parTrans" cxnId="{D9BA24F0-B76E-4F34-82D1-2B5624327B51}">
      <dgm:prSet/>
      <dgm:spPr/>
      <dgm:t>
        <a:bodyPr/>
        <a:lstStyle/>
        <a:p>
          <a:endParaRPr lang="en-US"/>
        </a:p>
      </dgm:t>
    </dgm:pt>
    <dgm:pt modelId="{DBD160C4-5994-4A35-B8F2-0A5E39A38E0C}" type="sibTrans" cxnId="{D9BA24F0-B76E-4F34-82D1-2B5624327B51}">
      <dgm:prSet/>
      <dgm:spPr/>
      <dgm:t>
        <a:bodyPr/>
        <a:lstStyle/>
        <a:p>
          <a:endParaRPr lang="en-US"/>
        </a:p>
      </dgm:t>
    </dgm:pt>
    <dgm:pt modelId="{015B36C7-1C02-4122-9F96-79313C086311}" type="pres">
      <dgm:prSet presAssocID="{259CBE31-0FCE-4631-9D3D-D0F6576FF760}" presName="linearFlow" presStyleCnt="0">
        <dgm:presLayoutVars>
          <dgm:dir/>
          <dgm:animLvl val="lvl"/>
          <dgm:resizeHandles val="exact"/>
        </dgm:presLayoutVars>
      </dgm:prSet>
      <dgm:spPr/>
      <dgm:t>
        <a:bodyPr/>
        <a:lstStyle/>
        <a:p>
          <a:endParaRPr lang="en-US"/>
        </a:p>
      </dgm:t>
    </dgm:pt>
    <dgm:pt modelId="{22C4B8A9-21DB-4946-A5EB-8EBF5711EBFC}" type="pres">
      <dgm:prSet presAssocID="{AB421121-4D8C-4504-A291-4F118D9AA02B}" presName="composite" presStyleCnt="0"/>
      <dgm:spPr/>
    </dgm:pt>
    <dgm:pt modelId="{698188E4-96A6-4551-A1FB-2EAF9F8E51C6}" type="pres">
      <dgm:prSet presAssocID="{AB421121-4D8C-4504-A291-4F118D9AA02B}" presName="parentText" presStyleLbl="alignNode1" presStyleIdx="0" presStyleCnt="4">
        <dgm:presLayoutVars>
          <dgm:chMax val="1"/>
          <dgm:bulletEnabled val="1"/>
        </dgm:presLayoutVars>
      </dgm:prSet>
      <dgm:spPr/>
      <dgm:t>
        <a:bodyPr/>
        <a:lstStyle/>
        <a:p>
          <a:endParaRPr lang="en-US"/>
        </a:p>
      </dgm:t>
    </dgm:pt>
    <dgm:pt modelId="{51769CA6-BCD4-48C4-875E-0CD68000D187}" type="pres">
      <dgm:prSet presAssocID="{AB421121-4D8C-4504-A291-4F118D9AA02B}" presName="descendantText" presStyleLbl="alignAcc1" presStyleIdx="0" presStyleCnt="4">
        <dgm:presLayoutVars>
          <dgm:bulletEnabled val="1"/>
        </dgm:presLayoutVars>
      </dgm:prSet>
      <dgm:spPr/>
      <dgm:t>
        <a:bodyPr/>
        <a:lstStyle/>
        <a:p>
          <a:endParaRPr lang="en-US"/>
        </a:p>
      </dgm:t>
    </dgm:pt>
    <dgm:pt modelId="{3B1BC1F7-497C-4799-8A63-6F6DCCEBCCEE}" type="pres">
      <dgm:prSet presAssocID="{6569B472-12A2-4A96-A60A-ED48E4FE28AC}" presName="sp" presStyleCnt="0"/>
      <dgm:spPr/>
    </dgm:pt>
    <dgm:pt modelId="{6182EC8E-5289-4B50-B64D-4422E3C4F61A}" type="pres">
      <dgm:prSet presAssocID="{0B8BA221-64BD-429C-96A7-11118572566B}" presName="composite" presStyleCnt="0"/>
      <dgm:spPr/>
    </dgm:pt>
    <dgm:pt modelId="{5C87DA56-D4DA-4F51-B5A5-7EA2BEFF8DCD}" type="pres">
      <dgm:prSet presAssocID="{0B8BA221-64BD-429C-96A7-11118572566B}" presName="parentText" presStyleLbl="alignNode1" presStyleIdx="1" presStyleCnt="4">
        <dgm:presLayoutVars>
          <dgm:chMax val="1"/>
          <dgm:bulletEnabled val="1"/>
        </dgm:presLayoutVars>
      </dgm:prSet>
      <dgm:spPr/>
      <dgm:t>
        <a:bodyPr/>
        <a:lstStyle/>
        <a:p>
          <a:endParaRPr lang="en-US"/>
        </a:p>
      </dgm:t>
    </dgm:pt>
    <dgm:pt modelId="{A52ADDF6-7EDD-4794-9DB8-EBB9590C2417}" type="pres">
      <dgm:prSet presAssocID="{0B8BA221-64BD-429C-96A7-11118572566B}" presName="descendantText" presStyleLbl="alignAcc1" presStyleIdx="1" presStyleCnt="4">
        <dgm:presLayoutVars>
          <dgm:bulletEnabled val="1"/>
        </dgm:presLayoutVars>
      </dgm:prSet>
      <dgm:spPr/>
      <dgm:t>
        <a:bodyPr/>
        <a:lstStyle/>
        <a:p>
          <a:endParaRPr lang="en-US"/>
        </a:p>
      </dgm:t>
    </dgm:pt>
    <dgm:pt modelId="{9A873F47-3323-4003-A0AB-3B3202790112}" type="pres">
      <dgm:prSet presAssocID="{0CA11842-2A3D-47F0-8FC9-2824145563F1}" presName="sp" presStyleCnt="0"/>
      <dgm:spPr/>
    </dgm:pt>
    <dgm:pt modelId="{08CE2B88-5B96-484C-ABE6-1F1679BA318C}" type="pres">
      <dgm:prSet presAssocID="{FE4D4731-60FC-4A3E-9C45-008D6BA7CDF3}" presName="composite" presStyleCnt="0"/>
      <dgm:spPr/>
    </dgm:pt>
    <dgm:pt modelId="{AEAF2817-5F8E-41D5-9911-1854C2068B7B}" type="pres">
      <dgm:prSet presAssocID="{FE4D4731-60FC-4A3E-9C45-008D6BA7CDF3}" presName="parentText" presStyleLbl="alignNode1" presStyleIdx="2" presStyleCnt="4">
        <dgm:presLayoutVars>
          <dgm:chMax val="1"/>
          <dgm:bulletEnabled val="1"/>
        </dgm:presLayoutVars>
      </dgm:prSet>
      <dgm:spPr/>
      <dgm:t>
        <a:bodyPr/>
        <a:lstStyle/>
        <a:p>
          <a:endParaRPr lang="en-US"/>
        </a:p>
      </dgm:t>
    </dgm:pt>
    <dgm:pt modelId="{FF054571-218A-4AA4-BCCC-6D3DED8BCF77}" type="pres">
      <dgm:prSet presAssocID="{FE4D4731-60FC-4A3E-9C45-008D6BA7CDF3}" presName="descendantText" presStyleLbl="alignAcc1" presStyleIdx="2" presStyleCnt="4" custLinFactNeighborY="0">
        <dgm:presLayoutVars>
          <dgm:bulletEnabled val="1"/>
        </dgm:presLayoutVars>
      </dgm:prSet>
      <dgm:spPr/>
      <dgm:t>
        <a:bodyPr/>
        <a:lstStyle/>
        <a:p>
          <a:endParaRPr lang="en-US"/>
        </a:p>
      </dgm:t>
    </dgm:pt>
    <dgm:pt modelId="{7EC7144A-AD87-47EC-93AE-C7FDB814D5B6}" type="pres">
      <dgm:prSet presAssocID="{D5F5317C-0DE0-4531-81DD-AB85A3C16F6B}" presName="sp" presStyleCnt="0"/>
      <dgm:spPr/>
    </dgm:pt>
    <dgm:pt modelId="{A1F192A8-C29C-42F6-AF1B-6E6BA613D00C}" type="pres">
      <dgm:prSet presAssocID="{C182CB5D-B082-485D-B20A-10C208243368}" presName="composite" presStyleCnt="0"/>
      <dgm:spPr/>
    </dgm:pt>
    <dgm:pt modelId="{1552E5C5-E493-469C-A0E1-56A8BDA55A2A}" type="pres">
      <dgm:prSet presAssocID="{C182CB5D-B082-485D-B20A-10C208243368}" presName="parentText" presStyleLbl="alignNode1" presStyleIdx="3" presStyleCnt="4">
        <dgm:presLayoutVars>
          <dgm:chMax val="1"/>
          <dgm:bulletEnabled val="1"/>
        </dgm:presLayoutVars>
      </dgm:prSet>
      <dgm:spPr/>
      <dgm:t>
        <a:bodyPr/>
        <a:lstStyle/>
        <a:p>
          <a:endParaRPr lang="en-US"/>
        </a:p>
      </dgm:t>
    </dgm:pt>
    <dgm:pt modelId="{1DDB20E3-585F-43A1-9B1B-1AA9C07C9724}" type="pres">
      <dgm:prSet presAssocID="{C182CB5D-B082-485D-B20A-10C208243368}" presName="descendantText" presStyleLbl="alignAcc1" presStyleIdx="3" presStyleCnt="4">
        <dgm:presLayoutVars>
          <dgm:bulletEnabled val="1"/>
        </dgm:presLayoutVars>
      </dgm:prSet>
      <dgm:spPr/>
      <dgm:t>
        <a:bodyPr/>
        <a:lstStyle/>
        <a:p>
          <a:endParaRPr lang="en-US"/>
        </a:p>
      </dgm:t>
    </dgm:pt>
  </dgm:ptLst>
  <dgm:cxnLst>
    <dgm:cxn modelId="{39C4AE18-EF42-4FB5-B014-DB71B9B7934B}" type="presOf" srcId="{FE4D4731-60FC-4A3E-9C45-008D6BA7CDF3}" destId="{AEAF2817-5F8E-41D5-9911-1854C2068B7B}" srcOrd="0" destOrd="0" presId="urn:microsoft.com/office/officeart/2005/8/layout/chevron2"/>
    <dgm:cxn modelId="{7C908554-966A-4653-8B88-6519BFDF0E3B}" srcId="{259CBE31-0FCE-4631-9D3D-D0F6576FF760}" destId="{FE4D4731-60FC-4A3E-9C45-008D6BA7CDF3}" srcOrd="2" destOrd="0" parTransId="{07FF31D1-4CA5-421F-A01A-0FD30B8C363D}" sibTransId="{D5F5317C-0DE0-4531-81DD-AB85A3C16F6B}"/>
    <dgm:cxn modelId="{589F49DB-FE54-4CDF-8FD1-032FD3DDD8BE}" srcId="{259CBE31-0FCE-4631-9D3D-D0F6576FF760}" destId="{C182CB5D-B082-485D-B20A-10C208243368}" srcOrd="3" destOrd="0" parTransId="{FD89BF05-B98B-46E5-B8EB-37A02B1E660A}" sibTransId="{442F3BD4-8763-43BA-808E-753DF3DBA55B}"/>
    <dgm:cxn modelId="{065AACAC-0049-406B-B5B2-8F9ACB407C64}" type="presOf" srcId="{0B8BA221-64BD-429C-96A7-11118572566B}" destId="{5C87DA56-D4DA-4F51-B5A5-7EA2BEFF8DCD}" srcOrd="0" destOrd="0" presId="urn:microsoft.com/office/officeart/2005/8/layout/chevron2"/>
    <dgm:cxn modelId="{1B23C55F-C0F2-4DC7-84E8-3F6B6A8CCE7E}" type="presOf" srcId="{01ACD143-FDEF-48A5-992D-67845E244A75}" destId="{A52ADDF6-7EDD-4794-9DB8-EBB9590C2417}" srcOrd="0" destOrd="0" presId="urn:microsoft.com/office/officeart/2005/8/layout/chevron2"/>
    <dgm:cxn modelId="{A6D3678F-1DB0-4900-AD89-0316D609737B}" srcId="{AB421121-4D8C-4504-A291-4F118D9AA02B}" destId="{F67B5500-D194-4E68-AA35-FA9C13477AF8}" srcOrd="0" destOrd="0" parTransId="{0B72C493-D5A8-4DE6-AB36-3955C36DBAF9}" sibTransId="{A1B1C947-8D1B-46F3-90AA-D91C4FDF0BD4}"/>
    <dgm:cxn modelId="{746418F6-CB01-43BD-9CAD-6E7E3BA32221}" type="presOf" srcId="{C182CB5D-B082-485D-B20A-10C208243368}" destId="{1552E5C5-E493-469C-A0E1-56A8BDA55A2A}" srcOrd="0" destOrd="0" presId="urn:microsoft.com/office/officeart/2005/8/layout/chevron2"/>
    <dgm:cxn modelId="{EE10ACDD-4305-41FB-85B8-62F3D2E2B98E}" srcId="{259CBE31-0FCE-4631-9D3D-D0F6576FF760}" destId="{AB421121-4D8C-4504-A291-4F118D9AA02B}" srcOrd="0" destOrd="0" parTransId="{E4C6B2B0-4C11-45A4-B93B-A89CD196B0CF}" sibTransId="{6569B472-12A2-4A96-A60A-ED48E4FE28AC}"/>
    <dgm:cxn modelId="{51405ED2-39C4-4E36-8303-571BE2499356}" type="presOf" srcId="{259CBE31-0FCE-4631-9D3D-D0F6576FF760}" destId="{015B36C7-1C02-4122-9F96-79313C086311}" srcOrd="0" destOrd="0" presId="urn:microsoft.com/office/officeart/2005/8/layout/chevron2"/>
    <dgm:cxn modelId="{C0F4A1D4-68B3-4A88-9308-9074F85FB40B}" type="presOf" srcId="{E2C8AD7C-F056-478F-A7B1-85DAFBBB7D71}" destId="{1DDB20E3-585F-43A1-9B1B-1AA9C07C9724}" srcOrd="0" destOrd="0" presId="urn:microsoft.com/office/officeart/2005/8/layout/chevron2"/>
    <dgm:cxn modelId="{72E4D1E2-8255-4B02-A008-3EE75771A849}" srcId="{0B8BA221-64BD-429C-96A7-11118572566B}" destId="{01ACD143-FDEF-48A5-992D-67845E244A75}" srcOrd="0" destOrd="0" parTransId="{725C6AAD-E7AE-4F84-B9B0-5118EFF0C0CF}" sibTransId="{C51571B0-07F6-4E17-A2DC-99627189ABF7}"/>
    <dgm:cxn modelId="{E1770498-11A6-4BEB-B0AF-5531DCEE4357}" type="presOf" srcId="{F67B5500-D194-4E68-AA35-FA9C13477AF8}" destId="{51769CA6-BCD4-48C4-875E-0CD68000D187}" srcOrd="0" destOrd="0" presId="urn:microsoft.com/office/officeart/2005/8/layout/chevron2"/>
    <dgm:cxn modelId="{D5F56281-35D7-4EDD-B97C-00F25DFEFF33}" type="presOf" srcId="{AB421121-4D8C-4504-A291-4F118D9AA02B}" destId="{698188E4-96A6-4551-A1FB-2EAF9F8E51C6}" srcOrd="0" destOrd="0" presId="urn:microsoft.com/office/officeart/2005/8/layout/chevron2"/>
    <dgm:cxn modelId="{7860F9F8-4EB8-447F-B321-04DDB64E2283}" srcId="{C182CB5D-B082-485D-B20A-10C208243368}" destId="{E2C8AD7C-F056-478F-A7B1-85DAFBBB7D71}" srcOrd="0" destOrd="0" parTransId="{AF2F77A6-3BB6-4BBA-94E4-5DC8F8A8A5D0}" sibTransId="{7B88CF0F-6797-4B59-AC4D-2CE595119B0C}"/>
    <dgm:cxn modelId="{C5958AD9-84F0-49FE-BCC5-A3B15482ED62}" type="presOf" srcId="{F340EAEF-79B0-476C-A175-03A0731BA0AB}" destId="{FF054571-218A-4AA4-BCCC-6D3DED8BCF77}" srcOrd="0" destOrd="0" presId="urn:microsoft.com/office/officeart/2005/8/layout/chevron2"/>
    <dgm:cxn modelId="{BA5417F5-EA12-40A9-92D1-105D9825DC45}" srcId="{259CBE31-0FCE-4631-9D3D-D0F6576FF760}" destId="{0B8BA221-64BD-429C-96A7-11118572566B}" srcOrd="1" destOrd="0" parTransId="{3347729A-6C00-4D55-8F9F-F86BEA170B93}" sibTransId="{0CA11842-2A3D-47F0-8FC9-2824145563F1}"/>
    <dgm:cxn modelId="{D9BA24F0-B76E-4F34-82D1-2B5624327B51}" srcId="{FE4D4731-60FC-4A3E-9C45-008D6BA7CDF3}" destId="{F340EAEF-79B0-476C-A175-03A0731BA0AB}" srcOrd="0" destOrd="0" parTransId="{6321FA93-DB67-4CC6-874F-D77A300E0259}" sibTransId="{DBD160C4-5994-4A35-B8F2-0A5E39A38E0C}"/>
    <dgm:cxn modelId="{5C13F98E-73F7-44FD-B202-C3E2E02A567A}" type="presParOf" srcId="{015B36C7-1C02-4122-9F96-79313C086311}" destId="{22C4B8A9-21DB-4946-A5EB-8EBF5711EBFC}" srcOrd="0" destOrd="0" presId="urn:microsoft.com/office/officeart/2005/8/layout/chevron2"/>
    <dgm:cxn modelId="{81AFAAEB-FEE3-43A6-986E-5E8FA43D1F26}" type="presParOf" srcId="{22C4B8A9-21DB-4946-A5EB-8EBF5711EBFC}" destId="{698188E4-96A6-4551-A1FB-2EAF9F8E51C6}" srcOrd="0" destOrd="0" presId="urn:microsoft.com/office/officeart/2005/8/layout/chevron2"/>
    <dgm:cxn modelId="{F0B7FD5F-3699-47EB-B892-527179FABED9}" type="presParOf" srcId="{22C4B8A9-21DB-4946-A5EB-8EBF5711EBFC}" destId="{51769CA6-BCD4-48C4-875E-0CD68000D187}" srcOrd="1" destOrd="0" presId="urn:microsoft.com/office/officeart/2005/8/layout/chevron2"/>
    <dgm:cxn modelId="{9A48BE92-EF6B-44DD-BEBD-E89FB63479F7}" type="presParOf" srcId="{015B36C7-1C02-4122-9F96-79313C086311}" destId="{3B1BC1F7-497C-4799-8A63-6F6DCCEBCCEE}" srcOrd="1" destOrd="0" presId="urn:microsoft.com/office/officeart/2005/8/layout/chevron2"/>
    <dgm:cxn modelId="{5834F1E5-F494-4FE0-8ACF-4152CDC11729}" type="presParOf" srcId="{015B36C7-1C02-4122-9F96-79313C086311}" destId="{6182EC8E-5289-4B50-B64D-4422E3C4F61A}" srcOrd="2" destOrd="0" presId="urn:microsoft.com/office/officeart/2005/8/layout/chevron2"/>
    <dgm:cxn modelId="{A733D186-E225-4EC6-B96F-587D75EE1186}" type="presParOf" srcId="{6182EC8E-5289-4B50-B64D-4422E3C4F61A}" destId="{5C87DA56-D4DA-4F51-B5A5-7EA2BEFF8DCD}" srcOrd="0" destOrd="0" presId="urn:microsoft.com/office/officeart/2005/8/layout/chevron2"/>
    <dgm:cxn modelId="{081254F4-3AA3-4DC3-835E-E2C0F33A7060}" type="presParOf" srcId="{6182EC8E-5289-4B50-B64D-4422E3C4F61A}" destId="{A52ADDF6-7EDD-4794-9DB8-EBB9590C2417}" srcOrd="1" destOrd="0" presId="urn:microsoft.com/office/officeart/2005/8/layout/chevron2"/>
    <dgm:cxn modelId="{4BC4F794-A252-4416-BF73-66E260550A2F}" type="presParOf" srcId="{015B36C7-1C02-4122-9F96-79313C086311}" destId="{9A873F47-3323-4003-A0AB-3B3202790112}" srcOrd="3" destOrd="0" presId="urn:microsoft.com/office/officeart/2005/8/layout/chevron2"/>
    <dgm:cxn modelId="{5BB4DDBD-6EF7-404D-8F40-731145FB7385}" type="presParOf" srcId="{015B36C7-1C02-4122-9F96-79313C086311}" destId="{08CE2B88-5B96-484C-ABE6-1F1679BA318C}" srcOrd="4" destOrd="0" presId="urn:microsoft.com/office/officeart/2005/8/layout/chevron2"/>
    <dgm:cxn modelId="{81963471-83A5-461A-8506-99C052D1AECA}" type="presParOf" srcId="{08CE2B88-5B96-484C-ABE6-1F1679BA318C}" destId="{AEAF2817-5F8E-41D5-9911-1854C2068B7B}" srcOrd="0" destOrd="0" presId="urn:microsoft.com/office/officeart/2005/8/layout/chevron2"/>
    <dgm:cxn modelId="{B0803865-0AA2-49FB-AD04-7478876D9FC5}" type="presParOf" srcId="{08CE2B88-5B96-484C-ABE6-1F1679BA318C}" destId="{FF054571-218A-4AA4-BCCC-6D3DED8BCF77}" srcOrd="1" destOrd="0" presId="urn:microsoft.com/office/officeart/2005/8/layout/chevron2"/>
    <dgm:cxn modelId="{B7CF6192-B79B-4A5C-BA4E-7040DB38103D}" type="presParOf" srcId="{015B36C7-1C02-4122-9F96-79313C086311}" destId="{7EC7144A-AD87-47EC-93AE-C7FDB814D5B6}" srcOrd="5" destOrd="0" presId="urn:microsoft.com/office/officeart/2005/8/layout/chevron2"/>
    <dgm:cxn modelId="{A24ED960-D170-4A27-BE66-EA9AC1449D9D}" type="presParOf" srcId="{015B36C7-1C02-4122-9F96-79313C086311}" destId="{A1F192A8-C29C-42F6-AF1B-6E6BA613D00C}" srcOrd="6" destOrd="0" presId="urn:microsoft.com/office/officeart/2005/8/layout/chevron2"/>
    <dgm:cxn modelId="{85328C4F-EE77-41F2-B590-E036E16A6E7F}" type="presParOf" srcId="{A1F192A8-C29C-42F6-AF1B-6E6BA613D00C}" destId="{1552E5C5-E493-469C-A0E1-56A8BDA55A2A}" srcOrd="0" destOrd="0" presId="urn:microsoft.com/office/officeart/2005/8/layout/chevron2"/>
    <dgm:cxn modelId="{F6728C68-27F4-4A98-A830-BFE77A137403}" type="presParOf" srcId="{A1F192A8-C29C-42F6-AF1B-6E6BA613D00C}" destId="{1DDB20E3-585F-43A1-9B1B-1AA9C07C972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BC086B-9BB6-438E-97AC-6E147B38A8E8}">
      <dsp:nvSpPr>
        <dsp:cNvPr id="0" name=""/>
        <dsp:cNvSpPr/>
      </dsp:nvSpPr>
      <dsp:spPr>
        <a:xfrm>
          <a:off x="0" y="0"/>
          <a:ext cx="2493298" cy="41941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zh-CN" altLang="en-US" sz="1200" kern="1200" dirty="0" smtClean="0"/>
            <a:t>沈金伟 </a:t>
          </a:r>
          <a:r>
            <a:rPr lang="en-US" altLang="zh-CN" sz="1200" kern="1200" dirty="0" smtClean="0"/>
            <a:t>s84110659</a:t>
          </a:r>
        </a:p>
        <a:p>
          <a:pPr lvl="0" algn="ctr" defTabSz="533400" rtl="0">
            <a:lnSpc>
              <a:spcPct val="90000"/>
            </a:lnSpc>
            <a:spcBef>
              <a:spcPct val="0"/>
            </a:spcBef>
            <a:spcAft>
              <a:spcPct val="35000"/>
            </a:spcAft>
          </a:pPr>
          <a:r>
            <a:rPr lang="zh-CN" altLang="en-US" sz="1200" kern="1200" dirty="0" smtClean="0"/>
            <a:t>导师： 周俊儒 </a:t>
          </a:r>
          <a:r>
            <a:rPr lang="en-US" altLang="en-US" sz="1200" kern="1200" dirty="0" smtClean="0"/>
            <a:t>z00348549</a:t>
          </a:r>
        </a:p>
        <a:p>
          <a:pPr lvl="0" algn="ctr" defTabSz="533400" rtl="0">
            <a:lnSpc>
              <a:spcPct val="90000"/>
            </a:lnSpc>
            <a:spcBef>
              <a:spcPct val="0"/>
            </a:spcBef>
            <a:spcAft>
              <a:spcPct val="35000"/>
            </a:spcAft>
          </a:pPr>
          <a:r>
            <a:rPr lang="en-US" altLang="zh-CN" sz="1200" kern="1200" dirty="0" smtClean="0"/>
            <a:t>Leader</a:t>
          </a:r>
          <a:r>
            <a:rPr lang="zh-CN" altLang="en-US" sz="1200" kern="1200" dirty="0" smtClean="0"/>
            <a:t>：朱万里 </a:t>
          </a:r>
          <a:r>
            <a:rPr lang="en-US" altLang="en-US" sz="1200" kern="1200" dirty="0" smtClean="0"/>
            <a:t>z00299038</a:t>
          </a:r>
        </a:p>
        <a:p>
          <a:pPr lvl="0" algn="ctr" defTabSz="533400" rtl="0">
            <a:lnSpc>
              <a:spcPct val="90000"/>
            </a:lnSpc>
            <a:spcBef>
              <a:spcPct val="0"/>
            </a:spcBef>
            <a:spcAft>
              <a:spcPct val="35000"/>
            </a:spcAft>
          </a:pPr>
          <a:r>
            <a:rPr lang="zh-CN" altLang="en-US" sz="1200" kern="1200" dirty="0" smtClean="0"/>
            <a:t>上岗日期： </a:t>
          </a:r>
          <a:r>
            <a:rPr lang="en-US" altLang="zh-CN" sz="1200" kern="1200" dirty="0" smtClean="0"/>
            <a:t>2018/8/20</a:t>
          </a:r>
        </a:p>
      </dsp:txBody>
      <dsp:txXfrm>
        <a:off x="0" y="1677670"/>
        <a:ext cx="2493298" cy="1677670"/>
      </dsp:txXfrm>
    </dsp:sp>
    <dsp:sp modelId="{E2AE01A0-5B38-4230-BBEA-107A44ABAFC5}">
      <dsp:nvSpPr>
        <dsp:cNvPr id="0" name=""/>
        <dsp:cNvSpPr/>
      </dsp:nvSpPr>
      <dsp:spPr>
        <a:xfrm flipH="1" flipV="1">
          <a:off x="459858" y="216049"/>
          <a:ext cx="1535809" cy="1412470"/>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97DC4C-899F-4C82-8DDB-55984600BF49}">
      <dsp:nvSpPr>
        <dsp:cNvPr id="0" name=""/>
        <dsp:cNvSpPr/>
      </dsp:nvSpPr>
      <dsp:spPr>
        <a:xfrm>
          <a:off x="2569700" y="0"/>
          <a:ext cx="2493298" cy="41941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zh-CN" altLang="en-US" sz="1200" kern="1200" dirty="0" smtClean="0"/>
            <a:t>同济大学 软件工程</a:t>
          </a:r>
          <a:r>
            <a:rPr lang="en-US" altLang="zh-CN" sz="1200" kern="1200" dirty="0" smtClean="0"/>
            <a:t>15</a:t>
          </a:r>
          <a:r>
            <a:rPr lang="zh-CN" altLang="en-US" sz="1200" kern="1200" dirty="0" smtClean="0"/>
            <a:t>级本科</a:t>
          </a:r>
          <a:endParaRPr lang="en-US" altLang="zh-CN" sz="1200" kern="1200" dirty="0" smtClean="0"/>
        </a:p>
        <a:p>
          <a:pPr lvl="0" algn="ctr" defTabSz="533400" rtl="0">
            <a:lnSpc>
              <a:spcPct val="90000"/>
            </a:lnSpc>
            <a:spcBef>
              <a:spcPct val="0"/>
            </a:spcBef>
            <a:spcAft>
              <a:spcPct val="35000"/>
            </a:spcAft>
          </a:pPr>
          <a:r>
            <a:rPr lang="zh-CN" altLang="en-US" sz="1200" kern="1200" dirty="0" smtClean="0"/>
            <a:t>实习经验：携程</a:t>
          </a:r>
          <a:r>
            <a:rPr lang="en-US" altLang="zh-CN" sz="1200" kern="1200" dirty="0" err="1" smtClean="0"/>
            <a:t>paas</a:t>
          </a:r>
          <a:r>
            <a:rPr lang="zh-CN" altLang="en-US" sz="1200" kern="1200" dirty="0" smtClean="0"/>
            <a:t>平台研发</a:t>
          </a:r>
          <a:endParaRPr lang="en-US" sz="1200" kern="1200" dirty="0"/>
        </a:p>
      </dsp:txBody>
      <dsp:txXfrm>
        <a:off x="2569700" y="1677670"/>
        <a:ext cx="2493298" cy="1677670"/>
      </dsp:txXfrm>
    </dsp:sp>
    <dsp:sp modelId="{F832993F-EA11-4FB1-9AB6-82FE4A1E4B4E}">
      <dsp:nvSpPr>
        <dsp:cNvPr id="0" name=""/>
        <dsp:cNvSpPr/>
      </dsp:nvSpPr>
      <dsp:spPr>
        <a:xfrm>
          <a:off x="3118019" y="251650"/>
          <a:ext cx="1396660" cy="1396660"/>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9AC78D-A817-48BA-BC8A-D15E19D284E5}">
      <dsp:nvSpPr>
        <dsp:cNvPr id="0" name=""/>
        <dsp:cNvSpPr/>
      </dsp:nvSpPr>
      <dsp:spPr>
        <a:xfrm>
          <a:off x="5137798" y="0"/>
          <a:ext cx="2493298" cy="41941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zh-CN" altLang="en-US" sz="1200" kern="1200" dirty="0" smtClean="0"/>
            <a:t>实习期主要工作：</a:t>
          </a:r>
          <a:endParaRPr lang="en-US" altLang="zh-CN" sz="1200" kern="1200" dirty="0" smtClean="0"/>
        </a:p>
        <a:p>
          <a:pPr lvl="0" algn="ctr" defTabSz="533400" rtl="0">
            <a:lnSpc>
              <a:spcPct val="90000"/>
            </a:lnSpc>
            <a:spcBef>
              <a:spcPct val="0"/>
            </a:spcBef>
            <a:spcAft>
              <a:spcPct val="35000"/>
            </a:spcAft>
          </a:pPr>
          <a:r>
            <a:rPr lang="zh-CN" altLang="en-US" sz="1200" kern="1200" dirty="0" smtClean="0"/>
            <a:t>配置文件及日志文件校验脚本开发</a:t>
          </a:r>
          <a:endParaRPr lang="en-US" sz="1200" kern="1200" dirty="0"/>
        </a:p>
      </dsp:txBody>
      <dsp:txXfrm>
        <a:off x="5137798" y="1677670"/>
        <a:ext cx="2493298" cy="1677670"/>
      </dsp:txXfrm>
    </dsp:sp>
    <dsp:sp modelId="{BE9859DB-053D-4FE3-8EA6-26D326EBB154}">
      <dsp:nvSpPr>
        <dsp:cNvPr id="0" name=""/>
        <dsp:cNvSpPr/>
      </dsp:nvSpPr>
      <dsp:spPr>
        <a:xfrm>
          <a:off x="5686117" y="251650"/>
          <a:ext cx="1396660" cy="1396660"/>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CC5FA2-F52C-46EB-94B3-CAF0D6E04684}">
      <dsp:nvSpPr>
        <dsp:cNvPr id="0" name=""/>
        <dsp:cNvSpPr/>
      </dsp:nvSpPr>
      <dsp:spPr>
        <a:xfrm>
          <a:off x="305307" y="3312395"/>
          <a:ext cx="7022084" cy="629126"/>
        </a:xfrm>
        <a:prstGeom prst="leftRight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188E4-96A6-4551-A1FB-2EAF9F8E51C6}">
      <dsp:nvSpPr>
        <dsp:cNvPr id="0" name=""/>
        <dsp:cNvSpPr/>
      </dsp:nvSpPr>
      <dsp:spPr>
        <a:xfrm rot="5400000">
          <a:off x="-169068" y="169670"/>
          <a:ext cx="1127124" cy="78898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1</a:t>
          </a:r>
          <a:r>
            <a:rPr lang="en-US" altLang="zh-CN" sz="1200" kern="1200" dirty="0" smtClean="0"/>
            <a:t>.1</a:t>
          </a:r>
          <a:endParaRPr lang="en-US" sz="1200" kern="1200" dirty="0"/>
        </a:p>
      </dsp:txBody>
      <dsp:txXfrm rot="-5400000">
        <a:off x="1" y="395096"/>
        <a:ext cx="788987" cy="338137"/>
      </dsp:txXfrm>
    </dsp:sp>
    <dsp:sp modelId="{51769CA6-BCD4-48C4-875E-0CD68000D187}">
      <dsp:nvSpPr>
        <dsp:cNvPr id="0" name=""/>
        <dsp:cNvSpPr/>
      </dsp:nvSpPr>
      <dsp:spPr>
        <a:xfrm rot="5400000">
          <a:off x="3076178" y="-2286589"/>
          <a:ext cx="732631" cy="53070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t>小区与基带板存在一对多关系</a:t>
          </a:r>
          <a:endParaRPr lang="en-US" sz="1600" kern="1200" dirty="0"/>
        </a:p>
      </dsp:txBody>
      <dsp:txXfrm rot="-5400000">
        <a:off x="788988" y="36365"/>
        <a:ext cx="5271248" cy="661103"/>
      </dsp:txXfrm>
    </dsp:sp>
    <dsp:sp modelId="{5C87DA56-D4DA-4F51-B5A5-7EA2BEFF8DCD}">
      <dsp:nvSpPr>
        <dsp:cNvPr id="0" name=""/>
        <dsp:cNvSpPr/>
      </dsp:nvSpPr>
      <dsp:spPr>
        <a:xfrm rot="5400000">
          <a:off x="-169068" y="1148227"/>
          <a:ext cx="1127124" cy="78898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1</a:t>
          </a:r>
          <a:r>
            <a:rPr lang="en-US" altLang="zh-CN" sz="1200" kern="1200" dirty="0" smtClean="0"/>
            <a:t>.2</a:t>
          </a:r>
          <a:endParaRPr lang="en-US" sz="1200" kern="1200" dirty="0"/>
        </a:p>
      </dsp:txBody>
      <dsp:txXfrm rot="-5400000">
        <a:off x="1" y="1373653"/>
        <a:ext cx="788987" cy="338137"/>
      </dsp:txXfrm>
    </dsp:sp>
    <dsp:sp modelId="{A52ADDF6-7EDD-4794-9DB8-EBB9590C2417}">
      <dsp:nvSpPr>
        <dsp:cNvPr id="0" name=""/>
        <dsp:cNvSpPr/>
      </dsp:nvSpPr>
      <dsp:spPr>
        <a:xfrm rot="5400000">
          <a:off x="3076178" y="-1308031"/>
          <a:ext cx="732631" cy="53070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t>解析</a:t>
          </a:r>
          <a:r>
            <a:rPr lang="zh-CN" altLang="en-US" sz="1600" kern="1200" dirty="0" smtClean="0"/>
            <a:t>配置文件，</a:t>
          </a:r>
          <a:r>
            <a:rPr lang="zh-CN" altLang="en-US" sz="1600" kern="1200" dirty="0" smtClean="0"/>
            <a:t>得到问题站点和问题小区</a:t>
          </a:r>
          <a:endParaRPr lang="en-US" sz="1600" kern="1200" dirty="0"/>
        </a:p>
      </dsp:txBody>
      <dsp:txXfrm rot="-5400000">
        <a:off x="788988" y="1014923"/>
        <a:ext cx="5271248" cy="661103"/>
      </dsp:txXfrm>
    </dsp:sp>
    <dsp:sp modelId="{AEAF2817-5F8E-41D5-9911-1854C2068B7B}">
      <dsp:nvSpPr>
        <dsp:cNvPr id="0" name=""/>
        <dsp:cNvSpPr/>
      </dsp:nvSpPr>
      <dsp:spPr>
        <a:xfrm rot="5400000">
          <a:off x="-169068" y="2126784"/>
          <a:ext cx="1127124" cy="78898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1</a:t>
          </a:r>
          <a:r>
            <a:rPr lang="en-US" altLang="zh-CN" sz="1200" kern="1200" dirty="0" smtClean="0"/>
            <a:t>.3</a:t>
          </a:r>
          <a:r>
            <a:rPr lang="en-US" sz="1200" kern="1200" dirty="0" smtClean="0"/>
            <a:t/>
          </a:r>
          <a:br>
            <a:rPr lang="en-US" sz="1200" kern="1200" dirty="0" smtClean="0"/>
          </a:br>
          <a:endParaRPr lang="en-US" sz="1200" kern="1200" dirty="0"/>
        </a:p>
      </dsp:txBody>
      <dsp:txXfrm rot="-5400000">
        <a:off x="1" y="2352210"/>
        <a:ext cx="788987" cy="338137"/>
      </dsp:txXfrm>
    </dsp:sp>
    <dsp:sp modelId="{FF054571-218A-4AA4-BCCC-6D3DED8BCF77}">
      <dsp:nvSpPr>
        <dsp:cNvPr id="0" name=""/>
        <dsp:cNvSpPr/>
      </dsp:nvSpPr>
      <dsp:spPr>
        <a:xfrm rot="5400000">
          <a:off x="3076178" y="-329474"/>
          <a:ext cx="732631" cy="53070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t>解析日志文件，建立新的绑定关系</a:t>
          </a:r>
          <a:endParaRPr lang="en-US" sz="1600" kern="1200" dirty="0"/>
        </a:p>
      </dsp:txBody>
      <dsp:txXfrm rot="-5400000">
        <a:off x="788988" y="1993480"/>
        <a:ext cx="5271248" cy="661103"/>
      </dsp:txXfrm>
    </dsp:sp>
    <dsp:sp modelId="{1552E5C5-E493-469C-A0E1-56A8BDA55A2A}">
      <dsp:nvSpPr>
        <dsp:cNvPr id="0" name=""/>
        <dsp:cNvSpPr/>
      </dsp:nvSpPr>
      <dsp:spPr>
        <a:xfrm rot="5400000">
          <a:off x="-169068" y="3105342"/>
          <a:ext cx="1127124" cy="78898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1</a:t>
          </a:r>
          <a:r>
            <a:rPr lang="en-US" altLang="zh-CN" sz="1200" kern="1200" dirty="0" smtClean="0"/>
            <a:t>.4</a:t>
          </a:r>
          <a:endParaRPr lang="en-US" sz="1200" kern="1200" dirty="0"/>
        </a:p>
      </dsp:txBody>
      <dsp:txXfrm rot="-5400000">
        <a:off x="1" y="3330768"/>
        <a:ext cx="788987" cy="338137"/>
      </dsp:txXfrm>
    </dsp:sp>
    <dsp:sp modelId="{1DDB20E3-585F-43A1-9B1B-1AA9C07C9724}">
      <dsp:nvSpPr>
        <dsp:cNvPr id="0" name=""/>
        <dsp:cNvSpPr/>
      </dsp:nvSpPr>
      <dsp:spPr>
        <a:xfrm rot="5400000">
          <a:off x="3076178" y="649083"/>
          <a:ext cx="732631" cy="53070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t>生成修正</a:t>
          </a:r>
          <a:r>
            <a:rPr lang="en-US" altLang="zh-CN" sz="1600" kern="1200" dirty="0" smtClean="0"/>
            <a:t>MML</a:t>
          </a:r>
          <a:endParaRPr lang="en-US" sz="1600" kern="1200" dirty="0"/>
        </a:p>
      </dsp:txBody>
      <dsp:txXfrm rot="-5400000">
        <a:off x="788988" y="2972037"/>
        <a:ext cx="5271248" cy="661103"/>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150FFDE-9221-4D71-8E71-D3095B7F7065}" type="datetimeFigureOut">
              <a:rPr lang="zh-CN" altLang="en-US"/>
              <a:pPr>
                <a:defRPr/>
              </a:pPr>
              <a:t>2018/9/26</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E3BD873B-61B0-4597-B88B-390BC8C441DB}" type="slidenum">
              <a:rPr lang="zh-CN" altLang="en-US"/>
              <a:pPr>
                <a:defRPr/>
              </a:pPr>
              <a:t>‹#›</a:t>
            </a:fld>
            <a:endParaRPr lang="en-US" altLang="zh-CN"/>
          </a:p>
        </p:txBody>
      </p:sp>
    </p:spTree>
    <p:extLst>
      <p:ext uri="{BB962C8B-B14F-4D97-AF65-F5344CB8AC3E}">
        <p14:creationId xmlns:p14="http://schemas.microsoft.com/office/powerpoint/2010/main" val="92882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919EEDE5-5C80-420E-8BF8-6EC85EFF73B8}" type="datetimeFigureOut">
              <a:rPr lang="zh-CN" altLang="en-US"/>
              <a:pPr>
                <a:defRPr/>
              </a:pPr>
              <a:t>2018/9/26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2CCFF573-0636-428F-A915-A8B557BC968C}" type="slidenum">
              <a:rPr lang="zh-CN" altLang="en-US"/>
              <a:pPr>
                <a:defRPr/>
              </a:pPr>
              <a:t>‹#›</a:t>
            </a:fld>
            <a:endParaRPr lang="zh-CN" altLang="en-US"/>
          </a:p>
        </p:txBody>
      </p:sp>
    </p:spTree>
    <p:extLst>
      <p:ext uri="{BB962C8B-B14F-4D97-AF65-F5344CB8AC3E}">
        <p14:creationId xmlns:p14="http://schemas.microsoft.com/office/powerpoint/2010/main" val="42630934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9B386E-C842-4068-8A8A-0F38979AC054}" type="slidenum">
              <a:rPr lang="en-US" altLang="zh-CN"/>
              <a:pPr/>
              <a:t>10</a:t>
            </a:fld>
            <a:endParaRPr lang="en-US" altLang="zh-CN"/>
          </a:p>
        </p:txBody>
      </p:sp>
      <p:sp>
        <p:nvSpPr>
          <p:cNvPr id="804866" name="Rectangle 2"/>
          <p:cNvSpPr>
            <a:spLocks noGrp="1" noRot="1" noChangeAspect="1" noChangeArrowheads="1" noTextEdit="1"/>
          </p:cNvSpPr>
          <p:nvPr>
            <p:ph type="sldImg"/>
          </p:nvPr>
        </p:nvSpPr>
        <p:spPr>
          <a:ln/>
        </p:spPr>
      </p:sp>
      <p:sp>
        <p:nvSpPr>
          <p:cNvPr id="804867"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3559092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155825"/>
            <a:ext cx="5616575" cy="625475"/>
          </a:xfrm>
        </p:spPr>
        <p:txBody>
          <a:bodyPr/>
          <a:lstStyle/>
          <a:p>
            <a:r>
              <a:rPr lang="zh-CN" altLang="en-US" smtClean="0"/>
              <a:t>单击此处编辑母版标题样式</a:t>
            </a:r>
            <a:endParaRPr lang="zh-CN" altLang="en-US" dirty="0"/>
          </a:p>
        </p:txBody>
      </p:sp>
      <p:sp>
        <p:nvSpPr>
          <p:cNvPr id="8" name="副标题 2"/>
          <p:cNvSpPr>
            <a:spLocks noGrp="1"/>
          </p:cNvSpPr>
          <p:nvPr>
            <p:ph type="subTitle" idx="11"/>
          </p:nvPr>
        </p:nvSpPr>
        <p:spPr>
          <a:xfrm>
            <a:off x="755650" y="3068638"/>
            <a:ext cx="6400800" cy="492443"/>
          </a:xfrm>
          <a:prstGeom prst="rect">
            <a:avLst/>
          </a:prstGeo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Rectangle 19"/>
          <p:cNvSpPr>
            <a:spLocks noGrp="1" noChangeArrowheads="1"/>
          </p:cNvSpPr>
          <p:nvPr>
            <p:ph type="dt" sz="quarter" idx="12"/>
          </p:nvPr>
        </p:nvSpPr>
        <p:spPr>
          <a:ln/>
        </p:spPr>
        <p:txBody>
          <a:bodyPr/>
          <a:lstStyle>
            <a:lvl1pPr>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36838"/>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8"/>
            <a:ext cx="7632700"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361113" y="6489700"/>
            <a:ext cx="2097087" cy="457200"/>
          </a:xfrm>
          <a:prstGeom prst="rect">
            <a:avLst/>
          </a:prstGeom>
        </p:spPr>
        <p:txBody>
          <a:bodyPr/>
          <a:lstStyle>
            <a:lvl1pPr>
              <a:defRPr/>
            </a:lvl1pPr>
          </a:lstStyle>
          <a:p>
            <a:r>
              <a:rPr lang="en-US" altLang="zh-CN"/>
              <a:t>Page </a:t>
            </a:r>
            <a:fld id="{C7347C64-711F-4768-95C1-7C58B2E7B4EF}"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Group 77"/>
          <p:cNvGrpSpPr>
            <a:grpSpLocks/>
          </p:cNvGrpSpPr>
          <p:nvPr/>
        </p:nvGrpSpPr>
        <p:grpSpPr bwMode="auto">
          <a:xfrm>
            <a:off x="9324975" y="3359150"/>
            <a:ext cx="919163" cy="3490913"/>
            <a:chOff x="5839" y="2160"/>
            <a:chExt cx="579" cy="2199"/>
          </a:xfrm>
        </p:grpSpPr>
        <p:sp>
          <p:nvSpPr>
            <p:cNvPr id="1038" name="Rectangle 78"/>
            <p:cNvSpPr>
              <a:spLocks noChangeArrowheads="1"/>
            </p:cNvSpPr>
            <p:nvPr/>
          </p:nvSpPr>
          <p:spPr bwMode="auto">
            <a:xfrm>
              <a:off x="5839" y="2160"/>
              <a:ext cx="579" cy="2199"/>
            </a:xfrm>
            <a:prstGeom prst="rect">
              <a:avLst/>
            </a:prstGeom>
            <a:solidFill>
              <a:schemeClr val="bg1"/>
            </a:solidFill>
            <a:ln>
              <a:noFill/>
            </a:ln>
            <a:effectLst/>
            <a:extLst/>
          </p:spPr>
          <p:txBody>
            <a:bodyPr lIns="91425" tIns="45712" rIns="91425" bIns="45712" anchor="ctr">
              <a:spAutoFit/>
            </a:bodyPr>
            <a:lstStyle/>
            <a:p>
              <a:pPr>
                <a:defRPr/>
              </a:pPr>
              <a:endParaRPr lang="zh-CN" altLang="en-US"/>
            </a:p>
          </p:txBody>
        </p:sp>
        <p:grpSp>
          <p:nvGrpSpPr>
            <p:cNvPr id="2063" name="Group 79"/>
            <p:cNvGrpSpPr>
              <a:grpSpLocks/>
            </p:cNvGrpSpPr>
            <p:nvPr/>
          </p:nvGrpSpPr>
          <p:grpSpPr bwMode="auto">
            <a:xfrm>
              <a:off x="5893" y="2387"/>
              <a:ext cx="466" cy="115"/>
              <a:chOff x="5893" y="2387"/>
              <a:chExt cx="466" cy="115"/>
            </a:xfrm>
          </p:grpSpPr>
          <p:sp>
            <p:nvSpPr>
              <p:cNvPr id="1100" name="Rectangle 80"/>
              <p:cNvSpPr>
                <a:spLocks noChangeArrowheads="1"/>
              </p:cNvSpPr>
              <p:nvPr/>
            </p:nvSpPr>
            <p:spPr bwMode="auto">
              <a:xfrm flipV="1">
                <a:off x="6010" y="2387"/>
                <a:ext cx="116" cy="115"/>
              </a:xfrm>
              <a:prstGeom prst="rect">
                <a:avLst/>
              </a:prstGeom>
              <a:solidFill>
                <a:srgbClr val="FFCC66"/>
              </a:solidFill>
              <a:ln>
                <a:noFill/>
              </a:ln>
              <a:effectLst/>
              <a:extLst/>
            </p:spPr>
            <p:txBody>
              <a:bodyPr wrap="none" anchor="ctr"/>
              <a:lstStyle/>
              <a:p>
                <a:pPr>
                  <a:defRPr/>
                </a:pPr>
                <a:endParaRPr lang="zh-CN" altLang="en-US"/>
              </a:p>
            </p:txBody>
          </p:sp>
          <p:sp>
            <p:nvSpPr>
              <p:cNvPr id="1101" name="Rectangle 81"/>
              <p:cNvSpPr>
                <a:spLocks noChangeArrowheads="1"/>
              </p:cNvSpPr>
              <p:nvPr/>
            </p:nvSpPr>
            <p:spPr bwMode="auto">
              <a:xfrm flipV="1">
                <a:off x="6126" y="2387"/>
                <a:ext cx="116" cy="115"/>
              </a:xfrm>
              <a:prstGeom prst="rect">
                <a:avLst/>
              </a:prstGeom>
              <a:solidFill>
                <a:srgbClr val="FF9900"/>
              </a:solidFill>
              <a:ln>
                <a:noFill/>
              </a:ln>
              <a:effectLst/>
              <a:extLst/>
            </p:spPr>
            <p:txBody>
              <a:bodyPr wrap="none" anchor="ctr"/>
              <a:lstStyle/>
              <a:p>
                <a:pPr>
                  <a:defRPr/>
                </a:pPr>
                <a:endParaRPr lang="zh-CN" altLang="en-US"/>
              </a:p>
            </p:txBody>
          </p:sp>
          <p:sp>
            <p:nvSpPr>
              <p:cNvPr id="1102" name="Rectangle 82"/>
              <p:cNvSpPr>
                <a:spLocks noChangeArrowheads="1"/>
              </p:cNvSpPr>
              <p:nvPr/>
            </p:nvSpPr>
            <p:spPr bwMode="auto">
              <a:xfrm flipV="1">
                <a:off x="6242" y="2387"/>
                <a:ext cx="117" cy="115"/>
              </a:xfrm>
              <a:prstGeom prst="rect">
                <a:avLst/>
              </a:prstGeom>
              <a:solidFill>
                <a:srgbClr val="99660A"/>
              </a:solidFill>
              <a:ln>
                <a:noFill/>
              </a:ln>
              <a:effectLst/>
              <a:extLst/>
            </p:spPr>
            <p:txBody>
              <a:bodyPr wrap="none" anchor="ctr"/>
              <a:lstStyle/>
              <a:p>
                <a:pPr>
                  <a:defRPr/>
                </a:pPr>
                <a:endParaRPr lang="zh-CN" altLang="en-US"/>
              </a:p>
            </p:txBody>
          </p:sp>
          <p:sp>
            <p:nvSpPr>
              <p:cNvPr id="1103" name="Rectangle 83"/>
              <p:cNvSpPr>
                <a:spLocks noChangeArrowheads="1"/>
              </p:cNvSpPr>
              <p:nvPr/>
            </p:nvSpPr>
            <p:spPr bwMode="auto">
              <a:xfrm flipV="1">
                <a:off x="5893" y="2387"/>
                <a:ext cx="117" cy="115"/>
              </a:xfrm>
              <a:prstGeom prst="rect">
                <a:avLst/>
              </a:prstGeom>
              <a:solidFill>
                <a:srgbClr val="FFCC99"/>
              </a:solidFill>
              <a:ln>
                <a:noFill/>
              </a:ln>
              <a:effectLst/>
              <a:extLst/>
            </p:spPr>
            <p:txBody>
              <a:bodyPr wrap="none" anchor="ctr"/>
              <a:lstStyle/>
              <a:p>
                <a:pPr>
                  <a:defRPr/>
                </a:pPr>
                <a:endParaRPr lang="zh-CN" altLang="en-US"/>
              </a:p>
            </p:txBody>
          </p:sp>
        </p:grpSp>
        <p:grpSp>
          <p:nvGrpSpPr>
            <p:cNvPr id="2064" name="Group 84"/>
            <p:cNvGrpSpPr>
              <a:grpSpLocks/>
            </p:cNvGrpSpPr>
            <p:nvPr/>
          </p:nvGrpSpPr>
          <p:grpSpPr bwMode="auto">
            <a:xfrm>
              <a:off x="5893" y="2523"/>
              <a:ext cx="466" cy="115"/>
              <a:chOff x="5893" y="2523"/>
              <a:chExt cx="466" cy="115"/>
            </a:xfrm>
          </p:grpSpPr>
          <p:sp>
            <p:nvSpPr>
              <p:cNvPr id="1096" name="Rectangle 85"/>
              <p:cNvSpPr>
                <a:spLocks noChangeArrowheads="1"/>
              </p:cNvSpPr>
              <p:nvPr/>
            </p:nvSpPr>
            <p:spPr bwMode="auto">
              <a:xfrm flipV="1">
                <a:off x="6010" y="2523"/>
                <a:ext cx="116" cy="115"/>
              </a:xfrm>
              <a:prstGeom prst="rect">
                <a:avLst/>
              </a:prstGeom>
              <a:solidFill>
                <a:srgbClr val="99CCFF"/>
              </a:solidFill>
              <a:ln>
                <a:noFill/>
              </a:ln>
              <a:effectLst/>
              <a:extLst/>
            </p:spPr>
            <p:txBody>
              <a:bodyPr wrap="none" anchor="ctr"/>
              <a:lstStyle/>
              <a:p>
                <a:pPr>
                  <a:defRPr/>
                </a:pPr>
                <a:endParaRPr lang="zh-CN" altLang="en-US"/>
              </a:p>
            </p:txBody>
          </p:sp>
          <p:sp>
            <p:nvSpPr>
              <p:cNvPr id="1097" name="Rectangle 86"/>
              <p:cNvSpPr>
                <a:spLocks noChangeArrowheads="1"/>
              </p:cNvSpPr>
              <p:nvPr/>
            </p:nvSpPr>
            <p:spPr bwMode="auto">
              <a:xfrm flipV="1">
                <a:off x="6126" y="2523"/>
                <a:ext cx="116" cy="115"/>
              </a:xfrm>
              <a:prstGeom prst="rect">
                <a:avLst/>
              </a:prstGeom>
              <a:solidFill>
                <a:srgbClr val="99CCCC"/>
              </a:solidFill>
              <a:ln>
                <a:noFill/>
              </a:ln>
              <a:effectLst/>
              <a:extLst/>
            </p:spPr>
            <p:txBody>
              <a:bodyPr wrap="none" anchor="ctr"/>
              <a:lstStyle/>
              <a:p>
                <a:pPr>
                  <a:defRPr/>
                </a:pPr>
                <a:endParaRPr lang="zh-CN" altLang="en-US"/>
              </a:p>
            </p:txBody>
          </p:sp>
          <p:sp>
            <p:nvSpPr>
              <p:cNvPr id="1098" name="Rectangle 87"/>
              <p:cNvSpPr>
                <a:spLocks noChangeArrowheads="1"/>
              </p:cNvSpPr>
              <p:nvPr/>
            </p:nvSpPr>
            <p:spPr bwMode="auto">
              <a:xfrm flipV="1">
                <a:off x="6242" y="2523"/>
                <a:ext cx="117" cy="115"/>
              </a:xfrm>
              <a:prstGeom prst="rect">
                <a:avLst/>
              </a:prstGeom>
              <a:solidFill>
                <a:srgbClr val="009999"/>
              </a:solidFill>
              <a:ln>
                <a:noFill/>
              </a:ln>
              <a:effectLst/>
              <a:extLst/>
            </p:spPr>
            <p:txBody>
              <a:bodyPr wrap="none" anchor="ctr"/>
              <a:lstStyle/>
              <a:p>
                <a:pPr>
                  <a:defRPr/>
                </a:pPr>
                <a:endParaRPr lang="zh-CN" altLang="en-US"/>
              </a:p>
            </p:txBody>
          </p:sp>
          <p:sp>
            <p:nvSpPr>
              <p:cNvPr id="1099" name="Rectangle 88"/>
              <p:cNvSpPr>
                <a:spLocks noChangeArrowheads="1"/>
              </p:cNvSpPr>
              <p:nvPr/>
            </p:nvSpPr>
            <p:spPr bwMode="auto">
              <a:xfrm flipV="1">
                <a:off x="5893" y="2523"/>
                <a:ext cx="117" cy="115"/>
              </a:xfrm>
              <a:prstGeom prst="rect">
                <a:avLst/>
              </a:prstGeom>
              <a:solidFill>
                <a:srgbClr val="CCCCFF"/>
              </a:solidFill>
              <a:ln>
                <a:noFill/>
              </a:ln>
              <a:effectLst/>
              <a:extLst/>
            </p:spPr>
            <p:txBody>
              <a:bodyPr wrap="none" anchor="ctr"/>
              <a:lstStyle/>
              <a:p>
                <a:pPr>
                  <a:defRPr/>
                </a:pPr>
                <a:endParaRPr lang="zh-CN" altLang="en-US"/>
              </a:p>
            </p:txBody>
          </p:sp>
        </p:grpSp>
        <p:grpSp>
          <p:nvGrpSpPr>
            <p:cNvPr id="2065" name="Group 89"/>
            <p:cNvGrpSpPr>
              <a:grpSpLocks/>
            </p:cNvGrpSpPr>
            <p:nvPr/>
          </p:nvGrpSpPr>
          <p:grpSpPr bwMode="auto">
            <a:xfrm>
              <a:off x="5893" y="2659"/>
              <a:ext cx="466" cy="115"/>
              <a:chOff x="5893" y="2659"/>
              <a:chExt cx="466" cy="115"/>
            </a:xfrm>
          </p:grpSpPr>
          <p:sp>
            <p:nvSpPr>
              <p:cNvPr id="1092" name="Rectangle 90"/>
              <p:cNvSpPr>
                <a:spLocks noChangeArrowheads="1"/>
              </p:cNvSpPr>
              <p:nvPr/>
            </p:nvSpPr>
            <p:spPr bwMode="auto">
              <a:xfrm flipV="1">
                <a:off x="6010" y="2659"/>
                <a:ext cx="116" cy="115"/>
              </a:xfrm>
              <a:prstGeom prst="rect">
                <a:avLst/>
              </a:prstGeom>
              <a:solidFill>
                <a:srgbClr val="99CCCC"/>
              </a:solidFill>
              <a:ln>
                <a:noFill/>
              </a:ln>
              <a:effectLst/>
              <a:extLst/>
            </p:spPr>
            <p:txBody>
              <a:bodyPr wrap="none" anchor="ctr"/>
              <a:lstStyle/>
              <a:p>
                <a:pPr>
                  <a:defRPr/>
                </a:pPr>
                <a:endParaRPr lang="zh-CN" altLang="en-US"/>
              </a:p>
            </p:txBody>
          </p:sp>
          <p:sp>
            <p:nvSpPr>
              <p:cNvPr id="1093" name="Rectangle 91"/>
              <p:cNvSpPr>
                <a:spLocks noChangeArrowheads="1"/>
              </p:cNvSpPr>
              <p:nvPr/>
            </p:nvSpPr>
            <p:spPr bwMode="auto">
              <a:xfrm flipV="1">
                <a:off x="6126" y="2659"/>
                <a:ext cx="116" cy="115"/>
              </a:xfrm>
              <a:prstGeom prst="rect">
                <a:avLst/>
              </a:prstGeom>
              <a:solidFill>
                <a:srgbClr val="0099CC"/>
              </a:solidFill>
              <a:ln>
                <a:noFill/>
              </a:ln>
              <a:effectLst/>
              <a:extLst/>
            </p:spPr>
            <p:txBody>
              <a:bodyPr wrap="none" anchor="ctr"/>
              <a:lstStyle/>
              <a:p>
                <a:pPr>
                  <a:defRPr/>
                </a:pPr>
                <a:endParaRPr lang="zh-CN" altLang="en-US"/>
              </a:p>
            </p:txBody>
          </p:sp>
          <p:sp>
            <p:nvSpPr>
              <p:cNvPr id="1094" name="Rectangle 92"/>
              <p:cNvSpPr>
                <a:spLocks noChangeArrowheads="1"/>
              </p:cNvSpPr>
              <p:nvPr/>
            </p:nvSpPr>
            <p:spPr bwMode="auto">
              <a:xfrm flipV="1">
                <a:off x="6242" y="2659"/>
                <a:ext cx="117" cy="115"/>
              </a:xfrm>
              <a:prstGeom prst="rect">
                <a:avLst/>
              </a:prstGeom>
              <a:solidFill>
                <a:srgbClr val="006699"/>
              </a:solidFill>
              <a:ln>
                <a:noFill/>
              </a:ln>
              <a:effectLst/>
              <a:extLst/>
            </p:spPr>
            <p:txBody>
              <a:bodyPr wrap="none" anchor="ctr"/>
              <a:lstStyle/>
              <a:p>
                <a:pPr>
                  <a:defRPr/>
                </a:pPr>
                <a:endParaRPr lang="zh-CN" altLang="en-US"/>
              </a:p>
            </p:txBody>
          </p:sp>
          <p:sp>
            <p:nvSpPr>
              <p:cNvPr id="1095" name="Rectangle 93"/>
              <p:cNvSpPr>
                <a:spLocks noChangeArrowheads="1"/>
              </p:cNvSpPr>
              <p:nvPr/>
            </p:nvSpPr>
            <p:spPr bwMode="auto">
              <a:xfrm flipV="1">
                <a:off x="5893" y="2659"/>
                <a:ext cx="117" cy="115"/>
              </a:xfrm>
              <a:prstGeom prst="rect">
                <a:avLst/>
              </a:prstGeom>
              <a:solidFill>
                <a:srgbClr val="CCFF99"/>
              </a:solidFill>
              <a:ln>
                <a:noFill/>
              </a:ln>
              <a:effectLst/>
              <a:extLst/>
            </p:spPr>
            <p:txBody>
              <a:bodyPr wrap="none" anchor="ctr"/>
              <a:lstStyle/>
              <a:p>
                <a:pPr>
                  <a:defRPr/>
                </a:pPr>
                <a:endParaRPr lang="zh-CN" altLang="en-US"/>
              </a:p>
            </p:txBody>
          </p:sp>
        </p:grpSp>
        <p:grpSp>
          <p:nvGrpSpPr>
            <p:cNvPr id="2066" name="Group 94"/>
            <p:cNvGrpSpPr>
              <a:grpSpLocks/>
            </p:cNvGrpSpPr>
            <p:nvPr/>
          </p:nvGrpSpPr>
          <p:grpSpPr bwMode="auto">
            <a:xfrm>
              <a:off x="5893" y="2251"/>
              <a:ext cx="466" cy="119"/>
              <a:chOff x="5893" y="2251"/>
              <a:chExt cx="466" cy="119"/>
            </a:xfrm>
          </p:grpSpPr>
          <p:sp>
            <p:nvSpPr>
              <p:cNvPr id="1088" name="Rectangle 95"/>
              <p:cNvSpPr>
                <a:spLocks noChangeArrowheads="1"/>
              </p:cNvSpPr>
              <p:nvPr/>
            </p:nvSpPr>
            <p:spPr bwMode="auto">
              <a:xfrm flipV="1">
                <a:off x="6126" y="2251"/>
                <a:ext cx="116" cy="119"/>
              </a:xfrm>
              <a:prstGeom prst="rect">
                <a:avLst/>
              </a:prstGeom>
              <a:solidFill>
                <a:srgbClr val="FF9900"/>
              </a:solidFill>
              <a:ln>
                <a:noFill/>
              </a:ln>
              <a:effectLst/>
              <a:extLst/>
            </p:spPr>
            <p:txBody>
              <a:bodyPr wrap="none" anchor="ctr"/>
              <a:lstStyle/>
              <a:p>
                <a:pPr>
                  <a:defRPr/>
                </a:pPr>
                <a:endParaRPr lang="zh-CN" altLang="en-US"/>
              </a:p>
            </p:txBody>
          </p:sp>
          <p:sp>
            <p:nvSpPr>
              <p:cNvPr id="1089" name="Rectangle 96"/>
              <p:cNvSpPr>
                <a:spLocks noChangeArrowheads="1"/>
              </p:cNvSpPr>
              <p:nvPr/>
            </p:nvSpPr>
            <p:spPr bwMode="auto">
              <a:xfrm flipV="1">
                <a:off x="6242" y="2251"/>
                <a:ext cx="117" cy="119"/>
              </a:xfrm>
              <a:prstGeom prst="rect">
                <a:avLst/>
              </a:prstGeom>
              <a:solidFill>
                <a:srgbClr val="CCCCCC"/>
              </a:solidFill>
              <a:ln>
                <a:noFill/>
              </a:ln>
              <a:effectLst/>
              <a:extLst/>
            </p:spPr>
            <p:txBody>
              <a:bodyPr wrap="none" anchor="ctr"/>
              <a:lstStyle/>
              <a:p>
                <a:pPr>
                  <a:defRPr/>
                </a:pPr>
                <a:endParaRPr lang="zh-CN" altLang="en-US"/>
              </a:p>
            </p:txBody>
          </p:sp>
          <p:sp>
            <p:nvSpPr>
              <p:cNvPr id="1090" name="Rectangle 97"/>
              <p:cNvSpPr>
                <a:spLocks noChangeArrowheads="1"/>
              </p:cNvSpPr>
              <p:nvPr/>
            </p:nvSpPr>
            <p:spPr bwMode="auto">
              <a:xfrm flipV="1">
                <a:off x="5893" y="2251"/>
                <a:ext cx="117" cy="119"/>
              </a:xfrm>
              <a:prstGeom prst="rect">
                <a:avLst/>
              </a:prstGeom>
              <a:solidFill>
                <a:srgbClr val="99CCFF"/>
              </a:solidFill>
              <a:ln>
                <a:noFill/>
              </a:ln>
              <a:effectLst/>
              <a:extLst/>
            </p:spPr>
            <p:txBody>
              <a:bodyPr wrap="none" anchor="ctr"/>
              <a:lstStyle/>
              <a:p>
                <a:pPr>
                  <a:defRPr/>
                </a:pPr>
                <a:endParaRPr lang="zh-CN" altLang="en-US"/>
              </a:p>
            </p:txBody>
          </p:sp>
          <p:sp>
            <p:nvSpPr>
              <p:cNvPr id="1091" name="Rectangle 98"/>
              <p:cNvSpPr>
                <a:spLocks noChangeArrowheads="1"/>
              </p:cNvSpPr>
              <p:nvPr/>
            </p:nvSpPr>
            <p:spPr bwMode="auto">
              <a:xfrm flipV="1">
                <a:off x="6010" y="2251"/>
                <a:ext cx="116" cy="119"/>
              </a:xfrm>
              <a:prstGeom prst="rect">
                <a:avLst/>
              </a:prstGeom>
              <a:solidFill>
                <a:srgbClr val="669900"/>
              </a:solidFill>
              <a:ln>
                <a:noFill/>
              </a:ln>
              <a:effectLst/>
              <a:extLst/>
            </p:spPr>
            <p:txBody>
              <a:bodyPr wrap="none" anchor="ctr"/>
              <a:lstStyle/>
              <a:p>
                <a:pPr>
                  <a:defRPr/>
                </a:pPr>
                <a:endParaRPr lang="zh-CN" altLang="en-US"/>
              </a:p>
            </p:txBody>
          </p:sp>
        </p:grpSp>
        <p:grpSp>
          <p:nvGrpSpPr>
            <p:cNvPr id="2067" name="Group 99"/>
            <p:cNvGrpSpPr>
              <a:grpSpLocks/>
            </p:cNvGrpSpPr>
            <p:nvPr/>
          </p:nvGrpSpPr>
          <p:grpSpPr bwMode="auto">
            <a:xfrm>
              <a:off x="5893" y="2886"/>
              <a:ext cx="466" cy="115"/>
              <a:chOff x="5893" y="2886"/>
              <a:chExt cx="466" cy="115"/>
            </a:xfrm>
          </p:grpSpPr>
          <p:sp>
            <p:nvSpPr>
              <p:cNvPr id="1084" name="Rectangle 100"/>
              <p:cNvSpPr>
                <a:spLocks noChangeArrowheads="1"/>
              </p:cNvSpPr>
              <p:nvPr/>
            </p:nvSpPr>
            <p:spPr bwMode="auto">
              <a:xfrm flipV="1">
                <a:off x="6010" y="2886"/>
                <a:ext cx="116" cy="115"/>
              </a:xfrm>
              <a:prstGeom prst="rect">
                <a:avLst/>
              </a:prstGeom>
              <a:solidFill>
                <a:srgbClr val="FF9900"/>
              </a:solidFill>
              <a:ln>
                <a:noFill/>
              </a:ln>
              <a:effectLst/>
              <a:extLst/>
            </p:spPr>
            <p:txBody>
              <a:bodyPr wrap="none" anchor="ctr"/>
              <a:lstStyle/>
              <a:p>
                <a:pPr>
                  <a:defRPr/>
                </a:pPr>
                <a:endParaRPr lang="zh-CN" altLang="en-US"/>
              </a:p>
            </p:txBody>
          </p:sp>
          <p:sp>
            <p:nvSpPr>
              <p:cNvPr id="1085" name="Rectangle 101"/>
              <p:cNvSpPr>
                <a:spLocks noChangeArrowheads="1"/>
              </p:cNvSpPr>
              <p:nvPr/>
            </p:nvSpPr>
            <p:spPr bwMode="auto">
              <a:xfrm flipV="1">
                <a:off x="6126" y="2886"/>
                <a:ext cx="116" cy="115"/>
              </a:xfrm>
              <a:prstGeom prst="rect">
                <a:avLst/>
              </a:prstGeom>
              <a:solidFill>
                <a:srgbClr val="FFCC99"/>
              </a:solidFill>
              <a:ln>
                <a:noFill/>
              </a:ln>
              <a:effectLst/>
              <a:extLst/>
            </p:spPr>
            <p:txBody>
              <a:bodyPr wrap="none" anchor="ctr"/>
              <a:lstStyle/>
              <a:p>
                <a:pPr>
                  <a:defRPr/>
                </a:pPr>
                <a:endParaRPr lang="zh-CN" altLang="en-US"/>
              </a:p>
            </p:txBody>
          </p:sp>
          <p:sp>
            <p:nvSpPr>
              <p:cNvPr id="1086" name="Rectangle 102"/>
              <p:cNvSpPr>
                <a:spLocks noChangeArrowheads="1"/>
              </p:cNvSpPr>
              <p:nvPr/>
            </p:nvSpPr>
            <p:spPr bwMode="auto">
              <a:xfrm flipV="1">
                <a:off x="6242" y="2886"/>
                <a:ext cx="117" cy="115"/>
              </a:xfrm>
              <a:prstGeom prst="rect">
                <a:avLst/>
              </a:prstGeom>
              <a:solidFill>
                <a:srgbClr val="FFCC66"/>
              </a:solidFill>
              <a:ln>
                <a:noFill/>
              </a:ln>
              <a:effectLst/>
              <a:extLst/>
            </p:spPr>
            <p:txBody>
              <a:bodyPr wrap="none" anchor="ctr"/>
              <a:lstStyle/>
              <a:p>
                <a:pPr>
                  <a:defRPr/>
                </a:pPr>
                <a:endParaRPr lang="zh-CN" altLang="en-US"/>
              </a:p>
            </p:txBody>
          </p:sp>
          <p:sp>
            <p:nvSpPr>
              <p:cNvPr id="1087" name="Rectangle 103"/>
              <p:cNvSpPr>
                <a:spLocks noChangeArrowheads="1"/>
              </p:cNvSpPr>
              <p:nvPr/>
            </p:nvSpPr>
            <p:spPr bwMode="auto">
              <a:xfrm flipV="1">
                <a:off x="5893" y="2886"/>
                <a:ext cx="117" cy="115"/>
              </a:xfrm>
              <a:prstGeom prst="rect">
                <a:avLst/>
              </a:prstGeom>
              <a:solidFill>
                <a:schemeClr val="tx2"/>
              </a:solidFill>
              <a:ln>
                <a:noFill/>
              </a:ln>
              <a:effectLst/>
              <a:extLst/>
            </p:spPr>
            <p:txBody>
              <a:bodyPr wrap="none" anchor="ctr"/>
              <a:lstStyle/>
              <a:p>
                <a:pPr>
                  <a:defRPr/>
                </a:pPr>
                <a:endParaRPr lang="zh-CN" altLang="en-US"/>
              </a:p>
            </p:txBody>
          </p:sp>
        </p:grpSp>
        <p:grpSp>
          <p:nvGrpSpPr>
            <p:cNvPr id="2068" name="Group 104"/>
            <p:cNvGrpSpPr>
              <a:grpSpLocks/>
            </p:cNvGrpSpPr>
            <p:nvPr/>
          </p:nvGrpSpPr>
          <p:grpSpPr bwMode="auto">
            <a:xfrm>
              <a:off x="5893" y="3022"/>
              <a:ext cx="466" cy="115"/>
              <a:chOff x="5893" y="3022"/>
              <a:chExt cx="466" cy="115"/>
            </a:xfrm>
          </p:grpSpPr>
          <p:sp>
            <p:nvSpPr>
              <p:cNvPr id="1080" name="Rectangle 105"/>
              <p:cNvSpPr>
                <a:spLocks noChangeArrowheads="1"/>
              </p:cNvSpPr>
              <p:nvPr/>
            </p:nvSpPr>
            <p:spPr bwMode="auto">
              <a:xfrm flipV="1">
                <a:off x="6010" y="3022"/>
                <a:ext cx="116" cy="115"/>
              </a:xfrm>
              <a:prstGeom prst="rect">
                <a:avLst/>
              </a:prstGeom>
              <a:solidFill>
                <a:srgbClr val="006699"/>
              </a:solidFill>
              <a:ln>
                <a:noFill/>
              </a:ln>
              <a:effectLst/>
              <a:extLst/>
            </p:spPr>
            <p:txBody>
              <a:bodyPr wrap="none" anchor="ctr"/>
              <a:lstStyle/>
              <a:p>
                <a:pPr>
                  <a:defRPr/>
                </a:pPr>
                <a:endParaRPr lang="zh-CN" altLang="en-US"/>
              </a:p>
            </p:txBody>
          </p:sp>
          <p:sp>
            <p:nvSpPr>
              <p:cNvPr id="1081" name="Rectangle 106"/>
              <p:cNvSpPr>
                <a:spLocks noChangeArrowheads="1"/>
              </p:cNvSpPr>
              <p:nvPr/>
            </p:nvSpPr>
            <p:spPr bwMode="auto">
              <a:xfrm flipV="1">
                <a:off x="6126" y="3022"/>
                <a:ext cx="116" cy="115"/>
              </a:xfrm>
              <a:prstGeom prst="rect">
                <a:avLst/>
              </a:prstGeom>
              <a:solidFill>
                <a:srgbClr val="99CCFF"/>
              </a:solidFill>
              <a:ln>
                <a:noFill/>
              </a:ln>
              <a:effectLst/>
              <a:extLst/>
            </p:spPr>
            <p:txBody>
              <a:bodyPr wrap="none" anchor="ctr"/>
              <a:lstStyle/>
              <a:p>
                <a:pPr>
                  <a:defRPr/>
                </a:pPr>
                <a:endParaRPr lang="zh-CN" altLang="en-US"/>
              </a:p>
            </p:txBody>
          </p:sp>
          <p:sp>
            <p:nvSpPr>
              <p:cNvPr id="1082" name="Rectangle 107"/>
              <p:cNvSpPr>
                <a:spLocks noChangeArrowheads="1"/>
              </p:cNvSpPr>
              <p:nvPr/>
            </p:nvSpPr>
            <p:spPr bwMode="auto">
              <a:xfrm flipV="1">
                <a:off x="6242" y="3022"/>
                <a:ext cx="117" cy="115"/>
              </a:xfrm>
              <a:prstGeom prst="rect">
                <a:avLst/>
              </a:prstGeom>
              <a:solidFill>
                <a:srgbClr val="CCCCFF"/>
              </a:solidFill>
              <a:ln>
                <a:noFill/>
              </a:ln>
              <a:effectLst/>
              <a:extLst/>
            </p:spPr>
            <p:txBody>
              <a:bodyPr wrap="none" anchor="ctr"/>
              <a:lstStyle/>
              <a:p>
                <a:pPr>
                  <a:defRPr/>
                </a:pPr>
                <a:endParaRPr lang="zh-CN" altLang="en-US"/>
              </a:p>
            </p:txBody>
          </p:sp>
          <p:sp>
            <p:nvSpPr>
              <p:cNvPr id="1083" name="Rectangle 108"/>
              <p:cNvSpPr>
                <a:spLocks noChangeArrowheads="1"/>
              </p:cNvSpPr>
              <p:nvPr/>
            </p:nvSpPr>
            <p:spPr bwMode="auto">
              <a:xfrm flipV="1">
                <a:off x="5893" y="3022"/>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2069" name="Group 109"/>
            <p:cNvGrpSpPr>
              <a:grpSpLocks/>
            </p:cNvGrpSpPr>
            <p:nvPr/>
          </p:nvGrpSpPr>
          <p:grpSpPr bwMode="auto">
            <a:xfrm>
              <a:off x="5893" y="3158"/>
              <a:ext cx="466" cy="115"/>
              <a:chOff x="5893" y="3158"/>
              <a:chExt cx="466" cy="115"/>
            </a:xfrm>
          </p:grpSpPr>
          <p:sp>
            <p:nvSpPr>
              <p:cNvPr id="1076" name="Rectangle 110"/>
              <p:cNvSpPr>
                <a:spLocks noChangeArrowheads="1"/>
              </p:cNvSpPr>
              <p:nvPr/>
            </p:nvSpPr>
            <p:spPr bwMode="auto">
              <a:xfrm flipV="1">
                <a:off x="6010" y="3158"/>
                <a:ext cx="116" cy="115"/>
              </a:xfrm>
              <a:prstGeom prst="rect">
                <a:avLst/>
              </a:prstGeom>
              <a:solidFill>
                <a:srgbClr val="009999"/>
              </a:solidFill>
              <a:ln>
                <a:noFill/>
              </a:ln>
              <a:effectLst/>
              <a:extLst/>
            </p:spPr>
            <p:txBody>
              <a:bodyPr wrap="none" anchor="ctr"/>
              <a:lstStyle/>
              <a:p>
                <a:pPr>
                  <a:defRPr/>
                </a:pPr>
                <a:endParaRPr lang="zh-CN" altLang="en-US"/>
              </a:p>
            </p:txBody>
          </p:sp>
          <p:sp>
            <p:nvSpPr>
              <p:cNvPr id="1077" name="Rectangle 111"/>
              <p:cNvSpPr>
                <a:spLocks noChangeArrowheads="1"/>
              </p:cNvSpPr>
              <p:nvPr/>
            </p:nvSpPr>
            <p:spPr bwMode="auto">
              <a:xfrm flipV="1">
                <a:off x="6126" y="3158"/>
                <a:ext cx="116" cy="115"/>
              </a:xfrm>
              <a:prstGeom prst="rect">
                <a:avLst/>
              </a:prstGeom>
              <a:solidFill>
                <a:srgbClr val="CCFF99"/>
              </a:solidFill>
              <a:ln>
                <a:noFill/>
              </a:ln>
              <a:effectLst/>
              <a:extLst/>
            </p:spPr>
            <p:txBody>
              <a:bodyPr wrap="none" anchor="ctr"/>
              <a:lstStyle/>
              <a:p>
                <a:pPr>
                  <a:defRPr/>
                </a:pPr>
                <a:endParaRPr lang="zh-CN" altLang="en-US"/>
              </a:p>
            </p:txBody>
          </p:sp>
          <p:sp>
            <p:nvSpPr>
              <p:cNvPr id="1078" name="Rectangle 112"/>
              <p:cNvSpPr>
                <a:spLocks noChangeArrowheads="1"/>
              </p:cNvSpPr>
              <p:nvPr/>
            </p:nvSpPr>
            <p:spPr bwMode="auto">
              <a:xfrm flipV="1">
                <a:off x="6242" y="3158"/>
                <a:ext cx="117" cy="115"/>
              </a:xfrm>
              <a:prstGeom prst="rect">
                <a:avLst/>
              </a:prstGeom>
              <a:solidFill>
                <a:srgbClr val="99CCCC"/>
              </a:solidFill>
              <a:ln>
                <a:noFill/>
              </a:ln>
              <a:effectLst/>
              <a:extLst/>
            </p:spPr>
            <p:txBody>
              <a:bodyPr wrap="none" anchor="ctr"/>
              <a:lstStyle/>
              <a:p>
                <a:pPr>
                  <a:defRPr/>
                </a:pPr>
                <a:endParaRPr lang="zh-CN" altLang="en-US"/>
              </a:p>
            </p:txBody>
          </p:sp>
          <p:sp>
            <p:nvSpPr>
              <p:cNvPr id="1079" name="Rectangle 113"/>
              <p:cNvSpPr>
                <a:spLocks noChangeArrowheads="1"/>
              </p:cNvSpPr>
              <p:nvPr/>
            </p:nvSpPr>
            <p:spPr bwMode="auto">
              <a:xfrm flipV="1">
                <a:off x="5893" y="3158"/>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2070" name="Group 114"/>
            <p:cNvGrpSpPr>
              <a:grpSpLocks/>
            </p:cNvGrpSpPr>
            <p:nvPr/>
          </p:nvGrpSpPr>
          <p:grpSpPr bwMode="auto">
            <a:xfrm>
              <a:off x="5893" y="3385"/>
              <a:ext cx="466" cy="115"/>
              <a:chOff x="5893" y="3385"/>
              <a:chExt cx="466" cy="115"/>
            </a:xfrm>
          </p:grpSpPr>
          <p:sp>
            <p:nvSpPr>
              <p:cNvPr id="1072" name="Rectangle 115"/>
              <p:cNvSpPr>
                <a:spLocks noChangeArrowheads="1"/>
              </p:cNvSpPr>
              <p:nvPr/>
            </p:nvSpPr>
            <p:spPr bwMode="auto">
              <a:xfrm flipV="1">
                <a:off x="6010" y="3385"/>
                <a:ext cx="116" cy="115"/>
              </a:xfrm>
              <a:prstGeom prst="rect">
                <a:avLst/>
              </a:prstGeom>
              <a:solidFill>
                <a:srgbClr val="FF9900"/>
              </a:solidFill>
              <a:ln>
                <a:noFill/>
              </a:ln>
              <a:effectLst/>
              <a:extLst/>
            </p:spPr>
            <p:txBody>
              <a:bodyPr wrap="none" anchor="ctr"/>
              <a:lstStyle/>
              <a:p>
                <a:pPr>
                  <a:defRPr/>
                </a:pPr>
                <a:endParaRPr lang="zh-CN" altLang="en-US"/>
              </a:p>
            </p:txBody>
          </p:sp>
          <p:sp>
            <p:nvSpPr>
              <p:cNvPr id="1073" name="Rectangle 116"/>
              <p:cNvSpPr>
                <a:spLocks noChangeArrowheads="1"/>
              </p:cNvSpPr>
              <p:nvPr/>
            </p:nvSpPr>
            <p:spPr bwMode="auto">
              <a:xfrm flipV="1">
                <a:off x="6126" y="3385"/>
                <a:ext cx="116" cy="115"/>
              </a:xfrm>
              <a:prstGeom prst="rect">
                <a:avLst/>
              </a:prstGeom>
              <a:solidFill>
                <a:srgbClr val="FFCC99"/>
              </a:solidFill>
              <a:ln>
                <a:noFill/>
              </a:ln>
              <a:effectLst/>
              <a:extLst/>
            </p:spPr>
            <p:txBody>
              <a:bodyPr wrap="none" anchor="ctr"/>
              <a:lstStyle/>
              <a:p>
                <a:pPr>
                  <a:defRPr/>
                </a:pPr>
                <a:endParaRPr lang="zh-CN" altLang="en-US"/>
              </a:p>
            </p:txBody>
          </p:sp>
          <p:sp>
            <p:nvSpPr>
              <p:cNvPr id="1074" name="Rectangle 117"/>
              <p:cNvSpPr>
                <a:spLocks noChangeArrowheads="1"/>
              </p:cNvSpPr>
              <p:nvPr/>
            </p:nvSpPr>
            <p:spPr bwMode="auto">
              <a:xfrm flipV="1">
                <a:off x="6242" y="3385"/>
                <a:ext cx="117" cy="115"/>
              </a:xfrm>
              <a:prstGeom prst="rect">
                <a:avLst/>
              </a:prstGeom>
              <a:solidFill>
                <a:srgbClr val="FFCC66"/>
              </a:solidFill>
              <a:ln>
                <a:noFill/>
              </a:ln>
              <a:effectLst/>
              <a:extLst/>
            </p:spPr>
            <p:txBody>
              <a:bodyPr wrap="none" anchor="ctr"/>
              <a:lstStyle/>
              <a:p>
                <a:pPr>
                  <a:defRPr/>
                </a:pPr>
                <a:endParaRPr lang="zh-CN" altLang="en-US"/>
              </a:p>
            </p:txBody>
          </p:sp>
          <p:sp>
            <p:nvSpPr>
              <p:cNvPr id="1075" name="Rectangle 118"/>
              <p:cNvSpPr>
                <a:spLocks noChangeArrowheads="1"/>
              </p:cNvSpPr>
              <p:nvPr/>
            </p:nvSpPr>
            <p:spPr bwMode="auto">
              <a:xfrm flipV="1">
                <a:off x="5893" y="3385"/>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2071" name="Group 119"/>
            <p:cNvGrpSpPr>
              <a:grpSpLocks/>
            </p:cNvGrpSpPr>
            <p:nvPr/>
          </p:nvGrpSpPr>
          <p:grpSpPr bwMode="auto">
            <a:xfrm>
              <a:off x="5893" y="3521"/>
              <a:ext cx="466" cy="115"/>
              <a:chOff x="5893" y="3521"/>
              <a:chExt cx="466" cy="115"/>
            </a:xfrm>
          </p:grpSpPr>
          <p:sp>
            <p:nvSpPr>
              <p:cNvPr id="1068" name="Rectangle 120"/>
              <p:cNvSpPr>
                <a:spLocks noChangeArrowheads="1"/>
              </p:cNvSpPr>
              <p:nvPr/>
            </p:nvSpPr>
            <p:spPr bwMode="auto">
              <a:xfrm flipV="1">
                <a:off x="6010" y="3521"/>
                <a:ext cx="116" cy="115"/>
              </a:xfrm>
              <a:prstGeom prst="rect">
                <a:avLst/>
              </a:prstGeom>
              <a:solidFill>
                <a:srgbClr val="006699"/>
              </a:solidFill>
              <a:ln>
                <a:noFill/>
              </a:ln>
              <a:effectLst/>
              <a:extLst/>
            </p:spPr>
            <p:txBody>
              <a:bodyPr wrap="none" anchor="ctr"/>
              <a:lstStyle/>
              <a:p>
                <a:pPr>
                  <a:defRPr/>
                </a:pPr>
                <a:endParaRPr lang="zh-CN" altLang="en-US"/>
              </a:p>
            </p:txBody>
          </p:sp>
          <p:sp>
            <p:nvSpPr>
              <p:cNvPr id="1069" name="Rectangle 121"/>
              <p:cNvSpPr>
                <a:spLocks noChangeArrowheads="1"/>
              </p:cNvSpPr>
              <p:nvPr/>
            </p:nvSpPr>
            <p:spPr bwMode="auto">
              <a:xfrm flipV="1">
                <a:off x="6126" y="3521"/>
                <a:ext cx="116" cy="115"/>
              </a:xfrm>
              <a:prstGeom prst="rect">
                <a:avLst/>
              </a:prstGeom>
              <a:solidFill>
                <a:srgbClr val="99CCFF"/>
              </a:solidFill>
              <a:ln>
                <a:noFill/>
              </a:ln>
              <a:effectLst/>
              <a:extLst/>
            </p:spPr>
            <p:txBody>
              <a:bodyPr wrap="none" anchor="ctr"/>
              <a:lstStyle/>
              <a:p>
                <a:pPr>
                  <a:defRPr/>
                </a:pPr>
                <a:endParaRPr lang="zh-CN" altLang="en-US"/>
              </a:p>
            </p:txBody>
          </p:sp>
          <p:sp>
            <p:nvSpPr>
              <p:cNvPr id="1070" name="Rectangle 122"/>
              <p:cNvSpPr>
                <a:spLocks noChangeArrowheads="1"/>
              </p:cNvSpPr>
              <p:nvPr/>
            </p:nvSpPr>
            <p:spPr bwMode="auto">
              <a:xfrm flipV="1">
                <a:off x="6242" y="3521"/>
                <a:ext cx="117" cy="115"/>
              </a:xfrm>
              <a:prstGeom prst="rect">
                <a:avLst/>
              </a:prstGeom>
              <a:solidFill>
                <a:srgbClr val="CCCCFF"/>
              </a:solidFill>
              <a:ln>
                <a:noFill/>
              </a:ln>
              <a:effectLst/>
              <a:extLst/>
            </p:spPr>
            <p:txBody>
              <a:bodyPr wrap="none" anchor="ctr"/>
              <a:lstStyle/>
              <a:p>
                <a:pPr>
                  <a:defRPr/>
                </a:pPr>
                <a:endParaRPr lang="zh-CN" altLang="en-US"/>
              </a:p>
            </p:txBody>
          </p:sp>
          <p:sp>
            <p:nvSpPr>
              <p:cNvPr id="1071" name="Rectangle 123"/>
              <p:cNvSpPr>
                <a:spLocks noChangeArrowheads="1"/>
              </p:cNvSpPr>
              <p:nvPr/>
            </p:nvSpPr>
            <p:spPr bwMode="auto">
              <a:xfrm flipV="1">
                <a:off x="5893" y="3521"/>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2072" name="Group 124"/>
            <p:cNvGrpSpPr>
              <a:grpSpLocks/>
            </p:cNvGrpSpPr>
            <p:nvPr/>
          </p:nvGrpSpPr>
          <p:grpSpPr bwMode="auto">
            <a:xfrm>
              <a:off x="5893" y="3657"/>
              <a:ext cx="466" cy="115"/>
              <a:chOff x="5893" y="3657"/>
              <a:chExt cx="466" cy="115"/>
            </a:xfrm>
          </p:grpSpPr>
          <p:sp>
            <p:nvSpPr>
              <p:cNvPr id="1064" name="Rectangle 125"/>
              <p:cNvSpPr>
                <a:spLocks noChangeArrowheads="1"/>
              </p:cNvSpPr>
              <p:nvPr/>
            </p:nvSpPr>
            <p:spPr bwMode="auto">
              <a:xfrm flipV="1">
                <a:off x="6010" y="3657"/>
                <a:ext cx="116" cy="115"/>
              </a:xfrm>
              <a:prstGeom prst="rect">
                <a:avLst/>
              </a:prstGeom>
              <a:solidFill>
                <a:srgbClr val="009999"/>
              </a:solidFill>
              <a:ln>
                <a:noFill/>
              </a:ln>
              <a:effectLst/>
              <a:extLst/>
            </p:spPr>
            <p:txBody>
              <a:bodyPr wrap="none" anchor="ctr"/>
              <a:lstStyle/>
              <a:p>
                <a:pPr>
                  <a:defRPr/>
                </a:pPr>
                <a:endParaRPr lang="zh-CN" altLang="en-US"/>
              </a:p>
            </p:txBody>
          </p:sp>
          <p:sp>
            <p:nvSpPr>
              <p:cNvPr id="1065" name="Rectangle 126"/>
              <p:cNvSpPr>
                <a:spLocks noChangeArrowheads="1"/>
              </p:cNvSpPr>
              <p:nvPr/>
            </p:nvSpPr>
            <p:spPr bwMode="auto">
              <a:xfrm flipV="1">
                <a:off x="6126" y="3657"/>
                <a:ext cx="116" cy="115"/>
              </a:xfrm>
              <a:prstGeom prst="rect">
                <a:avLst/>
              </a:prstGeom>
              <a:solidFill>
                <a:srgbClr val="CCFF99"/>
              </a:solidFill>
              <a:ln>
                <a:noFill/>
              </a:ln>
              <a:effectLst/>
              <a:extLst/>
            </p:spPr>
            <p:txBody>
              <a:bodyPr wrap="none" anchor="ctr"/>
              <a:lstStyle/>
              <a:p>
                <a:pPr>
                  <a:defRPr/>
                </a:pPr>
                <a:endParaRPr lang="zh-CN" altLang="en-US"/>
              </a:p>
            </p:txBody>
          </p:sp>
          <p:sp>
            <p:nvSpPr>
              <p:cNvPr id="1066" name="Rectangle 127"/>
              <p:cNvSpPr>
                <a:spLocks noChangeArrowheads="1"/>
              </p:cNvSpPr>
              <p:nvPr/>
            </p:nvSpPr>
            <p:spPr bwMode="auto">
              <a:xfrm flipV="1">
                <a:off x="6242" y="3657"/>
                <a:ext cx="117" cy="115"/>
              </a:xfrm>
              <a:prstGeom prst="rect">
                <a:avLst/>
              </a:prstGeom>
              <a:solidFill>
                <a:srgbClr val="99CCCC"/>
              </a:solidFill>
              <a:ln>
                <a:noFill/>
              </a:ln>
              <a:effectLst/>
              <a:extLst/>
            </p:spPr>
            <p:txBody>
              <a:bodyPr wrap="none" anchor="ctr"/>
              <a:lstStyle/>
              <a:p>
                <a:pPr>
                  <a:defRPr/>
                </a:pPr>
                <a:endParaRPr lang="zh-CN" altLang="en-US"/>
              </a:p>
            </p:txBody>
          </p:sp>
          <p:sp>
            <p:nvSpPr>
              <p:cNvPr id="1067" name="Rectangle 128"/>
              <p:cNvSpPr>
                <a:spLocks noChangeArrowheads="1"/>
              </p:cNvSpPr>
              <p:nvPr/>
            </p:nvSpPr>
            <p:spPr bwMode="auto">
              <a:xfrm flipV="1">
                <a:off x="5893" y="3657"/>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2073" name="Group 129"/>
            <p:cNvGrpSpPr>
              <a:grpSpLocks/>
            </p:cNvGrpSpPr>
            <p:nvPr/>
          </p:nvGrpSpPr>
          <p:grpSpPr bwMode="auto">
            <a:xfrm>
              <a:off x="5893" y="3884"/>
              <a:ext cx="466" cy="115"/>
              <a:chOff x="5893" y="3884"/>
              <a:chExt cx="466" cy="115"/>
            </a:xfrm>
          </p:grpSpPr>
          <p:sp>
            <p:nvSpPr>
              <p:cNvPr id="1060" name="Rectangle 130"/>
              <p:cNvSpPr>
                <a:spLocks noChangeArrowheads="1"/>
              </p:cNvSpPr>
              <p:nvPr/>
            </p:nvSpPr>
            <p:spPr bwMode="auto">
              <a:xfrm flipV="1">
                <a:off x="6010" y="3884"/>
                <a:ext cx="116" cy="115"/>
              </a:xfrm>
              <a:prstGeom prst="rect">
                <a:avLst/>
              </a:prstGeom>
              <a:solidFill>
                <a:srgbClr val="FF9900"/>
              </a:solidFill>
              <a:ln>
                <a:noFill/>
              </a:ln>
              <a:effectLst/>
              <a:extLst/>
            </p:spPr>
            <p:txBody>
              <a:bodyPr wrap="none" anchor="ctr"/>
              <a:lstStyle/>
              <a:p>
                <a:pPr>
                  <a:defRPr/>
                </a:pPr>
                <a:endParaRPr lang="zh-CN" altLang="en-US"/>
              </a:p>
            </p:txBody>
          </p:sp>
          <p:sp>
            <p:nvSpPr>
              <p:cNvPr id="1061" name="Rectangle 131"/>
              <p:cNvSpPr>
                <a:spLocks noChangeArrowheads="1"/>
              </p:cNvSpPr>
              <p:nvPr/>
            </p:nvSpPr>
            <p:spPr bwMode="auto">
              <a:xfrm flipV="1">
                <a:off x="6126" y="3884"/>
                <a:ext cx="116" cy="115"/>
              </a:xfrm>
              <a:prstGeom prst="rect">
                <a:avLst/>
              </a:prstGeom>
              <a:solidFill>
                <a:srgbClr val="FFCC99"/>
              </a:solidFill>
              <a:ln>
                <a:noFill/>
              </a:ln>
              <a:effectLst/>
              <a:extLst/>
            </p:spPr>
            <p:txBody>
              <a:bodyPr wrap="none" anchor="ctr"/>
              <a:lstStyle/>
              <a:p>
                <a:pPr>
                  <a:defRPr/>
                </a:pPr>
                <a:endParaRPr lang="zh-CN" altLang="en-US"/>
              </a:p>
            </p:txBody>
          </p:sp>
          <p:sp>
            <p:nvSpPr>
              <p:cNvPr id="1062" name="Rectangle 132"/>
              <p:cNvSpPr>
                <a:spLocks noChangeArrowheads="1"/>
              </p:cNvSpPr>
              <p:nvPr/>
            </p:nvSpPr>
            <p:spPr bwMode="auto">
              <a:xfrm flipV="1">
                <a:off x="6242" y="3884"/>
                <a:ext cx="117" cy="115"/>
              </a:xfrm>
              <a:prstGeom prst="rect">
                <a:avLst/>
              </a:prstGeom>
              <a:solidFill>
                <a:srgbClr val="FFCC66"/>
              </a:solidFill>
              <a:ln>
                <a:noFill/>
              </a:ln>
              <a:effectLst/>
              <a:extLst/>
            </p:spPr>
            <p:txBody>
              <a:bodyPr wrap="none" anchor="ctr"/>
              <a:lstStyle/>
              <a:p>
                <a:pPr>
                  <a:defRPr/>
                </a:pPr>
                <a:endParaRPr lang="zh-CN" altLang="en-US"/>
              </a:p>
            </p:txBody>
          </p:sp>
          <p:sp>
            <p:nvSpPr>
              <p:cNvPr id="1063" name="Rectangle 133"/>
              <p:cNvSpPr>
                <a:spLocks noChangeArrowheads="1"/>
              </p:cNvSpPr>
              <p:nvPr/>
            </p:nvSpPr>
            <p:spPr bwMode="auto">
              <a:xfrm flipV="1">
                <a:off x="5893" y="3884"/>
                <a:ext cx="117" cy="115"/>
              </a:xfrm>
              <a:prstGeom prst="rect">
                <a:avLst/>
              </a:prstGeom>
              <a:solidFill>
                <a:schemeClr val="bg2"/>
              </a:solidFill>
              <a:ln>
                <a:noFill/>
              </a:ln>
              <a:effectLst/>
              <a:extLst/>
            </p:spPr>
            <p:txBody>
              <a:bodyPr wrap="none" anchor="ctr"/>
              <a:lstStyle/>
              <a:p>
                <a:pPr>
                  <a:defRPr/>
                </a:pPr>
                <a:endParaRPr lang="zh-CN" altLang="en-US"/>
              </a:p>
            </p:txBody>
          </p:sp>
        </p:grpSp>
        <p:grpSp>
          <p:nvGrpSpPr>
            <p:cNvPr id="2074" name="Group 134"/>
            <p:cNvGrpSpPr>
              <a:grpSpLocks/>
            </p:cNvGrpSpPr>
            <p:nvPr/>
          </p:nvGrpSpPr>
          <p:grpSpPr bwMode="auto">
            <a:xfrm>
              <a:off x="5893" y="4026"/>
              <a:ext cx="466" cy="115"/>
              <a:chOff x="5893" y="4026"/>
              <a:chExt cx="466" cy="115"/>
            </a:xfrm>
          </p:grpSpPr>
          <p:sp>
            <p:nvSpPr>
              <p:cNvPr id="1056" name="Rectangle 135"/>
              <p:cNvSpPr>
                <a:spLocks noChangeArrowheads="1"/>
              </p:cNvSpPr>
              <p:nvPr/>
            </p:nvSpPr>
            <p:spPr bwMode="auto">
              <a:xfrm flipV="1">
                <a:off x="6010" y="4026"/>
                <a:ext cx="116" cy="115"/>
              </a:xfrm>
              <a:prstGeom prst="rect">
                <a:avLst/>
              </a:prstGeom>
              <a:solidFill>
                <a:srgbClr val="006699"/>
              </a:solidFill>
              <a:ln>
                <a:noFill/>
              </a:ln>
              <a:effectLst/>
              <a:extLst/>
            </p:spPr>
            <p:txBody>
              <a:bodyPr wrap="none" anchor="ctr"/>
              <a:lstStyle/>
              <a:p>
                <a:pPr>
                  <a:defRPr/>
                </a:pPr>
                <a:endParaRPr lang="zh-CN" altLang="en-US"/>
              </a:p>
            </p:txBody>
          </p:sp>
          <p:sp>
            <p:nvSpPr>
              <p:cNvPr id="1057" name="Rectangle 136"/>
              <p:cNvSpPr>
                <a:spLocks noChangeArrowheads="1"/>
              </p:cNvSpPr>
              <p:nvPr/>
            </p:nvSpPr>
            <p:spPr bwMode="auto">
              <a:xfrm flipV="1">
                <a:off x="6126" y="4026"/>
                <a:ext cx="116" cy="115"/>
              </a:xfrm>
              <a:prstGeom prst="rect">
                <a:avLst/>
              </a:prstGeom>
              <a:solidFill>
                <a:srgbClr val="99CCFF"/>
              </a:solidFill>
              <a:ln>
                <a:noFill/>
              </a:ln>
              <a:effectLst/>
              <a:extLst/>
            </p:spPr>
            <p:txBody>
              <a:bodyPr wrap="none" anchor="ctr"/>
              <a:lstStyle/>
              <a:p>
                <a:pPr>
                  <a:defRPr/>
                </a:pPr>
                <a:endParaRPr lang="zh-CN" altLang="en-US"/>
              </a:p>
            </p:txBody>
          </p:sp>
          <p:sp>
            <p:nvSpPr>
              <p:cNvPr id="1058" name="Rectangle 137"/>
              <p:cNvSpPr>
                <a:spLocks noChangeArrowheads="1"/>
              </p:cNvSpPr>
              <p:nvPr/>
            </p:nvSpPr>
            <p:spPr bwMode="auto">
              <a:xfrm flipV="1">
                <a:off x="6242" y="4026"/>
                <a:ext cx="117" cy="115"/>
              </a:xfrm>
              <a:prstGeom prst="rect">
                <a:avLst/>
              </a:prstGeom>
              <a:solidFill>
                <a:srgbClr val="CCCCFF"/>
              </a:solidFill>
              <a:ln>
                <a:noFill/>
              </a:ln>
              <a:effectLst/>
              <a:extLst/>
            </p:spPr>
            <p:txBody>
              <a:bodyPr wrap="none" anchor="ctr"/>
              <a:lstStyle/>
              <a:p>
                <a:pPr>
                  <a:defRPr/>
                </a:pPr>
                <a:endParaRPr lang="zh-CN" altLang="en-US"/>
              </a:p>
            </p:txBody>
          </p:sp>
          <p:sp>
            <p:nvSpPr>
              <p:cNvPr id="1059" name="Rectangle 138"/>
              <p:cNvSpPr>
                <a:spLocks noChangeArrowheads="1"/>
              </p:cNvSpPr>
              <p:nvPr/>
            </p:nvSpPr>
            <p:spPr bwMode="auto">
              <a:xfrm flipV="1">
                <a:off x="5893" y="4026"/>
                <a:ext cx="117" cy="115"/>
              </a:xfrm>
              <a:prstGeom prst="rect">
                <a:avLst/>
              </a:prstGeom>
              <a:solidFill>
                <a:schemeClr val="bg2"/>
              </a:solidFill>
              <a:ln>
                <a:noFill/>
              </a:ln>
              <a:effectLst/>
              <a:extLst/>
            </p:spPr>
            <p:txBody>
              <a:bodyPr wrap="none" anchor="ctr"/>
              <a:lstStyle/>
              <a:p>
                <a:pPr>
                  <a:defRPr/>
                </a:pPr>
                <a:endParaRPr lang="zh-CN" altLang="en-US"/>
              </a:p>
            </p:txBody>
          </p:sp>
        </p:grpSp>
        <p:grpSp>
          <p:nvGrpSpPr>
            <p:cNvPr id="2075" name="Group 139"/>
            <p:cNvGrpSpPr>
              <a:grpSpLocks/>
            </p:cNvGrpSpPr>
            <p:nvPr/>
          </p:nvGrpSpPr>
          <p:grpSpPr bwMode="auto">
            <a:xfrm>
              <a:off x="5893" y="4167"/>
              <a:ext cx="466" cy="115"/>
              <a:chOff x="5893" y="4167"/>
              <a:chExt cx="466" cy="115"/>
            </a:xfrm>
          </p:grpSpPr>
          <p:sp>
            <p:nvSpPr>
              <p:cNvPr id="1052" name="Rectangle 140"/>
              <p:cNvSpPr>
                <a:spLocks noChangeArrowheads="1"/>
              </p:cNvSpPr>
              <p:nvPr/>
            </p:nvSpPr>
            <p:spPr bwMode="auto">
              <a:xfrm flipV="1">
                <a:off x="6010" y="4167"/>
                <a:ext cx="116" cy="115"/>
              </a:xfrm>
              <a:prstGeom prst="rect">
                <a:avLst/>
              </a:prstGeom>
              <a:solidFill>
                <a:schemeClr val="hlink"/>
              </a:solidFill>
              <a:ln>
                <a:noFill/>
              </a:ln>
              <a:effectLst/>
              <a:extLst/>
            </p:spPr>
            <p:txBody>
              <a:bodyPr wrap="none" anchor="ctr"/>
              <a:lstStyle/>
              <a:p>
                <a:pPr>
                  <a:defRPr/>
                </a:pPr>
                <a:endParaRPr lang="zh-CN" altLang="en-US"/>
              </a:p>
            </p:txBody>
          </p:sp>
          <p:sp>
            <p:nvSpPr>
              <p:cNvPr id="1053" name="Rectangle 141"/>
              <p:cNvSpPr>
                <a:spLocks noChangeArrowheads="1"/>
              </p:cNvSpPr>
              <p:nvPr/>
            </p:nvSpPr>
            <p:spPr bwMode="auto">
              <a:xfrm flipV="1">
                <a:off x="6126" y="4167"/>
                <a:ext cx="116" cy="115"/>
              </a:xfrm>
              <a:prstGeom prst="rect">
                <a:avLst/>
              </a:prstGeom>
              <a:solidFill>
                <a:schemeClr val="accent2"/>
              </a:solidFill>
              <a:ln>
                <a:noFill/>
              </a:ln>
              <a:effectLst/>
              <a:extLst/>
            </p:spPr>
            <p:txBody>
              <a:bodyPr wrap="none" anchor="ctr"/>
              <a:lstStyle/>
              <a:p>
                <a:pPr>
                  <a:defRPr/>
                </a:pPr>
                <a:endParaRPr lang="zh-CN" altLang="en-US"/>
              </a:p>
            </p:txBody>
          </p:sp>
          <p:sp>
            <p:nvSpPr>
              <p:cNvPr id="1054" name="Rectangle 142"/>
              <p:cNvSpPr>
                <a:spLocks noChangeArrowheads="1"/>
              </p:cNvSpPr>
              <p:nvPr/>
            </p:nvSpPr>
            <p:spPr bwMode="auto">
              <a:xfrm flipV="1">
                <a:off x="6242" y="4167"/>
                <a:ext cx="117" cy="115"/>
              </a:xfrm>
              <a:prstGeom prst="rect">
                <a:avLst/>
              </a:prstGeom>
              <a:solidFill>
                <a:schemeClr val="accent1"/>
              </a:solidFill>
              <a:ln>
                <a:noFill/>
              </a:ln>
              <a:effectLst/>
              <a:extLst/>
            </p:spPr>
            <p:txBody>
              <a:bodyPr wrap="none" anchor="ctr"/>
              <a:lstStyle/>
              <a:p>
                <a:pPr>
                  <a:defRPr/>
                </a:pPr>
                <a:endParaRPr lang="zh-CN" altLang="en-US"/>
              </a:p>
            </p:txBody>
          </p:sp>
          <p:sp>
            <p:nvSpPr>
              <p:cNvPr id="1055" name="Rectangle 143"/>
              <p:cNvSpPr>
                <a:spLocks noChangeArrowheads="1"/>
              </p:cNvSpPr>
              <p:nvPr/>
            </p:nvSpPr>
            <p:spPr bwMode="auto">
              <a:xfrm flipV="1">
                <a:off x="5893" y="4167"/>
                <a:ext cx="117" cy="115"/>
              </a:xfrm>
              <a:prstGeom prst="rect">
                <a:avLst/>
              </a:prstGeom>
              <a:solidFill>
                <a:schemeClr val="bg2"/>
              </a:solidFill>
              <a:ln>
                <a:noFill/>
              </a:ln>
              <a:effectLst/>
              <a:extLst/>
            </p:spPr>
            <p:txBody>
              <a:bodyPr wrap="none" anchor="ctr"/>
              <a:lstStyle/>
              <a:p>
                <a:pPr>
                  <a:defRPr/>
                </a:pPr>
                <a:endParaRPr lang="zh-CN" altLang="en-US"/>
              </a:p>
            </p:txBody>
          </p:sp>
        </p:grpSp>
      </p:grpSp>
      <p:sp>
        <p:nvSpPr>
          <p:cNvPr id="1027" name="Rectangle 144"/>
          <p:cNvSpPr>
            <a:spLocks noChangeArrowheads="1"/>
          </p:cNvSpPr>
          <p:nvPr/>
        </p:nvSpPr>
        <p:spPr bwMode="auto">
          <a:xfrm>
            <a:off x="9251950" y="1333500"/>
            <a:ext cx="1192213" cy="1725613"/>
          </a:xfrm>
          <a:prstGeom prst="rect">
            <a:avLst/>
          </a:prstGeom>
          <a:noFill/>
          <a:ln>
            <a:noFill/>
          </a:ln>
          <a:effectLst/>
          <a:extLst/>
        </p:spPr>
        <p:txBody>
          <a:bodyPr lIns="80124" tIns="40063" rIns="80124" bIns="40063">
            <a:spAutoFit/>
          </a:bodyPr>
          <a:lstStyle/>
          <a:p>
            <a:pPr>
              <a:lnSpc>
                <a:spcPct val="120000"/>
              </a:lnSpc>
              <a:spcBef>
                <a:spcPct val="20000"/>
              </a:spcBef>
              <a:defRPr/>
            </a:pPr>
            <a:r>
              <a:rPr lang="zh-CN" altLang="en-US" sz="1100">
                <a:solidFill>
                  <a:srgbClr val="FFFFFF"/>
                </a:solidFill>
                <a:latin typeface="Arial" pitchFamily="34" charset="0"/>
                <a:ea typeface="黑体" pitchFamily="49" charset="-122"/>
              </a:rPr>
              <a:t>配色参考方案：</a:t>
            </a:r>
          </a:p>
          <a:p>
            <a:pPr>
              <a:lnSpc>
                <a:spcPct val="120000"/>
              </a:lnSpc>
              <a:spcBef>
                <a:spcPct val="20000"/>
              </a:spcBef>
              <a:defRPr/>
            </a:pPr>
            <a:r>
              <a:rPr lang="zh-CN" altLang="en-US" sz="1100">
                <a:solidFill>
                  <a:srgbClr val="FFFFFF"/>
                </a:solidFill>
                <a:latin typeface="Arial" pitchFamily="34" charset="0"/>
                <a:ea typeface="黑体" pitchFamily="49" charset="-122"/>
              </a:rPr>
              <a:t>建议同一页面内不超过四种颜色，以下是</a:t>
            </a:r>
            <a:r>
              <a:rPr lang="en-US" altLang="zh-CN" sz="1100">
                <a:solidFill>
                  <a:srgbClr val="FFFFFF"/>
                </a:solidFill>
                <a:latin typeface="Arial" pitchFamily="34" charset="0"/>
                <a:ea typeface="黑体" pitchFamily="49" charset="-122"/>
              </a:rPr>
              <a:t>13</a:t>
            </a:r>
            <a:r>
              <a:rPr lang="zh-CN" altLang="en-US" sz="1100">
                <a:solidFill>
                  <a:srgbClr val="FFFFFF"/>
                </a:solidFill>
                <a:latin typeface="Arial" pitchFamily="34" charset="0"/>
                <a:ea typeface="黑体" pitchFamily="49" charset="-122"/>
              </a:rPr>
              <a:t>组配色方案，同一页面内只选择一组使用。（仅供参考）</a:t>
            </a:r>
          </a:p>
        </p:txBody>
      </p:sp>
      <p:sp>
        <p:nvSpPr>
          <p:cNvPr id="1028" name="Rectangle 145"/>
          <p:cNvSpPr>
            <a:spLocks noChangeArrowheads="1"/>
          </p:cNvSpPr>
          <p:nvPr/>
        </p:nvSpPr>
        <p:spPr bwMode="auto">
          <a:xfrm>
            <a:off x="9251950" y="0"/>
            <a:ext cx="1120775" cy="684213"/>
          </a:xfrm>
          <a:prstGeom prst="rect">
            <a:avLst/>
          </a:prstGeom>
          <a:noFill/>
          <a:ln>
            <a:noFill/>
          </a:ln>
          <a:effectLst/>
          <a:extLst/>
        </p:spPr>
        <p:txBody>
          <a:bodyPr lIns="80124" tIns="40063" rIns="80124" bIns="40063">
            <a:spAutoFit/>
          </a:bodyPr>
          <a:lstStyle/>
          <a:p>
            <a:pPr>
              <a:lnSpc>
                <a:spcPct val="120000"/>
              </a:lnSpc>
              <a:spcBef>
                <a:spcPct val="20000"/>
              </a:spcBef>
              <a:defRPr/>
            </a:pPr>
            <a:r>
              <a:rPr lang="zh-CN" altLang="en-US" sz="1100">
                <a:solidFill>
                  <a:srgbClr val="FFFFFF"/>
                </a:solidFill>
                <a:latin typeface="Arial" pitchFamily="34" charset="0"/>
                <a:ea typeface="黑体" pitchFamily="49" charset="-122"/>
              </a:rPr>
              <a:t>客户或者合作伙伴的标志放在右上角</a:t>
            </a:r>
            <a:r>
              <a:rPr lang="en-US" altLang="zh-CN" sz="1100">
                <a:solidFill>
                  <a:srgbClr val="FFFFFF"/>
                </a:solidFill>
                <a:latin typeface="Arial" pitchFamily="34" charset="0"/>
                <a:ea typeface="黑体" pitchFamily="49" charset="-122"/>
              </a:rPr>
              <a:t>.</a:t>
            </a:r>
            <a:endParaRPr lang="zh-CN" altLang="en-US" sz="1100">
              <a:solidFill>
                <a:srgbClr val="FFFFFF"/>
              </a:solidFill>
              <a:latin typeface="Arial" pitchFamily="34" charset="0"/>
              <a:ea typeface="黑体" pitchFamily="49" charset="-122"/>
            </a:endParaRPr>
          </a:p>
        </p:txBody>
      </p:sp>
      <p:pic>
        <p:nvPicPr>
          <p:cNvPr id="2053" name="Picture 146" descr="2"/>
          <p:cNvPicPr>
            <a:picLocks noChangeAspect="1" noChangeArrowheads="1"/>
          </p:cNvPicPr>
          <p:nvPr/>
        </p:nvPicPr>
        <p:blipFill>
          <a:blip r:embed="rId3" cstate="print"/>
          <a:srcRect/>
          <a:stretch>
            <a:fillRect/>
          </a:stretch>
        </p:blipFill>
        <p:spPr bwMode="auto">
          <a:xfrm>
            <a:off x="0" y="973138"/>
            <a:ext cx="9144000" cy="3810000"/>
          </a:xfrm>
          <a:prstGeom prst="rect">
            <a:avLst/>
          </a:prstGeom>
          <a:noFill/>
          <a:ln w="9525">
            <a:noFill/>
            <a:miter lim="800000"/>
            <a:headEnd/>
            <a:tailEnd/>
          </a:ln>
        </p:spPr>
      </p:pic>
      <p:sp>
        <p:nvSpPr>
          <p:cNvPr id="303" name="Text Box 7"/>
          <p:cNvSpPr txBox="1">
            <a:spLocks noChangeArrowheads="1"/>
          </p:cNvSpPr>
          <p:nvPr/>
        </p:nvSpPr>
        <p:spPr bwMode="auto">
          <a:xfrm>
            <a:off x="7229475" y="4011613"/>
            <a:ext cx="1258888" cy="244475"/>
          </a:xfrm>
          <a:prstGeom prst="rect">
            <a:avLst/>
          </a:prstGeom>
          <a:noFill/>
          <a:ln>
            <a:noFill/>
          </a:ln>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2055" name="Rectangle 2"/>
          <p:cNvSpPr>
            <a:spLocks noGrp="1" noChangeArrowheads="1"/>
          </p:cNvSpPr>
          <p:nvPr>
            <p:ph type="title"/>
          </p:nvPr>
        </p:nvSpPr>
        <p:spPr bwMode="auto">
          <a:xfrm>
            <a:off x="755650" y="2174875"/>
            <a:ext cx="5616575" cy="585788"/>
          </a:xfrm>
          <a:prstGeom prst="rect">
            <a:avLst/>
          </a:prstGeom>
          <a:noFill/>
          <a:ln w="9525">
            <a:noFill/>
            <a:miter lim="800000"/>
            <a:headEnd/>
            <a:tailEnd/>
          </a:ln>
        </p:spPr>
        <p:txBody>
          <a:bodyPr vert="horz" wrap="square" lIns="0" tIns="46800" rIns="91440" bIns="46800" numCol="1" anchor="ctr" anchorCtr="0" compatLnSpc="1">
            <a:prstTxWarp prst="textNoShape">
              <a:avLst/>
            </a:prstTxWarp>
            <a:spAutoFit/>
          </a:bodyPr>
          <a:lstStyle/>
          <a:p>
            <a:pPr lvl="0"/>
            <a:r>
              <a:rPr lang="zh-CN" altLang="en-US" smtClean="0"/>
              <a:t>单击此处编辑母版标题样式</a:t>
            </a:r>
          </a:p>
        </p:txBody>
      </p:sp>
      <p:sp>
        <p:nvSpPr>
          <p:cNvPr id="2056" name="Rectangle 3"/>
          <p:cNvSpPr>
            <a:spLocks noGrp="1" noChangeArrowheads="1"/>
          </p:cNvSpPr>
          <p:nvPr>
            <p:ph type="body" idx="1"/>
          </p:nvPr>
        </p:nvSpPr>
        <p:spPr bwMode="auto">
          <a:xfrm>
            <a:off x="755650" y="3068638"/>
            <a:ext cx="5329238" cy="457200"/>
          </a:xfrm>
          <a:prstGeom prst="rect">
            <a:avLst/>
          </a:prstGeom>
          <a:noFill/>
          <a:ln w="9525">
            <a:noFill/>
            <a:miter lim="800000"/>
            <a:headEnd/>
            <a:tailEnd/>
          </a:ln>
        </p:spPr>
        <p:txBody>
          <a:bodyPr vert="horz" wrap="square" lIns="0" tIns="45720" rIns="91440" bIns="45720" numCol="1" anchor="t" anchorCtr="0" compatLnSpc="1">
            <a:prstTxWarp prst="textNoShape">
              <a:avLst/>
            </a:prstTxWarp>
            <a:spAutoFit/>
          </a:bodyPr>
          <a:lstStyle/>
          <a:p>
            <a:pPr lvl="0"/>
            <a:r>
              <a:rPr lang="zh-CN" altLang="en-US" smtClean="0"/>
              <a:t>单击此处编辑母版文本样式</a:t>
            </a:r>
          </a:p>
        </p:txBody>
      </p:sp>
      <p:sp>
        <p:nvSpPr>
          <p:cNvPr id="1033" name="Rectangle 7"/>
          <p:cNvSpPr>
            <a:spLocks noChangeArrowheads="1"/>
          </p:cNvSpPr>
          <p:nvPr/>
        </p:nvSpPr>
        <p:spPr bwMode="auto">
          <a:xfrm>
            <a:off x="-1952625" y="692150"/>
            <a:ext cx="1844675" cy="5500688"/>
          </a:xfrm>
          <a:prstGeom prst="rect">
            <a:avLst/>
          </a:prstGeom>
          <a:noFill/>
          <a:ln>
            <a:noFill/>
          </a:ln>
          <a:effectLst/>
          <a:extLst/>
        </p:spPr>
        <p:txBody>
          <a:bodyPr lIns="80124" tIns="40063" rIns="80124" bIns="40063">
            <a:spAutoFit/>
          </a:bodyPr>
          <a:lstStyle/>
          <a:p>
            <a:pPr algn="r">
              <a:lnSpc>
                <a:spcPct val="125000"/>
              </a:lnSpc>
              <a:spcBef>
                <a:spcPct val="20000"/>
              </a:spcBef>
              <a:defRPr/>
            </a:pPr>
            <a:r>
              <a:rPr lang="zh-CN" altLang="en-US" sz="1100" dirty="0">
                <a:solidFill>
                  <a:srgbClr val="FFFFFF"/>
                </a:solidFill>
                <a:latin typeface="Arial" pitchFamily="34" charset="0"/>
                <a:ea typeface="黑体" pitchFamily="49" charset="-122"/>
              </a:rPr>
              <a:t>英文标题</a:t>
            </a:r>
            <a:r>
              <a:rPr lang="en-US" altLang="zh-CN" sz="1100" dirty="0">
                <a:solidFill>
                  <a:srgbClr val="FFFFFF"/>
                </a:solidFill>
                <a:latin typeface="Arial" pitchFamily="34" charset="0"/>
                <a:ea typeface="黑体" pitchFamily="49" charset="-122"/>
              </a:rPr>
              <a:t>:32-35pt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defRPr/>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defRPr/>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defRPr/>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Medium</a:t>
            </a:r>
          </a:p>
          <a:p>
            <a:pPr algn="r">
              <a:lnSpc>
                <a:spcPct val="125000"/>
              </a:lnSpc>
              <a:spcBef>
                <a:spcPct val="20000"/>
              </a:spcBef>
              <a:defRPr/>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defRPr/>
            </a:pPr>
            <a:endParaRPr lang="en-US" altLang="zh-CN" sz="1100" dirty="0">
              <a:solidFill>
                <a:srgbClr val="FFFFFF"/>
              </a:solidFill>
              <a:latin typeface="Arial" pitchFamily="34" charset="0"/>
              <a:ea typeface="黑体" pitchFamily="49" charset="-122"/>
            </a:endParaRPr>
          </a:p>
          <a:p>
            <a:pPr algn="r">
              <a:lnSpc>
                <a:spcPct val="125000"/>
              </a:lnSpc>
              <a:spcBef>
                <a:spcPct val="20000"/>
              </a:spcBef>
              <a:defRPr/>
            </a:pPr>
            <a:r>
              <a:rPr lang="zh-CN" altLang="en-US" sz="1100" dirty="0">
                <a:solidFill>
                  <a:srgbClr val="FFFFFF"/>
                </a:solidFill>
                <a:latin typeface="Arial" pitchFamily="34" charset="0"/>
                <a:ea typeface="黑体" pitchFamily="49" charset="-122"/>
              </a:rPr>
              <a:t>中文标题</a:t>
            </a:r>
            <a:r>
              <a:rPr lang="en-US" altLang="zh-CN" sz="1100" dirty="0">
                <a:solidFill>
                  <a:srgbClr val="FFFFFF"/>
                </a:solidFill>
                <a:latin typeface="Arial" pitchFamily="34" charset="0"/>
                <a:ea typeface="黑体" pitchFamily="49" charset="-122"/>
              </a:rPr>
              <a:t>:30-32pt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defRPr/>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defRPr/>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黑体</a:t>
            </a:r>
          </a:p>
          <a:p>
            <a:pPr algn="r">
              <a:lnSpc>
                <a:spcPct val="125000"/>
              </a:lnSpc>
              <a:spcBef>
                <a:spcPct val="20000"/>
              </a:spcBef>
              <a:defRPr/>
            </a:pPr>
            <a:endParaRPr lang="zh-CN" altLang="en-US" sz="1100" dirty="0">
              <a:solidFill>
                <a:srgbClr val="FFFFFF"/>
              </a:solidFill>
              <a:latin typeface="Arial" pitchFamily="34" charset="0"/>
              <a:ea typeface="黑体" pitchFamily="49" charset="-122"/>
            </a:endParaRPr>
          </a:p>
          <a:p>
            <a:pPr algn="r">
              <a:lnSpc>
                <a:spcPct val="125000"/>
              </a:lnSpc>
              <a:spcBef>
                <a:spcPct val="20000"/>
              </a:spcBef>
              <a:defRPr/>
            </a:pPr>
            <a:endParaRPr lang="zh-CN" altLang="en-US" sz="1100" dirty="0">
              <a:solidFill>
                <a:srgbClr val="FFFFFF"/>
              </a:solidFill>
              <a:latin typeface="Arial" pitchFamily="34" charset="0"/>
              <a:ea typeface="黑体" pitchFamily="49" charset="-122"/>
            </a:endParaRPr>
          </a:p>
          <a:p>
            <a:pPr algn="r">
              <a:lnSpc>
                <a:spcPct val="125000"/>
              </a:lnSpc>
              <a:spcBef>
                <a:spcPct val="20000"/>
              </a:spcBef>
              <a:defRPr/>
            </a:pPr>
            <a:endParaRPr lang="zh-CN" altLang="en-US" sz="1100" dirty="0">
              <a:solidFill>
                <a:srgbClr val="FFFFFF"/>
              </a:solidFill>
              <a:latin typeface="Arial" pitchFamily="34" charset="0"/>
              <a:ea typeface="黑体" pitchFamily="49" charset="-122"/>
            </a:endParaRPr>
          </a:p>
          <a:p>
            <a:pPr algn="r">
              <a:lnSpc>
                <a:spcPct val="125000"/>
              </a:lnSpc>
              <a:spcBef>
                <a:spcPct val="20000"/>
              </a:spcBef>
              <a:defRPr/>
            </a:pPr>
            <a:r>
              <a:rPr lang="zh-CN" altLang="en-US" sz="1100" dirty="0">
                <a:solidFill>
                  <a:srgbClr val="FFFFFF"/>
                </a:solidFill>
                <a:latin typeface="Arial" pitchFamily="34" charset="0"/>
                <a:ea typeface="黑体" pitchFamily="49" charset="-122"/>
              </a:rPr>
              <a:t>英文正文</a:t>
            </a:r>
            <a:r>
              <a:rPr lang="en-US" altLang="zh-CN" sz="1100" dirty="0">
                <a:solidFill>
                  <a:srgbClr val="FFFFFF"/>
                </a:solidFill>
                <a:latin typeface="Arial" pitchFamily="34" charset="0"/>
                <a:ea typeface="黑体" pitchFamily="49" charset="-122"/>
              </a:rPr>
              <a:t>:20-22pt</a:t>
            </a:r>
          </a:p>
          <a:p>
            <a:pPr algn="r">
              <a:lnSpc>
                <a:spcPct val="125000"/>
              </a:lnSpc>
              <a:spcBef>
                <a:spcPct val="20000"/>
              </a:spcBef>
              <a:defRPr/>
            </a:pPr>
            <a:r>
              <a:rPr lang="zh-CN" altLang="en-US" sz="1100" dirty="0">
                <a:solidFill>
                  <a:srgbClr val="FFFFFF"/>
                </a:solidFill>
                <a:latin typeface="Arial" pitchFamily="34" charset="0"/>
                <a:ea typeface="黑体" pitchFamily="49" charset="-122"/>
              </a:rPr>
              <a:t>子目录 </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 :18pt  </a:t>
            </a:r>
          </a:p>
          <a:p>
            <a:pPr algn="r">
              <a:lnSpc>
                <a:spcPct val="125000"/>
              </a:lnSpc>
              <a:spcBef>
                <a:spcPct val="20000"/>
              </a:spcBef>
              <a:defRPr/>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defRPr/>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defRPr/>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Regular</a:t>
            </a:r>
          </a:p>
          <a:p>
            <a:pPr algn="r">
              <a:lnSpc>
                <a:spcPct val="125000"/>
              </a:lnSpc>
              <a:spcBef>
                <a:spcPct val="20000"/>
              </a:spcBef>
              <a:defRPr/>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defRPr/>
            </a:pPr>
            <a:endParaRPr lang="en-US" altLang="zh-CN" sz="1100" dirty="0">
              <a:solidFill>
                <a:srgbClr val="FFFFFF"/>
              </a:solidFill>
              <a:latin typeface="Arial" pitchFamily="34" charset="0"/>
              <a:ea typeface="黑体" pitchFamily="49" charset="-122"/>
            </a:endParaRPr>
          </a:p>
          <a:p>
            <a:pPr algn="r">
              <a:lnSpc>
                <a:spcPct val="125000"/>
              </a:lnSpc>
              <a:spcBef>
                <a:spcPct val="20000"/>
              </a:spcBef>
              <a:defRPr/>
            </a:pPr>
            <a:r>
              <a:rPr lang="zh-CN" altLang="en-US" sz="1100" dirty="0">
                <a:solidFill>
                  <a:srgbClr val="FFFFFF"/>
                </a:solidFill>
                <a:latin typeface="Arial" pitchFamily="34" charset="0"/>
                <a:ea typeface="黑体" pitchFamily="49" charset="-122"/>
              </a:rPr>
              <a:t>中文正文</a:t>
            </a:r>
            <a:r>
              <a:rPr lang="en-US" altLang="zh-CN" sz="1100" dirty="0">
                <a:solidFill>
                  <a:srgbClr val="FFFFFF"/>
                </a:solidFill>
                <a:latin typeface="Arial" pitchFamily="34" charset="0"/>
                <a:ea typeface="黑体" pitchFamily="49" charset="-122"/>
              </a:rPr>
              <a:t>:18-20pt</a:t>
            </a:r>
          </a:p>
          <a:p>
            <a:pPr algn="r">
              <a:lnSpc>
                <a:spcPct val="125000"/>
              </a:lnSpc>
              <a:spcBef>
                <a:spcPct val="20000"/>
              </a:spcBef>
              <a:defRPr/>
            </a:pPr>
            <a:r>
              <a:rPr lang="zh-CN" altLang="en-US" sz="1100" dirty="0">
                <a:solidFill>
                  <a:srgbClr val="FFFFFF"/>
                </a:solidFill>
                <a:latin typeface="Arial" pitchFamily="34" charset="0"/>
                <a:ea typeface="黑体" pitchFamily="49" charset="-122"/>
              </a:rPr>
              <a:t>子目录</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):18pt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defRPr/>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defRPr/>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细黑体 </a:t>
            </a:r>
            <a:endParaRPr lang="zh-CN" altLang="en-US" sz="1100" dirty="0">
              <a:solidFill>
                <a:srgbClr val="000000"/>
              </a:solidFill>
              <a:latin typeface="Arial" pitchFamily="34" charset="0"/>
              <a:ea typeface="黑体" pitchFamily="49" charset="-122"/>
            </a:endParaRPr>
          </a:p>
        </p:txBody>
      </p:sp>
      <p:sp>
        <p:nvSpPr>
          <p:cNvPr id="1036" name="Rectangle 13"/>
          <p:cNvSpPr>
            <a:spLocks noChangeArrowheads="1"/>
          </p:cNvSpPr>
          <p:nvPr/>
        </p:nvSpPr>
        <p:spPr bwMode="auto">
          <a:xfrm>
            <a:off x="7235825" y="476250"/>
            <a:ext cx="1465263" cy="212725"/>
          </a:xfrm>
          <a:prstGeom prst="rect">
            <a:avLst/>
          </a:prstGeom>
          <a:noFill/>
          <a:ln>
            <a:noFill/>
          </a:ln>
          <a:effectLst/>
          <a:extLst/>
        </p:spPr>
        <p:txBody>
          <a:bodyPr lIns="0" tIns="0" rIns="0" bIns="0">
            <a:spAutoFit/>
          </a:bodyPr>
          <a:lstStyle/>
          <a:p>
            <a:pPr defTabSz="784225" eaLnBrk="0" hangingPunct="0">
              <a:defRPr/>
            </a:pPr>
            <a:r>
              <a:rPr lang="en-US" altLang="zh-CN" sz="1400" b="1">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755650" y="479425"/>
            <a:ext cx="2133600" cy="212725"/>
          </a:xfrm>
          <a:prstGeom prst="rect">
            <a:avLst/>
          </a:prstGeom>
          <a:noFill/>
          <a:ln>
            <a:noFill/>
          </a:ln>
          <a:effectLs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pic>
        <p:nvPicPr>
          <p:cNvPr id="2060" name="Picture 6" descr="Logo"/>
          <p:cNvPicPr>
            <a:picLocks noChangeAspect="1" noChangeArrowheads="1"/>
          </p:cNvPicPr>
          <p:nvPr/>
        </p:nvPicPr>
        <p:blipFill>
          <a:blip r:embed="rId4" cstate="print"/>
          <a:srcRect/>
          <a:stretch>
            <a:fillRect/>
          </a:stretch>
        </p:blipFill>
        <p:spPr bwMode="auto">
          <a:xfrm>
            <a:off x="7669213" y="5684838"/>
            <a:ext cx="706437" cy="704850"/>
          </a:xfrm>
          <a:prstGeom prst="rect">
            <a:avLst/>
          </a:prstGeom>
          <a:noFill/>
          <a:ln w="9525">
            <a:noFill/>
            <a:miter lim="800000"/>
            <a:headEnd/>
            <a:tailEnd/>
          </a:ln>
        </p:spPr>
      </p:pic>
      <p:sp>
        <p:nvSpPr>
          <p:cNvPr id="81" name="Text Box 5"/>
          <p:cNvSpPr txBox="1">
            <a:spLocks noChangeArrowheads="1"/>
          </p:cNvSpPr>
          <p:nvPr/>
        </p:nvSpPr>
        <p:spPr bwMode="auto">
          <a:xfrm>
            <a:off x="755650" y="6219825"/>
            <a:ext cx="2967038" cy="212725"/>
          </a:xfrm>
          <a:prstGeom prst="rect">
            <a:avLst/>
          </a:prstGeom>
          <a:noFill/>
          <a:ln>
            <a:noFill/>
          </a:ln>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sldLayoutIdLst>
    <p:sldLayoutId id="2147483815"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lang="zh-CN" altLang="en-US" sz="3200" b="1" dirty="0">
          <a:solidFill>
            <a:schemeClr val="bg1"/>
          </a:solidFill>
          <a:latin typeface="+mj-lt"/>
          <a:ea typeface="黑体" pitchFamily="49" charset="-122"/>
          <a:cs typeface="+mj-cs"/>
        </a:defRPr>
      </a:lvl1pPr>
      <a:lvl2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defRPr sz="2400" b="1">
          <a:solidFill>
            <a:schemeClr val="bg1"/>
          </a:solidFill>
          <a:latin typeface="+mn-lt"/>
          <a:ea typeface="黑体" pitchFamily="49" charset="-122"/>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9" descr="封面"/>
          <p:cNvPicPr>
            <a:picLocks noChangeAspect="1" noChangeArrowheads="1"/>
          </p:cNvPicPr>
          <p:nvPr/>
        </p:nvPicPr>
        <p:blipFill>
          <a:blip r:embed="rId3" cstate="print"/>
          <a:srcRect/>
          <a:stretch>
            <a:fillRect/>
          </a:stretch>
        </p:blipFill>
        <p:spPr bwMode="auto">
          <a:xfrm>
            <a:off x="0" y="1412875"/>
            <a:ext cx="9144000" cy="3124200"/>
          </a:xfrm>
          <a:prstGeom prst="rect">
            <a:avLst/>
          </a:prstGeom>
          <a:noFill/>
          <a:ln w="9525">
            <a:noFill/>
            <a:miter lim="800000"/>
            <a:headEnd/>
            <a:tailEnd/>
          </a:ln>
        </p:spPr>
      </p:pic>
      <p:sp>
        <p:nvSpPr>
          <p:cNvPr id="3075" name="Rectangle 8"/>
          <p:cNvSpPr>
            <a:spLocks noGrp="1" noChangeArrowheads="1"/>
          </p:cNvSpPr>
          <p:nvPr>
            <p:ph type="title"/>
          </p:nvPr>
        </p:nvSpPr>
        <p:spPr bwMode="auto">
          <a:xfrm>
            <a:off x="755650" y="2636838"/>
            <a:ext cx="5548313" cy="584200"/>
          </a:xfrm>
          <a:prstGeom prst="rect">
            <a:avLst/>
          </a:prstGeom>
          <a:noFill/>
          <a:ln w="9525">
            <a:noFill/>
            <a:miter lim="800000"/>
            <a:headEnd/>
            <a:tailEnd/>
          </a:ln>
        </p:spPr>
        <p:txBody>
          <a:bodyPr vert="horz" wrap="square" lIns="0" tIns="45720" rIns="91440" bIns="45720" numCol="1" anchor="t" anchorCtr="0" compatLnSpc="1">
            <a:prstTxWarp prst="textNoShape">
              <a:avLst/>
            </a:prstTxWarp>
            <a:spAutoFit/>
          </a:bodyPr>
          <a:lstStyle/>
          <a:p>
            <a:pPr lvl="0"/>
            <a:r>
              <a:rPr lang="zh-CN" altLang="en-US" smtClean="0"/>
              <a:t>单击此处编辑母版标题样式</a:t>
            </a:r>
          </a:p>
        </p:txBody>
      </p:sp>
      <p:sp>
        <p:nvSpPr>
          <p:cNvPr id="2053" name="Rectangle 13"/>
          <p:cNvSpPr>
            <a:spLocks noChangeArrowheads="1"/>
          </p:cNvSpPr>
          <p:nvPr/>
        </p:nvSpPr>
        <p:spPr bwMode="auto">
          <a:xfrm>
            <a:off x="7235825" y="476250"/>
            <a:ext cx="1465263" cy="212725"/>
          </a:xfrm>
          <a:prstGeom prst="rect">
            <a:avLst/>
          </a:prstGeom>
          <a:noFill/>
          <a:ln>
            <a:noFill/>
          </a:ln>
          <a:effectLst/>
          <a:extLst/>
        </p:spPr>
        <p:txBody>
          <a:bodyPr lIns="0" tIns="0" rIns="0" bIns="0">
            <a:spAutoFit/>
          </a:bodyPr>
          <a:lstStyle/>
          <a:p>
            <a:pPr defTabSz="784225" eaLnBrk="0" hangingPunct="0">
              <a:defRPr/>
            </a:pPr>
            <a:r>
              <a:rPr lang="en-US" altLang="zh-CN" sz="1400" b="1">
                <a:solidFill>
                  <a:srgbClr val="666666"/>
                </a:solidFill>
                <a:latin typeface="FrutigerNext LT Bold" pitchFamily="34" charset="0"/>
                <a:ea typeface="MS PGothic" pitchFamily="34" charset="-128"/>
              </a:rPr>
              <a:t>Security Level: </a:t>
            </a:r>
          </a:p>
        </p:txBody>
      </p:sp>
      <p:sp>
        <p:nvSpPr>
          <p:cNvPr id="81" name="Rectangle 19"/>
          <p:cNvSpPr>
            <a:spLocks noGrp="1" noChangeArrowheads="1"/>
          </p:cNvSpPr>
          <p:nvPr>
            <p:ph type="dt" sz="quarter" idx="2"/>
          </p:nvPr>
        </p:nvSpPr>
        <p:spPr bwMode="auto">
          <a:xfrm>
            <a:off x="755650" y="479425"/>
            <a:ext cx="2133600" cy="212725"/>
          </a:xfrm>
          <a:prstGeom prst="rect">
            <a:avLst/>
          </a:prstGeom>
          <a:noFill/>
          <a:ln>
            <a:noFill/>
          </a:ln>
          <a:effectLs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2055" name="Rectangle 21"/>
          <p:cNvSpPr>
            <a:spLocks noChangeArrowheads="1"/>
          </p:cNvSpPr>
          <p:nvPr/>
        </p:nvSpPr>
        <p:spPr bwMode="auto">
          <a:xfrm>
            <a:off x="-1952625" y="692150"/>
            <a:ext cx="1844675" cy="5500688"/>
          </a:xfrm>
          <a:prstGeom prst="rect">
            <a:avLst/>
          </a:prstGeom>
          <a:noFill/>
          <a:ln>
            <a:noFill/>
          </a:ln>
          <a:effectLst/>
          <a:extLst/>
        </p:spPr>
        <p:txBody>
          <a:bodyPr lIns="80124" tIns="40063" rIns="80124" bIns="40063">
            <a:spAutoFit/>
          </a:bodyPr>
          <a:lstStyle/>
          <a:p>
            <a:pPr marL="342900" indent="-342900" algn="r">
              <a:lnSpc>
                <a:spcPct val="125000"/>
              </a:lnSpc>
              <a:spcBef>
                <a:spcPct val="20000"/>
              </a:spcBef>
              <a:defRPr/>
            </a:pPr>
            <a:r>
              <a:rPr lang="zh-CN" altLang="en-US" sz="1100" dirty="0">
                <a:solidFill>
                  <a:srgbClr val="FFFFFF"/>
                </a:solidFill>
                <a:latin typeface="Arial" pitchFamily="34" charset="0"/>
              </a:rPr>
              <a:t>英文标题</a:t>
            </a:r>
            <a:r>
              <a:rPr lang="en-US" altLang="zh-CN" sz="1100" dirty="0">
                <a:solidFill>
                  <a:srgbClr val="FFFFFF"/>
                </a:solidFill>
                <a:latin typeface="Arial" pitchFamily="34" charset="0"/>
              </a:rPr>
              <a:t>:32-35pt  </a:t>
            </a:r>
            <a:endParaRPr lang="zh-CN" altLang="en-US" sz="1100" dirty="0">
              <a:solidFill>
                <a:srgbClr val="FFFFFF"/>
              </a:solidFill>
              <a:latin typeface="Arial" pitchFamily="34" charset="0"/>
            </a:endParaRPr>
          </a:p>
          <a:p>
            <a:pPr marL="342900" indent="-342900" algn="r">
              <a:lnSpc>
                <a:spcPct val="125000"/>
              </a:lnSpc>
              <a:spcBef>
                <a:spcPct val="20000"/>
              </a:spcBef>
              <a:defRPr/>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defRPr/>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defRPr/>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Medium</a:t>
            </a:r>
          </a:p>
          <a:p>
            <a:pPr marL="342900" indent="-342900" algn="r">
              <a:lnSpc>
                <a:spcPct val="125000"/>
              </a:lnSpc>
              <a:spcBef>
                <a:spcPct val="20000"/>
              </a:spcBef>
              <a:defRPr/>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defRPr/>
            </a:pPr>
            <a:endParaRPr lang="en-US" altLang="zh-CN" sz="1100" dirty="0">
              <a:solidFill>
                <a:srgbClr val="FFFFFF"/>
              </a:solidFill>
              <a:latin typeface="Arial" pitchFamily="34" charset="0"/>
            </a:endParaRPr>
          </a:p>
          <a:p>
            <a:pPr marL="342900" indent="-342900" algn="r">
              <a:lnSpc>
                <a:spcPct val="125000"/>
              </a:lnSpc>
              <a:spcBef>
                <a:spcPct val="20000"/>
              </a:spcBef>
              <a:defRPr/>
            </a:pPr>
            <a:r>
              <a:rPr lang="zh-CN" altLang="en-US" sz="1100" dirty="0">
                <a:solidFill>
                  <a:srgbClr val="FFFFFF"/>
                </a:solidFill>
                <a:latin typeface="Arial" pitchFamily="34" charset="0"/>
              </a:rPr>
              <a:t>中文标题</a:t>
            </a:r>
            <a:r>
              <a:rPr lang="en-US" altLang="zh-CN" sz="1100" dirty="0">
                <a:solidFill>
                  <a:srgbClr val="FFFFFF"/>
                </a:solidFill>
                <a:latin typeface="Arial" pitchFamily="34" charset="0"/>
              </a:rPr>
              <a:t>:30-32pt  </a:t>
            </a:r>
            <a:endParaRPr lang="zh-CN" altLang="en-US" sz="1100" dirty="0">
              <a:solidFill>
                <a:srgbClr val="FFFFFF"/>
              </a:solidFill>
              <a:latin typeface="Arial" pitchFamily="34" charset="0"/>
            </a:endParaRPr>
          </a:p>
          <a:p>
            <a:pPr marL="342900" indent="-342900" algn="r">
              <a:lnSpc>
                <a:spcPct val="125000"/>
              </a:lnSpc>
              <a:spcBef>
                <a:spcPct val="20000"/>
              </a:spcBef>
              <a:defRPr/>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defRPr/>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黑体</a:t>
            </a:r>
          </a:p>
          <a:p>
            <a:pPr marL="342900" indent="-342900" algn="r">
              <a:lnSpc>
                <a:spcPct val="125000"/>
              </a:lnSpc>
              <a:spcBef>
                <a:spcPct val="20000"/>
              </a:spcBef>
              <a:defRPr/>
            </a:pPr>
            <a:endParaRPr lang="zh-CN" altLang="en-US" sz="1100" dirty="0">
              <a:solidFill>
                <a:srgbClr val="FFFFFF"/>
              </a:solidFill>
              <a:latin typeface="Arial" pitchFamily="34" charset="0"/>
            </a:endParaRPr>
          </a:p>
          <a:p>
            <a:pPr marL="342900" indent="-342900" algn="r">
              <a:lnSpc>
                <a:spcPct val="125000"/>
              </a:lnSpc>
              <a:spcBef>
                <a:spcPct val="20000"/>
              </a:spcBef>
              <a:defRPr/>
            </a:pPr>
            <a:endParaRPr lang="zh-CN" altLang="en-US" sz="1100" dirty="0">
              <a:solidFill>
                <a:srgbClr val="FFFFFF"/>
              </a:solidFill>
              <a:latin typeface="Arial" pitchFamily="34" charset="0"/>
            </a:endParaRPr>
          </a:p>
          <a:p>
            <a:pPr marL="342900" indent="-342900" algn="r">
              <a:lnSpc>
                <a:spcPct val="125000"/>
              </a:lnSpc>
              <a:spcBef>
                <a:spcPct val="20000"/>
              </a:spcBef>
              <a:defRPr/>
            </a:pPr>
            <a:endParaRPr lang="zh-CN" altLang="en-US" sz="1100" dirty="0">
              <a:solidFill>
                <a:srgbClr val="FFFFFF"/>
              </a:solidFill>
              <a:latin typeface="Arial" pitchFamily="34" charset="0"/>
            </a:endParaRPr>
          </a:p>
          <a:p>
            <a:pPr marL="342900" indent="-342900" algn="r">
              <a:lnSpc>
                <a:spcPct val="125000"/>
              </a:lnSpc>
              <a:spcBef>
                <a:spcPct val="20000"/>
              </a:spcBef>
              <a:defRPr/>
            </a:pPr>
            <a:r>
              <a:rPr lang="zh-CN" altLang="en-US" sz="1100" dirty="0">
                <a:solidFill>
                  <a:srgbClr val="FFFFFF"/>
                </a:solidFill>
                <a:latin typeface="Arial" pitchFamily="34" charset="0"/>
              </a:rPr>
              <a:t>英文正文</a:t>
            </a:r>
            <a:r>
              <a:rPr lang="en-US" altLang="zh-CN" sz="1100" dirty="0">
                <a:solidFill>
                  <a:srgbClr val="FFFFFF"/>
                </a:solidFill>
                <a:latin typeface="Arial" pitchFamily="34" charset="0"/>
              </a:rPr>
              <a:t>:20-22pt</a:t>
            </a:r>
          </a:p>
          <a:p>
            <a:pPr marL="342900" indent="-342900" algn="r">
              <a:lnSpc>
                <a:spcPct val="125000"/>
              </a:lnSpc>
              <a:spcBef>
                <a:spcPct val="20000"/>
              </a:spcBef>
              <a:defRPr/>
            </a:pPr>
            <a:r>
              <a:rPr lang="zh-CN" altLang="en-US" sz="1100" dirty="0">
                <a:solidFill>
                  <a:srgbClr val="FFFFFF"/>
                </a:solidFill>
                <a:latin typeface="Arial" pitchFamily="34" charset="0"/>
              </a:rPr>
              <a:t>子目录 </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 :18pt  </a:t>
            </a:r>
          </a:p>
          <a:p>
            <a:pPr marL="342900" indent="-342900" algn="r">
              <a:lnSpc>
                <a:spcPct val="125000"/>
              </a:lnSpc>
              <a:spcBef>
                <a:spcPct val="20000"/>
              </a:spcBef>
              <a:defRPr/>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defRPr/>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defRPr/>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Regular</a:t>
            </a:r>
          </a:p>
          <a:p>
            <a:pPr marL="342900" indent="-342900" algn="r">
              <a:lnSpc>
                <a:spcPct val="125000"/>
              </a:lnSpc>
              <a:spcBef>
                <a:spcPct val="20000"/>
              </a:spcBef>
              <a:defRPr/>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defRPr/>
            </a:pPr>
            <a:endParaRPr lang="en-US" altLang="zh-CN" sz="1100" dirty="0">
              <a:solidFill>
                <a:srgbClr val="FFFFFF"/>
              </a:solidFill>
              <a:latin typeface="Arial" pitchFamily="34" charset="0"/>
            </a:endParaRPr>
          </a:p>
          <a:p>
            <a:pPr marL="342900" indent="-342900" algn="r">
              <a:lnSpc>
                <a:spcPct val="125000"/>
              </a:lnSpc>
              <a:spcBef>
                <a:spcPct val="20000"/>
              </a:spcBef>
              <a:defRPr/>
            </a:pPr>
            <a:r>
              <a:rPr lang="zh-CN" altLang="en-US" sz="1100" dirty="0">
                <a:solidFill>
                  <a:srgbClr val="FFFFFF"/>
                </a:solidFill>
                <a:latin typeface="Arial" pitchFamily="34" charset="0"/>
              </a:rPr>
              <a:t>中文正文</a:t>
            </a:r>
            <a:r>
              <a:rPr lang="en-US" altLang="zh-CN" sz="1100" dirty="0">
                <a:solidFill>
                  <a:srgbClr val="FFFFFF"/>
                </a:solidFill>
                <a:latin typeface="Arial" pitchFamily="34" charset="0"/>
              </a:rPr>
              <a:t>:18-20pt</a:t>
            </a:r>
          </a:p>
          <a:p>
            <a:pPr marL="342900" indent="-342900" algn="r">
              <a:lnSpc>
                <a:spcPct val="125000"/>
              </a:lnSpc>
              <a:spcBef>
                <a:spcPct val="20000"/>
              </a:spcBef>
              <a:defRPr/>
            </a:pPr>
            <a:r>
              <a:rPr lang="zh-CN" altLang="en-US" sz="1100" dirty="0">
                <a:solidFill>
                  <a:srgbClr val="FFFFFF"/>
                </a:solidFill>
                <a:latin typeface="Arial" pitchFamily="34" charset="0"/>
              </a:rPr>
              <a:t>子目录</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):18pt </a:t>
            </a:r>
            <a:endParaRPr lang="zh-CN" altLang="en-US" sz="1100" dirty="0">
              <a:solidFill>
                <a:srgbClr val="FFFFFF"/>
              </a:solidFill>
              <a:latin typeface="Arial" pitchFamily="34" charset="0"/>
            </a:endParaRPr>
          </a:p>
          <a:p>
            <a:pPr marL="342900" indent="-342900" algn="r">
              <a:lnSpc>
                <a:spcPct val="125000"/>
              </a:lnSpc>
              <a:spcBef>
                <a:spcPct val="20000"/>
              </a:spcBef>
              <a:defRPr/>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defRPr/>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细黑体 </a:t>
            </a:r>
            <a:endParaRPr lang="zh-CN" altLang="en-US" sz="1100" dirty="0">
              <a:solidFill>
                <a:srgbClr val="000000"/>
              </a:solidFill>
              <a:latin typeface="Arial" pitchFamily="34" charset="0"/>
            </a:endParaRPr>
          </a:p>
        </p:txBody>
      </p:sp>
      <p:grpSp>
        <p:nvGrpSpPr>
          <p:cNvPr id="3079" name="Group 22"/>
          <p:cNvGrpSpPr>
            <a:grpSpLocks/>
          </p:cNvGrpSpPr>
          <p:nvPr/>
        </p:nvGrpSpPr>
        <p:grpSpPr bwMode="auto">
          <a:xfrm>
            <a:off x="9324975" y="3367088"/>
            <a:ext cx="919163" cy="3490912"/>
            <a:chOff x="5839" y="2160"/>
            <a:chExt cx="579" cy="2199"/>
          </a:xfrm>
        </p:grpSpPr>
        <p:sp>
          <p:nvSpPr>
            <p:cNvPr id="2061" name="Rectangle 23"/>
            <p:cNvSpPr>
              <a:spLocks noChangeArrowheads="1"/>
            </p:cNvSpPr>
            <p:nvPr/>
          </p:nvSpPr>
          <p:spPr bwMode="auto">
            <a:xfrm>
              <a:off x="5839" y="2160"/>
              <a:ext cx="579" cy="2199"/>
            </a:xfrm>
            <a:prstGeom prst="rect">
              <a:avLst/>
            </a:prstGeom>
            <a:solidFill>
              <a:schemeClr val="bg1"/>
            </a:solidFill>
            <a:ln>
              <a:noFill/>
            </a:ln>
            <a:effectLst/>
            <a:extLst/>
          </p:spPr>
          <p:txBody>
            <a:bodyPr lIns="91425" tIns="45712" rIns="91425" bIns="45712" anchor="ctr">
              <a:spAutoFit/>
            </a:bodyPr>
            <a:lstStyle/>
            <a:p>
              <a:pPr>
                <a:defRPr/>
              </a:pPr>
              <a:endParaRPr lang="zh-CN" altLang="en-US"/>
            </a:p>
          </p:txBody>
        </p:sp>
        <p:grpSp>
          <p:nvGrpSpPr>
            <p:cNvPr id="3086" name="Group 24"/>
            <p:cNvGrpSpPr>
              <a:grpSpLocks/>
            </p:cNvGrpSpPr>
            <p:nvPr/>
          </p:nvGrpSpPr>
          <p:grpSpPr bwMode="auto">
            <a:xfrm>
              <a:off x="5893" y="2387"/>
              <a:ext cx="466" cy="115"/>
              <a:chOff x="5893" y="2387"/>
              <a:chExt cx="466" cy="115"/>
            </a:xfrm>
          </p:grpSpPr>
          <p:sp>
            <p:nvSpPr>
              <p:cNvPr id="2123" name="Rectangle 25"/>
              <p:cNvSpPr>
                <a:spLocks noChangeArrowheads="1"/>
              </p:cNvSpPr>
              <p:nvPr/>
            </p:nvSpPr>
            <p:spPr bwMode="auto">
              <a:xfrm flipV="1">
                <a:off x="6010" y="2387"/>
                <a:ext cx="116" cy="115"/>
              </a:xfrm>
              <a:prstGeom prst="rect">
                <a:avLst/>
              </a:prstGeom>
              <a:solidFill>
                <a:srgbClr val="FFCC66"/>
              </a:solidFill>
              <a:ln>
                <a:noFill/>
              </a:ln>
              <a:effectLst/>
              <a:extLst/>
            </p:spPr>
            <p:txBody>
              <a:bodyPr wrap="none" anchor="ctr"/>
              <a:lstStyle/>
              <a:p>
                <a:pPr>
                  <a:defRPr/>
                </a:pPr>
                <a:endParaRPr lang="zh-CN" altLang="en-US"/>
              </a:p>
            </p:txBody>
          </p:sp>
          <p:sp>
            <p:nvSpPr>
              <p:cNvPr id="2124" name="Rectangle 26"/>
              <p:cNvSpPr>
                <a:spLocks noChangeArrowheads="1"/>
              </p:cNvSpPr>
              <p:nvPr/>
            </p:nvSpPr>
            <p:spPr bwMode="auto">
              <a:xfrm flipV="1">
                <a:off x="6126" y="2387"/>
                <a:ext cx="116" cy="115"/>
              </a:xfrm>
              <a:prstGeom prst="rect">
                <a:avLst/>
              </a:prstGeom>
              <a:solidFill>
                <a:srgbClr val="FF9900"/>
              </a:solidFill>
              <a:ln>
                <a:noFill/>
              </a:ln>
              <a:effectLst/>
              <a:extLst/>
            </p:spPr>
            <p:txBody>
              <a:bodyPr wrap="none" anchor="ctr"/>
              <a:lstStyle/>
              <a:p>
                <a:pPr>
                  <a:defRPr/>
                </a:pPr>
                <a:endParaRPr lang="zh-CN" altLang="en-US"/>
              </a:p>
            </p:txBody>
          </p:sp>
          <p:sp>
            <p:nvSpPr>
              <p:cNvPr id="2125" name="Rectangle 27"/>
              <p:cNvSpPr>
                <a:spLocks noChangeArrowheads="1"/>
              </p:cNvSpPr>
              <p:nvPr/>
            </p:nvSpPr>
            <p:spPr bwMode="auto">
              <a:xfrm flipV="1">
                <a:off x="6242" y="2387"/>
                <a:ext cx="117" cy="115"/>
              </a:xfrm>
              <a:prstGeom prst="rect">
                <a:avLst/>
              </a:prstGeom>
              <a:solidFill>
                <a:srgbClr val="99660A"/>
              </a:solidFill>
              <a:ln>
                <a:noFill/>
              </a:ln>
              <a:effectLst/>
              <a:extLst/>
            </p:spPr>
            <p:txBody>
              <a:bodyPr wrap="none" anchor="ctr"/>
              <a:lstStyle/>
              <a:p>
                <a:pPr>
                  <a:defRPr/>
                </a:pPr>
                <a:endParaRPr lang="zh-CN" altLang="en-US"/>
              </a:p>
            </p:txBody>
          </p:sp>
          <p:sp>
            <p:nvSpPr>
              <p:cNvPr id="2126" name="Rectangle 28"/>
              <p:cNvSpPr>
                <a:spLocks noChangeArrowheads="1"/>
              </p:cNvSpPr>
              <p:nvPr/>
            </p:nvSpPr>
            <p:spPr bwMode="auto">
              <a:xfrm flipV="1">
                <a:off x="5893" y="2387"/>
                <a:ext cx="117" cy="115"/>
              </a:xfrm>
              <a:prstGeom prst="rect">
                <a:avLst/>
              </a:prstGeom>
              <a:solidFill>
                <a:srgbClr val="FFCC99"/>
              </a:solidFill>
              <a:ln>
                <a:noFill/>
              </a:ln>
              <a:effectLst/>
              <a:extLst/>
            </p:spPr>
            <p:txBody>
              <a:bodyPr wrap="none" anchor="ctr"/>
              <a:lstStyle/>
              <a:p>
                <a:pPr>
                  <a:defRPr/>
                </a:pPr>
                <a:endParaRPr lang="zh-CN" altLang="en-US"/>
              </a:p>
            </p:txBody>
          </p:sp>
        </p:grpSp>
        <p:grpSp>
          <p:nvGrpSpPr>
            <p:cNvPr id="3087" name="Group 29"/>
            <p:cNvGrpSpPr>
              <a:grpSpLocks/>
            </p:cNvGrpSpPr>
            <p:nvPr/>
          </p:nvGrpSpPr>
          <p:grpSpPr bwMode="auto">
            <a:xfrm>
              <a:off x="5893" y="2523"/>
              <a:ext cx="466" cy="115"/>
              <a:chOff x="5893" y="2523"/>
              <a:chExt cx="466" cy="115"/>
            </a:xfrm>
          </p:grpSpPr>
          <p:sp>
            <p:nvSpPr>
              <p:cNvPr id="2119" name="Rectangle 30"/>
              <p:cNvSpPr>
                <a:spLocks noChangeArrowheads="1"/>
              </p:cNvSpPr>
              <p:nvPr/>
            </p:nvSpPr>
            <p:spPr bwMode="auto">
              <a:xfrm flipV="1">
                <a:off x="6010" y="2523"/>
                <a:ext cx="116" cy="115"/>
              </a:xfrm>
              <a:prstGeom prst="rect">
                <a:avLst/>
              </a:prstGeom>
              <a:solidFill>
                <a:srgbClr val="99CCFF"/>
              </a:solidFill>
              <a:ln>
                <a:noFill/>
              </a:ln>
              <a:effectLst/>
              <a:extLst/>
            </p:spPr>
            <p:txBody>
              <a:bodyPr wrap="none" anchor="ctr"/>
              <a:lstStyle/>
              <a:p>
                <a:pPr>
                  <a:defRPr/>
                </a:pPr>
                <a:endParaRPr lang="zh-CN" altLang="en-US"/>
              </a:p>
            </p:txBody>
          </p:sp>
          <p:sp>
            <p:nvSpPr>
              <p:cNvPr id="2120" name="Rectangle 31"/>
              <p:cNvSpPr>
                <a:spLocks noChangeArrowheads="1"/>
              </p:cNvSpPr>
              <p:nvPr/>
            </p:nvSpPr>
            <p:spPr bwMode="auto">
              <a:xfrm flipV="1">
                <a:off x="6126" y="2523"/>
                <a:ext cx="116" cy="115"/>
              </a:xfrm>
              <a:prstGeom prst="rect">
                <a:avLst/>
              </a:prstGeom>
              <a:solidFill>
                <a:srgbClr val="99CCCC"/>
              </a:solidFill>
              <a:ln>
                <a:noFill/>
              </a:ln>
              <a:effectLst/>
              <a:extLst/>
            </p:spPr>
            <p:txBody>
              <a:bodyPr wrap="none" anchor="ctr"/>
              <a:lstStyle/>
              <a:p>
                <a:pPr>
                  <a:defRPr/>
                </a:pPr>
                <a:endParaRPr lang="zh-CN" altLang="en-US"/>
              </a:p>
            </p:txBody>
          </p:sp>
          <p:sp>
            <p:nvSpPr>
              <p:cNvPr id="2121" name="Rectangle 32"/>
              <p:cNvSpPr>
                <a:spLocks noChangeArrowheads="1"/>
              </p:cNvSpPr>
              <p:nvPr/>
            </p:nvSpPr>
            <p:spPr bwMode="auto">
              <a:xfrm flipV="1">
                <a:off x="6242" y="2523"/>
                <a:ext cx="117" cy="115"/>
              </a:xfrm>
              <a:prstGeom prst="rect">
                <a:avLst/>
              </a:prstGeom>
              <a:solidFill>
                <a:srgbClr val="009999"/>
              </a:solidFill>
              <a:ln>
                <a:noFill/>
              </a:ln>
              <a:effectLst/>
              <a:extLst/>
            </p:spPr>
            <p:txBody>
              <a:bodyPr wrap="none" anchor="ctr"/>
              <a:lstStyle/>
              <a:p>
                <a:pPr>
                  <a:defRPr/>
                </a:pPr>
                <a:endParaRPr lang="zh-CN" altLang="en-US"/>
              </a:p>
            </p:txBody>
          </p:sp>
          <p:sp>
            <p:nvSpPr>
              <p:cNvPr id="2122" name="Rectangle 33"/>
              <p:cNvSpPr>
                <a:spLocks noChangeArrowheads="1"/>
              </p:cNvSpPr>
              <p:nvPr/>
            </p:nvSpPr>
            <p:spPr bwMode="auto">
              <a:xfrm flipV="1">
                <a:off x="5893" y="2523"/>
                <a:ext cx="117" cy="115"/>
              </a:xfrm>
              <a:prstGeom prst="rect">
                <a:avLst/>
              </a:prstGeom>
              <a:solidFill>
                <a:srgbClr val="CCCCFF"/>
              </a:solidFill>
              <a:ln>
                <a:noFill/>
              </a:ln>
              <a:effectLst/>
              <a:extLst/>
            </p:spPr>
            <p:txBody>
              <a:bodyPr wrap="none" anchor="ctr"/>
              <a:lstStyle/>
              <a:p>
                <a:pPr>
                  <a:defRPr/>
                </a:pPr>
                <a:endParaRPr lang="zh-CN" altLang="en-US"/>
              </a:p>
            </p:txBody>
          </p:sp>
        </p:grpSp>
        <p:grpSp>
          <p:nvGrpSpPr>
            <p:cNvPr id="3088" name="Group 34"/>
            <p:cNvGrpSpPr>
              <a:grpSpLocks/>
            </p:cNvGrpSpPr>
            <p:nvPr/>
          </p:nvGrpSpPr>
          <p:grpSpPr bwMode="auto">
            <a:xfrm>
              <a:off x="5893" y="2659"/>
              <a:ext cx="466" cy="115"/>
              <a:chOff x="5893" y="2659"/>
              <a:chExt cx="466" cy="115"/>
            </a:xfrm>
          </p:grpSpPr>
          <p:sp>
            <p:nvSpPr>
              <p:cNvPr id="2115" name="Rectangle 35"/>
              <p:cNvSpPr>
                <a:spLocks noChangeArrowheads="1"/>
              </p:cNvSpPr>
              <p:nvPr/>
            </p:nvSpPr>
            <p:spPr bwMode="auto">
              <a:xfrm flipV="1">
                <a:off x="6010" y="2659"/>
                <a:ext cx="116" cy="115"/>
              </a:xfrm>
              <a:prstGeom prst="rect">
                <a:avLst/>
              </a:prstGeom>
              <a:solidFill>
                <a:srgbClr val="99CCCC"/>
              </a:solidFill>
              <a:ln>
                <a:noFill/>
              </a:ln>
              <a:effectLst/>
              <a:extLst/>
            </p:spPr>
            <p:txBody>
              <a:bodyPr wrap="none" anchor="ctr"/>
              <a:lstStyle/>
              <a:p>
                <a:pPr>
                  <a:defRPr/>
                </a:pPr>
                <a:endParaRPr lang="zh-CN" altLang="en-US"/>
              </a:p>
            </p:txBody>
          </p:sp>
          <p:sp>
            <p:nvSpPr>
              <p:cNvPr id="2116" name="Rectangle 36"/>
              <p:cNvSpPr>
                <a:spLocks noChangeArrowheads="1"/>
              </p:cNvSpPr>
              <p:nvPr/>
            </p:nvSpPr>
            <p:spPr bwMode="auto">
              <a:xfrm flipV="1">
                <a:off x="6126" y="2659"/>
                <a:ext cx="116" cy="115"/>
              </a:xfrm>
              <a:prstGeom prst="rect">
                <a:avLst/>
              </a:prstGeom>
              <a:solidFill>
                <a:srgbClr val="0099CC"/>
              </a:solidFill>
              <a:ln>
                <a:noFill/>
              </a:ln>
              <a:effectLst/>
              <a:extLst/>
            </p:spPr>
            <p:txBody>
              <a:bodyPr wrap="none" anchor="ctr"/>
              <a:lstStyle/>
              <a:p>
                <a:pPr>
                  <a:defRPr/>
                </a:pPr>
                <a:endParaRPr lang="zh-CN" altLang="en-US"/>
              </a:p>
            </p:txBody>
          </p:sp>
          <p:sp>
            <p:nvSpPr>
              <p:cNvPr id="2117" name="Rectangle 37"/>
              <p:cNvSpPr>
                <a:spLocks noChangeArrowheads="1"/>
              </p:cNvSpPr>
              <p:nvPr/>
            </p:nvSpPr>
            <p:spPr bwMode="auto">
              <a:xfrm flipV="1">
                <a:off x="6242" y="2659"/>
                <a:ext cx="117" cy="115"/>
              </a:xfrm>
              <a:prstGeom prst="rect">
                <a:avLst/>
              </a:prstGeom>
              <a:solidFill>
                <a:srgbClr val="006699"/>
              </a:solidFill>
              <a:ln>
                <a:noFill/>
              </a:ln>
              <a:effectLst/>
              <a:extLst/>
            </p:spPr>
            <p:txBody>
              <a:bodyPr wrap="none" anchor="ctr"/>
              <a:lstStyle/>
              <a:p>
                <a:pPr>
                  <a:defRPr/>
                </a:pPr>
                <a:endParaRPr lang="zh-CN" altLang="en-US"/>
              </a:p>
            </p:txBody>
          </p:sp>
          <p:sp>
            <p:nvSpPr>
              <p:cNvPr id="2118" name="Rectangle 38"/>
              <p:cNvSpPr>
                <a:spLocks noChangeArrowheads="1"/>
              </p:cNvSpPr>
              <p:nvPr/>
            </p:nvSpPr>
            <p:spPr bwMode="auto">
              <a:xfrm flipV="1">
                <a:off x="5893" y="2659"/>
                <a:ext cx="117" cy="115"/>
              </a:xfrm>
              <a:prstGeom prst="rect">
                <a:avLst/>
              </a:prstGeom>
              <a:solidFill>
                <a:srgbClr val="CCFF99"/>
              </a:solidFill>
              <a:ln>
                <a:noFill/>
              </a:ln>
              <a:effectLst/>
              <a:extLst/>
            </p:spPr>
            <p:txBody>
              <a:bodyPr wrap="none" anchor="ctr"/>
              <a:lstStyle/>
              <a:p>
                <a:pPr>
                  <a:defRPr/>
                </a:pPr>
                <a:endParaRPr lang="zh-CN" altLang="en-US"/>
              </a:p>
            </p:txBody>
          </p:sp>
        </p:grpSp>
        <p:grpSp>
          <p:nvGrpSpPr>
            <p:cNvPr id="3089" name="Group 39"/>
            <p:cNvGrpSpPr>
              <a:grpSpLocks/>
            </p:cNvGrpSpPr>
            <p:nvPr/>
          </p:nvGrpSpPr>
          <p:grpSpPr bwMode="auto">
            <a:xfrm>
              <a:off x="5893" y="2251"/>
              <a:ext cx="466" cy="119"/>
              <a:chOff x="5893" y="2251"/>
              <a:chExt cx="466" cy="119"/>
            </a:xfrm>
          </p:grpSpPr>
          <p:sp>
            <p:nvSpPr>
              <p:cNvPr id="2111" name="Rectangle 40"/>
              <p:cNvSpPr>
                <a:spLocks noChangeArrowheads="1"/>
              </p:cNvSpPr>
              <p:nvPr/>
            </p:nvSpPr>
            <p:spPr bwMode="auto">
              <a:xfrm flipV="1">
                <a:off x="6126" y="2251"/>
                <a:ext cx="116" cy="119"/>
              </a:xfrm>
              <a:prstGeom prst="rect">
                <a:avLst/>
              </a:prstGeom>
              <a:solidFill>
                <a:srgbClr val="FF9900"/>
              </a:solidFill>
              <a:ln>
                <a:noFill/>
              </a:ln>
              <a:effectLst/>
              <a:extLst/>
            </p:spPr>
            <p:txBody>
              <a:bodyPr wrap="none" anchor="ctr"/>
              <a:lstStyle/>
              <a:p>
                <a:pPr>
                  <a:defRPr/>
                </a:pPr>
                <a:endParaRPr lang="zh-CN" altLang="en-US"/>
              </a:p>
            </p:txBody>
          </p:sp>
          <p:sp>
            <p:nvSpPr>
              <p:cNvPr id="2112" name="Rectangle 41"/>
              <p:cNvSpPr>
                <a:spLocks noChangeArrowheads="1"/>
              </p:cNvSpPr>
              <p:nvPr/>
            </p:nvSpPr>
            <p:spPr bwMode="auto">
              <a:xfrm flipV="1">
                <a:off x="6242" y="2251"/>
                <a:ext cx="117" cy="119"/>
              </a:xfrm>
              <a:prstGeom prst="rect">
                <a:avLst/>
              </a:prstGeom>
              <a:solidFill>
                <a:srgbClr val="CCCCCC"/>
              </a:solidFill>
              <a:ln>
                <a:noFill/>
              </a:ln>
              <a:effectLst/>
              <a:extLst/>
            </p:spPr>
            <p:txBody>
              <a:bodyPr wrap="none" anchor="ctr"/>
              <a:lstStyle/>
              <a:p>
                <a:pPr>
                  <a:defRPr/>
                </a:pPr>
                <a:endParaRPr lang="zh-CN" altLang="en-US"/>
              </a:p>
            </p:txBody>
          </p:sp>
          <p:sp>
            <p:nvSpPr>
              <p:cNvPr id="2113" name="Rectangle 42"/>
              <p:cNvSpPr>
                <a:spLocks noChangeArrowheads="1"/>
              </p:cNvSpPr>
              <p:nvPr/>
            </p:nvSpPr>
            <p:spPr bwMode="auto">
              <a:xfrm flipV="1">
                <a:off x="5893" y="2251"/>
                <a:ext cx="117" cy="119"/>
              </a:xfrm>
              <a:prstGeom prst="rect">
                <a:avLst/>
              </a:prstGeom>
              <a:solidFill>
                <a:srgbClr val="99CCFF"/>
              </a:solidFill>
              <a:ln>
                <a:noFill/>
              </a:ln>
              <a:effectLst/>
              <a:extLst/>
            </p:spPr>
            <p:txBody>
              <a:bodyPr wrap="none" anchor="ctr"/>
              <a:lstStyle/>
              <a:p>
                <a:pPr>
                  <a:defRPr/>
                </a:pPr>
                <a:endParaRPr lang="zh-CN" altLang="en-US"/>
              </a:p>
            </p:txBody>
          </p:sp>
          <p:sp>
            <p:nvSpPr>
              <p:cNvPr id="2114" name="Rectangle 43"/>
              <p:cNvSpPr>
                <a:spLocks noChangeArrowheads="1"/>
              </p:cNvSpPr>
              <p:nvPr/>
            </p:nvSpPr>
            <p:spPr bwMode="auto">
              <a:xfrm flipV="1">
                <a:off x="6010" y="2251"/>
                <a:ext cx="116" cy="119"/>
              </a:xfrm>
              <a:prstGeom prst="rect">
                <a:avLst/>
              </a:prstGeom>
              <a:solidFill>
                <a:srgbClr val="669900"/>
              </a:solidFill>
              <a:ln>
                <a:noFill/>
              </a:ln>
              <a:effectLst/>
              <a:extLst/>
            </p:spPr>
            <p:txBody>
              <a:bodyPr wrap="none" anchor="ctr"/>
              <a:lstStyle/>
              <a:p>
                <a:pPr>
                  <a:defRPr/>
                </a:pPr>
                <a:endParaRPr lang="zh-CN" altLang="en-US"/>
              </a:p>
            </p:txBody>
          </p:sp>
        </p:grpSp>
        <p:grpSp>
          <p:nvGrpSpPr>
            <p:cNvPr id="3090" name="Group 44"/>
            <p:cNvGrpSpPr>
              <a:grpSpLocks/>
            </p:cNvGrpSpPr>
            <p:nvPr/>
          </p:nvGrpSpPr>
          <p:grpSpPr bwMode="auto">
            <a:xfrm>
              <a:off x="5893" y="2886"/>
              <a:ext cx="466" cy="115"/>
              <a:chOff x="5893" y="2886"/>
              <a:chExt cx="466" cy="115"/>
            </a:xfrm>
          </p:grpSpPr>
          <p:sp>
            <p:nvSpPr>
              <p:cNvPr id="2107" name="Rectangle 45"/>
              <p:cNvSpPr>
                <a:spLocks noChangeArrowheads="1"/>
              </p:cNvSpPr>
              <p:nvPr/>
            </p:nvSpPr>
            <p:spPr bwMode="auto">
              <a:xfrm flipV="1">
                <a:off x="6010" y="2886"/>
                <a:ext cx="116" cy="115"/>
              </a:xfrm>
              <a:prstGeom prst="rect">
                <a:avLst/>
              </a:prstGeom>
              <a:solidFill>
                <a:srgbClr val="FF9900"/>
              </a:solidFill>
              <a:ln>
                <a:noFill/>
              </a:ln>
              <a:effectLst/>
              <a:extLst/>
            </p:spPr>
            <p:txBody>
              <a:bodyPr wrap="none" anchor="ctr"/>
              <a:lstStyle/>
              <a:p>
                <a:pPr>
                  <a:defRPr/>
                </a:pPr>
                <a:endParaRPr lang="zh-CN" altLang="en-US"/>
              </a:p>
            </p:txBody>
          </p:sp>
          <p:sp>
            <p:nvSpPr>
              <p:cNvPr id="2108" name="Rectangle 46"/>
              <p:cNvSpPr>
                <a:spLocks noChangeArrowheads="1"/>
              </p:cNvSpPr>
              <p:nvPr/>
            </p:nvSpPr>
            <p:spPr bwMode="auto">
              <a:xfrm flipV="1">
                <a:off x="6126" y="2886"/>
                <a:ext cx="116" cy="115"/>
              </a:xfrm>
              <a:prstGeom prst="rect">
                <a:avLst/>
              </a:prstGeom>
              <a:solidFill>
                <a:srgbClr val="FFCC99"/>
              </a:solidFill>
              <a:ln>
                <a:noFill/>
              </a:ln>
              <a:effectLst/>
              <a:extLst/>
            </p:spPr>
            <p:txBody>
              <a:bodyPr wrap="none" anchor="ctr"/>
              <a:lstStyle/>
              <a:p>
                <a:pPr>
                  <a:defRPr/>
                </a:pPr>
                <a:endParaRPr lang="zh-CN" altLang="en-US"/>
              </a:p>
            </p:txBody>
          </p:sp>
          <p:sp>
            <p:nvSpPr>
              <p:cNvPr id="2109" name="Rectangle 47"/>
              <p:cNvSpPr>
                <a:spLocks noChangeArrowheads="1"/>
              </p:cNvSpPr>
              <p:nvPr/>
            </p:nvSpPr>
            <p:spPr bwMode="auto">
              <a:xfrm flipV="1">
                <a:off x="6242" y="2886"/>
                <a:ext cx="117" cy="115"/>
              </a:xfrm>
              <a:prstGeom prst="rect">
                <a:avLst/>
              </a:prstGeom>
              <a:solidFill>
                <a:srgbClr val="FFCC66"/>
              </a:solidFill>
              <a:ln>
                <a:noFill/>
              </a:ln>
              <a:effectLst/>
              <a:extLst/>
            </p:spPr>
            <p:txBody>
              <a:bodyPr wrap="none" anchor="ctr"/>
              <a:lstStyle/>
              <a:p>
                <a:pPr>
                  <a:defRPr/>
                </a:pPr>
                <a:endParaRPr lang="zh-CN" altLang="en-US"/>
              </a:p>
            </p:txBody>
          </p:sp>
          <p:sp>
            <p:nvSpPr>
              <p:cNvPr id="2110" name="Rectangle 48"/>
              <p:cNvSpPr>
                <a:spLocks noChangeArrowheads="1"/>
              </p:cNvSpPr>
              <p:nvPr/>
            </p:nvSpPr>
            <p:spPr bwMode="auto">
              <a:xfrm flipV="1">
                <a:off x="5893" y="2886"/>
                <a:ext cx="117" cy="115"/>
              </a:xfrm>
              <a:prstGeom prst="rect">
                <a:avLst/>
              </a:prstGeom>
              <a:solidFill>
                <a:schemeClr val="tx2"/>
              </a:solidFill>
              <a:ln>
                <a:noFill/>
              </a:ln>
              <a:effectLst/>
              <a:extLst/>
            </p:spPr>
            <p:txBody>
              <a:bodyPr wrap="none" anchor="ctr"/>
              <a:lstStyle/>
              <a:p>
                <a:pPr>
                  <a:defRPr/>
                </a:pPr>
                <a:endParaRPr lang="zh-CN" altLang="en-US"/>
              </a:p>
            </p:txBody>
          </p:sp>
        </p:grpSp>
        <p:grpSp>
          <p:nvGrpSpPr>
            <p:cNvPr id="3091" name="Group 49"/>
            <p:cNvGrpSpPr>
              <a:grpSpLocks/>
            </p:cNvGrpSpPr>
            <p:nvPr/>
          </p:nvGrpSpPr>
          <p:grpSpPr bwMode="auto">
            <a:xfrm>
              <a:off x="5893" y="3022"/>
              <a:ext cx="466" cy="115"/>
              <a:chOff x="5893" y="3022"/>
              <a:chExt cx="466" cy="115"/>
            </a:xfrm>
          </p:grpSpPr>
          <p:sp>
            <p:nvSpPr>
              <p:cNvPr id="2103" name="Rectangle 50"/>
              <p:cNvSpPr>
                <a:spLocks noChangeArrowheads="1"/>
              </p:cNvSpPr>
              <p:nvPr/>
            </p:nvSpPr>
            <p:spPr bwMode="auto">
              <a:xfrm flipV="1">
                <a:off x="6010" y="3022"/>
                <a:ext cx="116" cy="115"/>
              </a:xfrm>
              <a:prstGeom prst="rect">
                <a:avLst/>
              </a:prstGeom>
              <a:solidFill>
                <a:srgbClr val="006699"/>
              </a:solidFill>
              <a:ln>
                <a:noFill/>
              </a:ln>
              <a:effectLst/>
              <a:extLst/>
            </p:spPr>
            <p:txBody>
              <a:bodyPr wrap="none" anchor="ctr"/>
              <a:lstStyle/>
              <a:p>
                <a:pPr>
                  <a:defRPr/>
                </a:pPr>
                <a:endParaRPr lang="zh-CN" altLang="en-US"/>
              </a:p>
            </p:txBody>
          </p:sp>
          <p:sp>
            <p:nvSpPr>
              <p:cNvPr id="2104" name="Rectangle 51"/>
              <p:cNvSpPr>
                <a:spLocks noChangeArrowheads="1"/>
              </p:cNvSpPr>
              <p:nvPr/>
            </p:nvSpPr>
            <p:spPr bwMode="auto">
              <a:xfrm flipV="1">
                <a:off x="6126" y="3022"/>
                <a:ext cx="116" cy="115"/>
              </a:xfrm>
              <a:prstGeom prst="rect">
                <a:avLst/>
              </a:prstGeom>
              <a:solidFill>
                <a:srgbClr val="99CCFF"/>
              </a:solidFill>
              <a:ln>
                <a:noFill/>
              </a:ln>
              <a:effectLst/>
              <a:extLst/>
            </p:spPr>
            <p:txBody>
              <a:bodyPr wrap="none" anchor="ctr"/>
              <a:lstStyle/>
              <a:p>
                <a:pPr>
                  <a:defRPr/>
                </a:pPr>
                <a:endParaRPr lang="zh-CN" altLang="en-US"/>
              </a:p>
            </p:txBody>
          </p:sp>
          <p:sp>
            <p:nvSpPr>
              <p:cNvPr id="2105" name="Rectangle 52"/>
              <p:cNvSpPr>
                <a:spLocks noChangeArrowheads="1"/>
              </p:cNvSpPr>
              <p:nvPr/>
            </p:nvSpPr>
            <p:spPr bwMode="auto">
              <a:xfrm flipV="1">
                <a:off x="6242" y="3022"/>
                <a:ext cx="117" cy="115"/>
              </a:xfrm>
              <a:prstGeom prst="rect">
                <a:avLst/>
              </a:prstGeom>
              <a:solidFill>
                <a:srgbClr val="CCCCFF"/>
              </a:solidFill>
              <a:ln>
                <a:noFill/>
              </a:ln>
              <a:effectLst/>
              <a:extLst/>
            </p:spPr>
            <p:txBody>
              <a:bodyPr wrap="none" anchor="ctr"/>
              <a:lstStyle/>
              <a:p>
                <a:pPr>
                  <a:defRPr/>
                </a:pPr>
                <a:endParaRPr lang="zh-CN" altLang="en-US"/>
              </a:p>
            </p:txBody>
          </p:sp>
          <p:sp>
            <p:nvSpPr>
              <p:cNvPr id="2106" name="Rectangle 53"/>
              <p:cNvSpPr>
                <a:spLocks noChangeArrowheads="1"/>
              </p:cNvSpPr>
              <p:nvPr/>
            </p:nvSpPr>
            <p:spPr bwMode="auto">
              <a:xfrm flipV="1">
                <a:off x="5893" y="3022"/>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3092" name="Group 54"/>
            <p:cNvGrpSpPr>
              <a:grpSpLocks/>
            </p:cNvGrpSpPr>
            <p:nvPr/>
          </p:nvGrpSpPr>
          <p:grpSpPr bwMode="auto">
            <a:xfrm>
              <a:off x="5893" y="3158"/>
              <a:ext cx="466" cy="115"/>
              <a:chOff x="5893" y="3158"/>
              <a:chExt cx="466" cy="115"/>
            </a:xfrm>
          </p:grpSpPr>
          <p:sp>
            <p:nvSpPr>
              <p:cNvPr id="2099" name="Rectangle 55"/>
              <p:cNvSpPr>
                <a:spLocks noChangeArrowheads="1"/>
              </p:cNvSpPr>
              <p:nvPr/>
            </p:nvSpPr>
            <p:spPr bwMode="auto">
              <a:xfrm flipV="1">
                <a:off x="6010" y="3158"/>
                <a:ext cx="116" cy="115"/>
              </a:xfrm>
              <a:prstGeom prst="rect">
                <a:avLst/>
              </a:prstGeom>
              <a:solidFill>
                <a:srgbClr val="009999"/>
              </a:solidFill>
              <a:ln>
                <a:noFill/>
              </a:ln>
              <a:effectLst/>
              <a:extLst/>
            </p:spPr>
            <p:txBody>
              <a:bodyPr wrap="none" anchor="ctr"/>
              <a:lstStyle/>
              <a:p>
                <a:pPr>
                  <a:defRPr/>
                </a:pPr>
                <a:endParaRPr lang="zh-CN" altLang="en-US"/>
              </a:p>
            </p:txBody>
          </p:sp>
          <p:sp>
            <p:nvSpPr>
              <p:cNvPr id="2100" name="Rectangle 56"/>
              <p:cNvSpPr>
                <a:spLocks noChangeArrowheads="1"/>
              </p:cNvSpPr>
              <p:nvPr/>
            </p:nvSpPr>
            <p:spPr bwMode="auto">
              <a:xfrm flipV="1">
                <a:off x="6126" y="3158"/>
                <a:ext cx="116" cy="115"/>
              </a:xfrm>
              <a:prstGeom prst="rect">
                <a:avLst/>
              </a:prstGeom>
              <a:solidFill>
                <a:srgbClr val="CCFF99"/>
              </a:solidFill>
              <a:ln>
                <a:noFill/>
              </a:ln>
              <a:effectLst/>
              <a:extLst/>
            </p:spPr>
            <p:txBody>
              <a:bodyPr wrap="none" anchor="ctr"/>
              <a:lstStyle/>
              <a:p>
                <a:pPr>
                  <a:defRPr/>
                </a:pPr>
                <a:endParaRPr lang="zh-CN" altLang="en-US"/>
              </a:p>
            </p:txBody>
          </p:sp>
          <p:sp>
            <p:nvSpPr>
              <p:cNvPr id="2101" name="Rectangle 57"/>
              <p:cNvSpPr>
                <a:spLocks noChangeArrowheads="1"/>
              </p:cNvSpPr>
              <p:nvPr/>
            </p:nvSpPr>
            <p:spPr bwMode="auto">
              <a:xfrm flipV="1">
                <a:off x="6242" y="3158"/>
                <a:ext cx="117" cy="115"/>
              </a:xfrm>
              <a:prstGeom prst="rect">
                <a:avLst/>
              </a:prstGeom>
              <a:solidFill>
                <a:srgbClr val="99CCCC"/>
              </a:solidFill>
              <a:ln>
                <a:noFill/>
              </a:ln>
              <a:effectLst/>
              <a:extLst/>
            </p:spPr>
            <p:txBody>
              <a:bodyPr wrap="none" anchor="ctr"/>
              <a:lstStyle/>
              <a:p>
                <a:pPr>
                  <a:defRPr/>
                </a:pPr>
                <a:endParaRPr lang="zh-CN" altLang="en-US"/>
              </a:p>
            </p:txBody>
          </p:sp>
          <p:sp>
            <p:nvSpPr>
              <p:cNvPr id="2102" name="Rectangle 58"/>
              <p:cNvSpPr>
                <a:spLocks noChangeArrowheads="1"/>
              </p:cNvSpPr>
              <p:nvPr/>
            </p:nvSpPr>
            <p:spPr bwMode="auto">
              <a:xfrm flipV="1">
                <a:off x="5893" y="3158"/>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3093" name="Group 59"/>
            <p:cNvGrpSpPr>
              <a:grpSpLocks/>
            </p:cNvGrpSpPr>
            <p:nvPr/>
          </p:nvGrpSpPr>
          <p:grpSpPr bwMode="auto">
            <a:xfrm>
              <a:off x="5893" y="3385"/>
              <a:ext cx="466" cy="115"/>
              <a:chOff x="5893" y="3385"/>
              <a:chExt cx="466" cy="115"/>
            </a:xfrm>
          </p:grpSpPr>
          <p:sp>
            <p:nvSpPr>
              <p:cNvPr id="2095" name="Rectangle 60"/>
              <p:cNvSpPr>
                <a:spLocks noChangeArrowheads="1"/>
              </p:cNvSpPr>
              <p:nvPr/>
            </p:nvSpPr>
            <p:spPr bwMode="auto">
              <a:xfrm flipV="1">
                <a:off x="6010" y="3385"/>
                <a:ext cx="116" cy="115"/>
              </a:xfrm>
              <a:prstGeom prst="rect">
                <a:avLst/>
              </a:prstGeom>
              <a:solidFill>
                <a:srgbClr val="FF9900"/>
              </a:solidFill>
              <a:ln>
                <a:noFill/>
              </a:ln>
              <a:effectLst/>
              <a:extLst/>
            </p:spPr>
            <p:txBody>
              <a:bodyPr wrap="none" anchor="ctr"/>
              <a:lstStyle/>
              <a:p>
                <a:pPr>
                  <a:defRPr/>
                </a:pPr>
                <a:endParaRPr lang="zh-CN" altLang="en-US"/>
              </a:p>
            </p:txBody>
          </p:sp>
          <p:sp>
            <p:nvSpPr>
              <p:cNvPr id="2096" name="Rectangle 61"/>
              <p:cNvSpPr>
                <a:spLocks noChangeArrowheads="1"/>
              </p:cNvSpPr>
              <p:nvPr/>
            </p:nvSpPr>
            <p:spPr bwMode="auto">
              <a:xfrm flipV="1">
                <a:off x="6126" y="3385"/>
                <a:ext cx="116" cy="115"/>
              </a:xfrm>
              <a:prstGeom prst="rect">
                <a:avLst/>
              </a:prstGeom>
              <a:solidFill>
                <a:srgbClr val="FFCC99"/>
              </a:solidFill>
              <a:ln>
                <a:noFill/>
              </a:ln>
              <a:effectLst/>
              <a:extLst/>
            </p:spPr>
            <p:txBody>
              <a:bodyPr wrap="none" anchor="ctr"/>
              <a:lstStyle/>
              <a:p>
                <a:pPr>
                  <a:defRPr/>
                </a:pPr>
                <a:endParaRPr lang="zh-CN" altLang="en-US"/>
              </a:p>
            </p:txBody>
          </p:sp>
          <p:sp>
            <p:nvSpPr>
              <p:cNvPr id="2097" name="Rectangle 62"/>
              <p:cNvSpPr>
                <a:spLocks noChangeArrowheads="1"/>
              </p:cNvSpPr>
              <p:nvPr/>
            </p:nvSpPr>
            <p:spPr bwMode="auto">
              <a:xfrm flipV="1">
                <a:off x="6242" y="3385"/>
                <a:ext cx="117" cy="115"/>
              </a:xfrm>
              <a:prstGeom prst="rect">
                <a:avLst/>
              </a:prstGeom>
              <a:solidFill>
                <a:srgbClr val="FFCC66"/>
              </a:solidFill>
              <a:ln>
                <a:noFill/>
              </a:ln>
              <a:effectLst/>
              <a:extLst/>
            </p:spPr>
            <p:txBody>
              <a:bodyPr wrap="none" anchor="ctr"/>
              <a:lstStyle/>
              <a:p>
                <a:pPr>
                  <a:defRPr/>
                </a:pPr>
                <a:endParaRPr lang="zh-CN" altLang="en-US"/>
              </a:p>
            </p:txBody>
          </p:sp>
          <p:sp>
            <p:nvSpPr>
              <p:cNvPr id="2098" name="Rectangle 63"/>
              <p:cNvSpPr>
                <a:spLocks noChangeArrowheads="1"/>
              </p:cNvSpPr>
              <p:nvPr/>
            </p:nvSpPr>
            <p:spPr bwMode="auto">
              <a:xfrm flipV="1">
                <a:off x="5893" y="3385"/>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3094" name="Group 64"/>
            <p:cNvGrpSpPr>
              <a:grpSpLocks/>
            </p:cNvGrpSpPr>
            <p:nvPr/>
          </p:nvGrpSpPr>
          <p:grpSpPr bwMode="auto">
            <a:xfrm>
              <a:off x="5893" y="3521"/>
              <a:ext cx="466" cy="115"/>
              <a:chOff x="5893" y="3521"/>
              <a:chExt cx="466" cy="115"/>
            </a:xfrm>
          </p:grpSpPr>
          <p:sp>
            <p:nvSpPr>
              <p:cNvPr id="2091" name="Rectangle 65"/>
              <p:cNvSpPr>
                <a:spLocks noChangeArrowheads="1"/>
              </p:cNvSpPr>
              <p:nvPr/>
            </p:nvSpPr>
            <p:spPr bwMode="auto">
              <a:xfrm flipV="1">
                <a:off x="6010" y="3521"/>
                <a:ext cx="116" cy="115"/>
              </a:xfrm>
              <a:prstGeom prst="rect">
                <a:avLst/>
              </a:prstGeom>
              <a:solidFill>
                <a:srgbClr val="006699"/>
              </a:solidFill>
              <a:ln>
                <a:noFill/>
              </a:ln>
              <a:effectLst/>
              <a:extLst/>
            </p:spPr>
            <p:txBody>
              <a:bodyPr wrap="none" anchor="ctr"/>
              <a:lstStyle/>
              <a:p>
                <a:pPr>
                  <a:defRPr/>
                </a:pPr>
                <a:endParaRPr lang="zh-CN" altLang="en-US"/>
              </a:p>
            </p:txBody>
          </p:sp>
          <p:sp>
            <p:nvSpPr>
              <p:cNvPr id="2092" name="Rectangle 66"/>
              <p:cNvSpPr>
                <a:spLocks noChangeArrowheads="1"/>
              </p:cNvSpPr>
              <p:nvPr/>
            </p:nvSpPr>
            <p:spPr bwMode="auto">
              <a:xfrm flipV="1">
                <a:off x="6126" y="3521"/>
                <a:ext cx="116" cy="115"/>
              </a:xfrm>
              <a:prstGeom prst="rect">
                <a:avLst/>
              </a:prstGeom>
              <a:solidFill>
                <a:srgbClr val="99CCFF"/>
              </a:solidFill>
              <a:ln>
                <a:noFill/>
              </a:ln>
              <a:effectLst/>
              <a:extLst/>
            </p:spPr>
            <p:txBody>
              <a:bodyPr wrap="none" anchor="ctr"/>
              <a:lstStyle/>
              <a:p>
                <a:pPr>
                  <a:defRPr/>
                </a:pPr>
                <a:endParaRPr lang="zh-CN" altLang="en-US"/>
              </a:p>
            </p:txBody>
          </p:sp>
          <p:sp>
            <p:nvSpPr>
              <p:cNvPr id="2093" name="Rectangle 67"/>
              <p:cNvSpPr>
                <a:spLocks noChangeArrowheads="1"/>
              </p:cNvSpPr>
              <p:nvPr/>
            </p:nvSpPr>
            <p:spPr bwMode="auto">
              <a:xfrm flipV="1">
                <a:off x="6242" y="3521"/>
                <a:ext cx="117" cy="115"/>
              </a:xfrm>
              <a:prstGeom prst="rect">
                <a:avLst/>
              </a:prstGeom>
              <a:solidFill>
                <a:srgbClr val="CCCCFF"/>
              </a:solidFill>
              <a:ln>
                <a:noFill/>
              </a:ln>
              <a:effectLst/>
              <a:extLst/>
            </p:spPr>
            <p:txBody>
              <a:bodyPr wrap="none" anchor="ctr"/>
              <a:lstStyle/>
              <a:p>
                <a:pPr>
                  <a:defRPr/>
                </a:pPr>
                <a:endParaRPr lang="zh-CN" altLang="en-US"/>
              </a:p>
            </p:txBody>
          </p:sp>
          <p:sp>
            <p:nvSpPr>
              <p:cNvPr id="2094" name="Rectangle 68"/>
              <p:cNvSpPr>
                <a:spLocks noChangeArrowheads="1"/>
              </p:cNvSpPr>
              <p:nvPr/>
            </p:nvSpPr>
            <p:spPr bwMode="auto">
              <a:xfrm flipV="1">
                <a:off x="5893" y="3521"/>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3095" name="Group 69"/>
            <p:cNvGrpSpPr>
              <a:grpSpLocks/>
            </p:cNvGrpSpPr>
            <p:nvPr/>
          </p:nvGrpSpPr>
          <p:grpSpPr bwMode="auto">
            <a:xfrm>
              <a:off x="5893" y="3657"/>
              <a:ext cx="466" cy="115"/>
              <a:chOff x="5893" y="3657"/>
              <a:chExt cx="466" cy="115"/>
            </a:xfrm>
          </p:grpSpPr>
          <p:sp>
            <p:nvSpPr>
              <p:cNvPr id="2087" name="Rectangle 70"/>
              <p:cNvSpPr>
                <a:spLocks noChangeArrowheads="1"/>
              </p:cNvSpPr>
              <p:nvPr/>
            </p:nvSpPr>
            <p:spPr bwMode="auto">
              <a:xfrm flipV="1">
                <a:off x="6010" y="3657"/>
                <a:ext cx="116" cy="115"/>
              </a:xfrm>
              <a:prstGeom prst="rect">
                <a:avLst/>
              </a:prstGeom>
              <a:solidFill>
                <a:srgbClr val="009999"/>
              </a:solidFill>
              <a:ln>
                <a:noFill/>
              </a:ln>
              <a:effectLst/>
              <a:extLst/>
            </p:spPr>
            <p:txBody>
              <a:bodyPr wrap="none" anchor="ctr"/>
              <a:lstStyle/>
              <a:p>
                <a:pPr>
                  <a:defRPr/>
                </a:pPr>
                <a:endParaRPr lang="zh-CN" altLang="en-US"/>
              </a:p>
            </p:txBody>
          </p:sp>
          <p:sp>
            <p:nvSpPr>
              <p:cNvPr id="2088" name="Rectangle 71"/>
              <p:cNvSpPr>
                <a:spLocks noChangeArrowheads="1"/>
              </p:cNvSpPr>
              <p:nvPr/>
            </p:nvSpPr>
            <p:spPr bwMode="auto">
              <a:xfrm flipV="1">
                <a:off x="6126" y="3657"/>
                <a:ext cx="116" cy="115"/>
              </a:xfrm>
              <a:prstGeom prst="rect">
                <a:avLst/>
              </a:prstGeom>
              <a:solidFill>
                <a:srgbClr val="CCFF99"/>
              </a:solidFill>
              <a:ln>
                <a:noFill/>
              </a:ln>
              <a:effectLst/>
              <a:extLst/>
            </p:spPr>
            <p:txBody>
              <a:bodyPr wrap="none" anchor="ctr"/>
              <a:lstStyle/>
              <a:p>
                <a:pPr>
                  <a:defRPr/>
                </a:pPr>
                <a:endParaRPr lang="zh-CN" altLang="en-US"/>
              </a:p>
            </p:txBody>
          </p:sp>
          <p:sp>
            <p:nvSpPr>
              <p:cNvPr id="2089" name="Rectangle 72"/>
              <p:cNvSpPr>
                <a:spLocks noChangeArrowheads="1"/>
              </p:cNvSpPr>
              <p:nvPr/>
            </p:nvSpPr>
            <p:spPr bwMode="auto">
              <a:xfrm flipV="1">
                <a:off x="6242" y="3657"/>
                <a:ext cx="117" cy="115"/>
              </a:xfrm>
              <a:prstGeom prst="rect">
                <a:avLst/>
              </a:prstGeom>
              <a:solidFill>
                <a:srgbClr val="99CCCC"/>
              </a:solidFill>
              <a:ln>
                <a:noFill/>
              </a:ln>
              <a:effectLst/>
              <a:extLst/>
            </p:spPr>
            <p:txBody>
              <a:bodyPr wrap="none" anchor="ctr"/>
              <a:lstStyle/>
              <a:p>
                <a:pPr>
                  <a:defRPr/>
                </a:pPr>
                <a:endParaRPr lang="zh-CN" altLang="en-US"/>
              </a:p>
            </p:txBody>
          </p:sp>
          <p:sp>
            <p:nvSpPr>
              <p:cNvPr id="2090" name="Rectangle 73"/>
              <p:cNvSpPr>
                <a:spLocks noChangeArrowheads="1"/>
              </p:cNvSpPr>
              <p:nvPr/>
            </p:nvSpPr>
            <p:spPr bwMode="auto">
              <a:xfrm flipV="1">
                <a:off x="5893" y="3657"/>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3096" name="Group 74"/>
            <p:cNvGrpSpPr>
              <a:grpSpLocks/>
            </p:cNvGrpSpPr>
            <p:nvPr/>
          </p:nvGrpSpPr>
          <p:grpSpPr bwMode="auto">
            <a:xfrm>
              <a:off x="5893" y="3884"/>
              <a:ext cx="466" cy="115"/>
              <a:chOff x="5893" y="3884"/>
              <a:chExt cx="466" cy="115"/>
            </a:xfrm>
          </p:grpSpPr>
          <p:sp>
            <p:nvSpPr>
              <p:cNvPr id="2083" name="Rectangle 75"/>
              <p:cNvSpPr>
                <a:spLocks noChangeArrowheads="1"/>
              </p:cNvSpPr>
              <p:nvPr/>
            </p:nvSpPr>
            <p:spPr bwMode="auto">
              <a:xfrm flipV="1">
                <a:off x="6010" y="3884"/>
                <a:ext cx="116" cy="115"/>
              </a:xfrm>
              <a:prstGeom prst="rect">
                <a:avLst/>
              </a:prstGeom>
              <a:solidFill>
                <a:srgbClr val="FF9900"/>
              </a:solidFill>
              <a:ln>
                <a:noFill/>
              </a:ln>
              <a:effectLst/>
              <a:extLst/>
            </p:spPr>
            <p:txBody>
              <a:bodyPr wrap="none" anchor="ctr"/>
              <a:lstStyle/>
              <a:p>
                <a:pPr>
                  <a:defRPr/>
                </a:pPr>
                <a:endParaRPr lang="zh-CN" altLang="en-US"/>
              </a:p>
            </p:txBody>
          </p:sp>
          <p:sp>
            <p:nvSpPr>
              <p:cNvPr id="2084" name="Rectangle 76"/>
              <p:cNvSpPr>
                <a:spLocks noChangeArrowheads="1"/>
              </p:cNvSpPr>
              <p:nvPr/>
            </p:nvSpPr>
            <p:spPr bwMode="auto">
              <a:xfrm flipV="1">
                <a:off x="6126" y="3884"/>
                <a:ext cx="116" cy="115"/>
              </a:xfrm>
              <a:prstGeom prst="rect">
                <a:avLst/>
              </a:prstGeom>
              <a:solidFill>
                <a:srgbClr val="FFCC99"/>
              </a:solidFill>
              <a:ln>
                <a:noFill/>
              </a:ln>
              <a:effectLst/>
              <a:extLst/>
            </p:spPr>
            <p:txBody>
              <a:bodyPr wrap="none" anchor="ctr"/>
              <a:lstStyle/>
              <a:p>
                <a:pPr>
                  <a:defRPr/>
                </a:pPr>
                <a:endParaRPr lang="zh-CN" altLang="en-US"/>
              </a:p>
            </p:txBody>
          </p:sp>
          <p:sp>
            <p:nvSpPr>
              <p:cNvPr id="2085" name="Rectangle 77"/>
              <p:cNvSpPr>
                <a:spLocks noChangeArrowheads="1"/>
              </p:cNvSpPr>
              <p:nvPr/>
            </p:nvSpPr>
            <p:spPr bwMode="auto">
              <a:xfrm flipV="1">
                <a:off x="6242" y="3884"/>
                <a:ext cx="117" cy="115"/>
              </a:xfrm>
              <a:prstGeom prst="rect">
                <a:avLst/>
              </a:prstGeom>
              <a:solidFill>
                <a:srgbClr val="FFCC66"/>
              </a:solidFill>
              <a:ln>
                <a:noFill/>
              </a:ln>
              <a:effectLst/>
              <a:extLst/>
            </p:spPr>
            <p:txBody>
              <a:bodyPr wrap="none" anchor="ctr"/>
              <a:lstStyle/>
              <a:p>
                <a:pPr>
                  <a:defRPr/>
                </a:pPr>
                <a:endParaRPr lang="zh-CN" altLang="en-US"/>
              </a:p>
            </p:txBody>
          </p:sp>
          <p:sp>
            <p:nvSpPr>
              <p:cNvPr id="2086" name="Rectangle 78"/>
              <p:cNvSpPr>
                <a:spLocks noChangeArrowheads="1"/>
              </p:cNvSpPr>
              <p:nvPr/>
            </p:nvSpPr>
            <p:spPr bwMode="auto">
              <a:xfrm flipV="1">
                <a:off x="5893" y="3884"/>
                <a:ext cx="117" cy="115"/>
              </a:xfrm>
              <a:prstGeom prst="rect">
                <a:avLst/>
              </a:prstGeom>
              <a:solidFill>
                <a:schemeClr val="bg2"/>
              </a:solidFill>
              <a:ln>
                <a:noFill/>
              </a:ln>
              <a:effectLst/>
              <a:extLst/>
            </p:spPr>
            <p:txBody>
              <a:bodyPr wrap="none" anchor="ctr"/>
              <a:lstStyle/>
              <a:p>
                <a:pPr>
                  <a:defRPr/>
                </a:pPr>
                <a:endParaRPr lang="zh-CN" altLang="en-US"/>
              </a:p>
            </p:txBody>
          </p:sp>
        </p:grpSp>
        <p:grpSp>
          <p:nvGrpSpPr>
            <p:cNvPr id="3097" name="Group 79"/>
            <p:cNvGrpSpPr>
              <a:grpSpLocks/>
            </p:cNvGrpSpPr>
            <p:nvPr/>
          </p:nvGrpSpPr>
          <p:grpSpPr bwMode="auto">
            <a:xfrm>
              <a:off x="5893" y="4026"/>
              <a:ext cx="466" cy="115"/>
              <a:chOff x="5893" y="4026"/>
              <a:chExt cx="466" cy="115"/>
            </a:xfrm>
          </p:grpSpPr>
          <p:sp>
            <p:nvSpPr>
              <p:cNvPr id="2079" name="Rectangle 80"/>
              <p:cNvSpPr>
                <a:spLocks noChangeArrowheads="1"/>
              </p:cNvSpPr>
              <p:nvPr/>
            </p:nvSpPr>
            <p:spPr bwMode="auto">
              <a:xfrm flipV="1">
                <a:off x="6010" y="4026"/>
                <a:ext cx="116" cy="115"/>
              </a:xfrm>
              <a:prstGeom prst="rect">
                <a:avLst/>
              </a:prstGeom>
              <a:solidFill>
                <a:srgbClr val="006699"/>
              </a:solidFill>
              <a:ln>
                <a:noFill/>
              </a:ln>
              <a:effectLst/>
              <a:extLst/>
            </p:spPr>
            <p:txBody>
              <a:bodyPr wrap="none" anchor="ctr"/>
              <a:lstStyle/>
              <a:p>
                <a:pPr>
                  <a:defRPr/>
                </a:pPr>
                <a:endParaRPr lang="zh-CN" altLang="en-US"/>
              </a:p>
            </p:txBody>
          </p:sp>
          <p:sp>
            <p:nvSpPr>
              <p:cNvPr id="2080" name="Rectangle 81"/>
              <p:cNvSpPr>
                <a:spLocks noChangeArrowheads="1"/>
              </p:cNvSpPr>
              <p:nvPr/>
            </p:nvSpPr>
            <p:spPr bwMode="auto">
              <a:xfrm flipV="1">
                <a:off x="6126" y="4026"/>
                <a:ext cx="116" cy="115"/>
              </a:xfrm>
              <a:prstGeom prst="rect">
                <a:avLst/>
              </a:prstGeom>
              <a:solidFill>
                <a:srgbClr val="99CCFF"/>
              </a:solidFill>
              <a:ln>
                <a:noFill/>
              </a:ln>
              <a:effectLst/>
              <a:extLst/>
            </p:spPr>
            <p:txBody>
              <a:bodyPr wrap="none" anchor="ctr"/>
              <a:lstStyle/>
              <a:p>
                <a:pPr>
                  <a:defRPr/>
                </a:pPr>
                <a:endParaRPr lang="zh-CN" altLang="en-US"/>
              </a:p>
            </p:txBody>
          </p:sp>
          <p:sp>
            <p:nvSpPr>
              <p:cNvPr id="2081" name="Rectangle 82"/>
              <p:cNvSpPr>
                <a:spLocks noChangeArrowheads="1"/>
              </p:cNvSpPr>
              <p:nvPr/>
            </p:nvSpPr>
            <p:spPr bwMode="auto">
              <a:xfrm flipV="1">
                <a:off x="6242" y="4026"/>
                <a:ext cx="117" cy="115"/>
              </a:xfrm>
              <a:prstGeom prst="rect">
                <a:avLst/>
              </a:prstGeom>
              <a:solidFill>
                <a:srgbClr val="CCCCFF"/>
              </a:solidFill>
              <a:ln>
                <a:noFill/>
              </a:ln>
              <a:effectLst/>
              <a:extLst/>
            </p:spPr>
            <p:txBody>
              <a:bodyPr wrap="none" anchor="ctr"/>
              <a:lstStyle/>
              <a:p>
                <a:pPr>
                  <a:defRPr/>
                </a:pPr>
                <a:endParaRPr lang="zh-CN" altLang="en-US"/>
              </a:p>
            </p:txBody>
          </p:sp>
          <p:sp>
            <p:nvSpPr>
              <p:cNvPr id="2082" name="Rectangle 83"/>
              <p:cNvSpPr>
                <a:spLocks noChangeArrowheads="1"/>
              </p:cNvSpPr>
              <p:nvPr/>
            </p:nvSpPr>
            <p:spPr bwMode="auto">
              <a:xfrm flipV="1">
                <a:off x="5893" y="4026"/>
                <a:ext cx="117" cy="115"/>
              </a:xfrm>
              <a:prstGeom prst="rect">
                <a:avLst/>
              </a:prstGeom>
              <a:solidFill>
                <a:schemeClr val="bg2"/>
              </a:solidFill>
              <a:ln>
                <a:noFill/>
              </a:ln>
              <a:effectLst/>
              <a:extLst/>
            </p:spPr>
            <p:txBody>
              <a:bodyPr wrap="none" anchor="ctr"/>
              <a:lstStyle/>
              <a:p>
                <a:pPr>
                  <a:defRPr/>
                </a:pPr>
                <a:endParaRPr lang="zh-CN" altLang="en-US"/>
              </a:p>
            </p:txBody>
          </p:sp>
        </p:grpSp>
        <p:grpSp>
          <p:nvGrpSpPr>
            <p:cNvPr id="3098" name="Group 84"/>
            <p:cNvGrpSpPr>
              <a:grpSpLocks/>
            </p:cNvGrpSpPr>
            <p:nvPr/>
          </p:nvGrpSpPr>
          <p:grpSpPr bwMode="auto">
            <a:xfrm>
              <a:off x="5893" y="4167"/>
              <a:ext cx="466" cy="115"/>
              <a:chOff x="5893" y="4167"/>
              <a:chExt cx="466" cy="115"/>
            </a:xfrm>
          </p:grpSpPr>
          <p:sp>
            <p:nvSpPr>
              <p:cNvPr id="2075" name="Rectangle 85"/>
              <p:cNvSpPr>
                <a:spLocks noChangeArrowheads="1"/>
              </p:cNvSpPr>
              <p:nvPr/>
            </p:nvSpPr>
            <p:spPr bwMode="auto">
              <a:xfrm flipV="1">
                <a:off x="6010" y="4167"/>
                <a:ext cx="116" cy="115"/>
              </a:xfrm>
              <a:prstGeom prst="rect">
                <a:avLst/>
              </a:prstGeom>
              <a:solidFill>
                <a:schemeClr val="hlink"/>
              </a:solidFill>
              <a:ln>
                <a:noFill/>
              </a:ln>
              <a:effectLst/>
              <a:extLst/>
            </p:spPr>
            <p:txBody>
              <a:bodyPr wrap="none" anchor="ctr"/>
              <a:lstStyle/>
              <a:p>
                <a:pPr>
                  <a:defRPr/>
                </a:pPr>
                <a:endParaRPr lang="zh-CN" altLang="en-US"/>
              </a:p>
            </p:txBody>
          </p:sp>
          <p:sp>
            <p:nvSpPr>
              <p:cNvPr id="2076" name="Rectangle 86"/>
              <p:cNvSpPr>
                <a:spLocks noChangeArrowheads="1"/>
              </p:cNvSpPr>
              <p:nvPr/>
            </p:nvSpPr>
            <p:spPr bwMode="auto">
              <a:xfrm flipV="1">
                <a:off x="6126" y="4167"/>
                <a:ext cx="116" cy="115"/>
              </a:xfrm>
              <a:prstGeom prst="rect">
                <a:avLst/>
              </a:prstGeom>
              <a:solidFill>
                <a:schemeClr val="accent2"/>
              </a:solidFill>
              <a:ln>
                <a:noFill/>
              </a:ln>
              <a:effectLst/>
              <a:extLst/>
            </p:spPr>
            <p:txBody>
              <a:bodyPr wrap="none" anchor="ctr"/>
              <a:lstStyle/>
              <a:p>
                <a:pPr>
                  <a:defRPr/>
                </a:pPr>
                <a:endParaRPr lang="zh-CN" altLang="en-US"/>
              </a:p>
            </p:txBody>
          </p:sp>
          <p:sp>
            <p:nvSpPr>
              <p:cNvPr id="2077" name="Rectangle 87"/>
              <p:cNvSpPr>
                <a:spLocks noChangeArrowheads="1"/>
              </p:cNvSpPr>
              <p:nvPr/>
            </p:nvSpPr>
            <p:spPr bwMode="auto">
              <a:xfrm flipV="1">
                <a:off x="6242" y="4167"/>
                <a:ext cx="117" cy="115"/>
              </a:xfrm>
              <a:prstGeom prst="rect">
                <a:avLst/>
              </a:prstGeom>
              <a:solidFill>
                <a:schemeClr val="accent1"/>
              </a:solidFill>
              <a:ln>
                <a:noFill/>
              </a:ln>
              <a:effectLst/>
              <a:extLst/>
            </p:spPr>
            <p:txBody>
              <a:bodyPr wrap="none" anchor="ctr"/>
              <a:lstStyle/>
              <a:p>
                <a:pPr>
                  <a:defRPr/>
                </a:pPr>
                <a:endParaRPr lang="zh-CN" altLang="en-US"/>
              </a:p>
            </p:txBody>
          </p:sp>
          <p:sp>
            <p:nvSpPr>
              <p:cNvPr id="2078" name="Rectangle 88"/>
              <p:cNvSpPr>
                <a:spLocks noChangeArrowheads="1"/>
              </p:cNvSpPr>
              <p:nvPr/>
            </p:nvSpPr>
            <p:spPr bwMode="auto">
              <a:xfrm flipV="1">
                <a:off x="5893" y="4167"/>
                <a:ext cx="117" cy="115"/>
              </a:xfrm>
              <a:prstGeom prst="rect">
                <a:avLst/>
              </a:prstGeom>
              <a:solidFill>
                <a:schemeClr val="bg2"/>
              </a:solidFill>
              <a:ln>
                <a:noFill/>
              </a:ln>
              <a:effectLst/>
              <a:extLst/>
            </p:spPr>
            <p:txBody>
              <a:bodyPr wrap="none" anchor="ctr"/>
              <a:lstStyle/>
              <a:p>
                <a:pPr>
                  <a:defRPr/>
                </a:pPr>
                <a:endParaRPr lang="zh-CN" altLang="en-US"/>
              </a:p>
            </p:txBody>
          </p:sp>
        </p:grpSp>
      </p:grpSp>
      <p:sp>
        <p:nvSpPr>
          <p:cNvPr id="2057" name="Rectangle 89"/>
          <p:cNvSpPr>
            <a:spLocks noChangeArrowheads="1"/>
          </p:cNvSpPr>
          <p:nvPr/>
        </p:nvSpPr>
        <p:spPr bwMode="auto">
          <a:xfrm>
            <a:off x="9251950" y="1341438"/>
            <a:ext cx="1192213" cy="1725612"/>
          </a:xfrm>
          <a:prstGeom prst="rect">
            <a:avLst/>
          </a:prstGeom>
          <a:noFill/>
          <a:ln>
            <a:noFill/>
          </a:ln>
          <a:effectLst/>
          <a:extLst/>
        </p:spPr>
        <p:txBody>
          <a:bodyPr lIns="80124" tIns="40063" rIns="80124" bIns="40063">
            <a:spAutoFit/>
          </a:bodyPr>
          <a:lstStyle/>
          <a:p>
            <a:pPr>
              <a:lnSpc>
                <a:spcPct val="120000"/>
              </a:lnSpc>
              <a:spcBef>
                <a:spcPct val="20000"/>
              </a:spcBef>
              <a:defRPr/>
            </a:pPr>
            <a:r>
              <a:rPr lang="zh-CN" altLang="en-US" sz="1100">
                <a:solidFill>
                  <a:srgbClr val="FFFFFF"/>
                </a:solidFill>
                <a:latin typeface="Arial" pitchFamily="34" charset="0"/>
              </a:rPr>
              <a:t>配色参考方案：</a:t>
            </a:r>
          </a:p>
          <a:p>
            <a:pPr>
              <a:lnSpc>
                <a:spcPct val="120000"/>
              </a:lnSpc>
              <a:spcBef>
                <a:spcPct val="20000"/>
              </a:spcBef>
              <a:defRPr/>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2058" name="Rectangle 90"/>
          <p:cNvSpPr>
            <a:spLocks noChangeArrowheads="1"/>
          </p:cNvSpPr>
          <p:nvPr/>
        </p:nvSpPr>
        <p:spPr bwMode="auto">
          <a:xfrm>
            <a:off x="9251950" y="7938"/>
            <a:ext cx="1120775" cy="684212"/>
          </a:xfrm>
          <a:prstGeom prst="rect">
            <a:avLst/>
          </a:prstGeom>
          <a:noFill/>
          <a:ln>
            <a:noFill/>
          </a:ln>
          <a:effectLst/>
          <a:extLst/>
        </p:spPr>
        <p:txBody>
          <a:bodyPr lIns="80124" tIns="40063" rIns="80124" bIns="40063">
            <a:spAutoFit/>
          </a:bodyPr>
          <a:lstStyle/>
          <a:p>
            <a:pPr>
              <a:lnSpc>
                <a:spcPct val="120000"/>
              </a:lnSpc>
              <a:spcBef>
                <a:spcPct val="20000"/>
              </a:spcBef>
              <a:defRPr/>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sp>
        <p:nvSpPr>
          <p:cNvPr id="152" name="Text Box 5"/>
          <p:cNvSpPr txBox="1">
            <a:spLocks noChangeArrowheads="1"/>
          </p:cNvSpPr>
          <p:nvPr/>
        </p:nvSpPr>
        <p:spPr bwMode="auto">
          <a:xfrm>
            <a:off x="755650" y="6230938"/>
            <a:ext cx="2967038" cy="212725"/>
          </a:xfrm>
          <a:prstGeom prst="rect">
            <a:avLst/>
          </a:prstGeom>
          <a:noFill/>
          <a:ln>
            <a:noFill/>
          </a:ln>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29475" y="4019550"/>
            <a:ext cx="1258888" cy="244475"/>
          </a:xfrm>
          <a:prstGeom prst="rect">
            <a:avLst/>
          </a:prstGeom>
          <a:noFill/>
          <a:ln>
            <a:noFill/>
          </a:ln>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pic>
        <p:nvPicPr>
          <p:cNvPr id="3084" name="Picture 6" descr="Logo"/>
          <p:cNvPicPr>
            <a:picLocks noChangeAspect="1" noChangeArrowheads="1"/>
          </p:cNvPicPr>
          <p:nvPr/>
        </p:nvPicPr>
        <p:blipFill>
          <a:blip r:embed="rId4" cstate="print"/>
          <a:srcRect/>
          <a:stretch>
            <a:fillRect/>
          </a:stretch>
        </p:blipFill>
        <p:spPr bwMode="auto">
          <a:xfrm>
            <a:off x="7669213" y="5684838"/>
            <a:ext cx="706437" cy="7048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mn-lt"/>
          <a:ea typeface="黑体" pitchFamily="49" charset="-122"/>
          <a:cs typeface="+mj-cs"/>
        </a:defRPr>
      </a:lvl1pPr>
      <a:lvl2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755650" y="6219825"/>
            <a:ext cx="2967038" cy="212725"/>
          </a:xfrm>
          <a:prstGeom prst="rect">
            <a:avLst/>
          </a:prstGeom>
          <a:noFill/>
          <a:ln>
            <a:noFill/>
          </a:ln>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pic>
        <p:nvPicPr>
          <p:cNvPr id="4099" name="Picture 6" descr="Logo"/>
          <p:cNvPicPr>
            <a:picLocks noChangeAspect="1" noChangeArrowheads="1"/>
          </p:cNvPicPr>
          <p:nvPr/>
        </p:nvPicPr>
        <p:blipFill>
          <a:blip r:embed="rId3" cstate="print"/>
          <a:srcRect/>
          <a:stretch>
            <a:fillRect/>
          </a:stretch>
        </p:blipFill>
        <p:spPr bwMode="auto">
          <a:xfrm>
            <a:off x="7669213" y="5684838"/>
            <a:ext cx="706437" cy="704850"/>
          </a:xfrm>
          <a:prstGeom prst="rect">
            <a:avLst/>
          </a:prstGeom>
          <a:noFill/>
          <a:ln w="9525">
            <a:noFill/>
            <a:miter lim="800000"/>
            <a:headEnd/>
            <a:tailEnd/>
          </a:ln>
        </p:spPr>
      </p:pic>
      <p:sp>
        <p:nvSpPr>
          <p:cNvPr id="4100" name="Rectangle 8"/>
          <p:cNvSpPr>
            <a:spLocks noGrp="1" noChangeArrowheads="1"/>
          </p:cNvSpPr>
          <p:nvPr>
            <p:ph type="title"/>
          </p:nvPr>
        </p:nvSpPr>
        <p:spPr bwMode="auto">
          <a:xfrm>
            <a:off x="755650" y="4508500"/>
            <a:ext cx="5548313" cy="584200"/>
          </a:xfrm>
          <a:prstGeom prst="rect">
            <a:avLst/>
          </a:prstGeom>
          <a:noFill/>
          <a:ln w="9525">
            <a:noFill/>
            <a:miter lim="800000"/>
            <a:headEnd/>
            <a:tailEnd/>
          </a:ln>
        </p:spPr>
        <p:txBody>
          <a:bodyPr vert="horz" wrap="square" lIns="0" tIns="45720" rIns="91440" bIns="45720" numCol="1" anchor="t" anchorCtr="0" compatLnSpc="1">
            <a:prstTxWarp prst="textNoShape">
              <a:avLst/>
            </a:prstTxWarp>
            <a:spAutoFit/>
          </a:bodyPr>
          <a:lstStyle/>
          <a:p>
            <a:pPr lvl="0"/>
            <a:r>
              <a:rPr lang="zh-CN" altLang="en-US" smtClean="0"/>
              <a:t>单击此处编辑母版标题样式</a:t>
            </a:r>
          </a:p>
        </p:txBody>
      </p:sp>
      <p:sp>
        <p:nvSpPr>
          <p:cNvPr id="5128" name="Rectangle 13"/>
          <p:cNvSpPr>
            <a:spLocks noChangeArrowheads="1"/>
          </p:cNvSpPr>
          <p:nvPr/>
        </p:nvSpPr>
        <p:spPr bwMode="auto">
          <a:xfrm>
            <a:off x="7235825" y="476250"/>
            <a:ext cx="1465263" cy="212725"/>
          </a:xfrm>
          <a:prstGeom prst="rect">
            <a:avLst/>
          </a:prstGeom>
          <a:noFill/>
          <a:ln>
            <a:noFill/>
          </a:ln>
          <a:effectLst/>
          <a:extLst/>
        </p:spPr>
        <p:txBody>
          <a:bodyPr lIns="0" tIns="0" rIns="0" bIns="0">
            <a:spAutoFit/>
          </a:bodyPr>
          <a:lstStyle/>
          <a:p>
            <a:pPr defTabSz="784225" eaLnBrk="0" hangingPunct="0">
              <a:defRPr/>
            </a:pPr>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9425"/>
            <a:ext cx="2133600" cy="212725"/>
          </a:xfrm>
          <a:prstGeom prst="rect">
            <a:avLst/>
          </a:prstGeom>
          <a:noFill/>
          <a:ln>
            <a:noFill/>
          </a:ln>
          <a:effectLs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130" name="Rectangle 17"/>
          <p:cNvSpPr>
            <a:spLocks noChangeArrowheads="1"/>
          </p:cNvSpPr>
          <p:nvPr/>
        </p:nvSpPr>
        <p:spPr bwMode="auto">
          <a:xfrm>
            <a:off x="-1952625" y="692150"/>
            <a:ext cx="1844675" cy="5500688"/>
          </a:xfrm>
          <a:prstGeom prst="rect">
            <a:avLst/>
          </a:prstGeom>
          <a:noFill/>
          <a:ln>
            <a:noFill/>
          </a:ln>
          <a:effectLst/>
          <a:extLst/>
        </p:spPr>
        <p:txBody>
          <a:bodyPr lIns="80124" tIns="40063" rIns="80124" bIns="40063">
            <a:spAutoFit/>
          </a:bodyPr>
          <a:lstStyle/>
          <a:p>
            <a:pPr marL="342900" indent="-342900" algn="r">
              <a:lnSpc>
                <a:spcPct val="125000"/>
              </a:lnSpc>
              <a:spcBef>
                <a:spcPct val="20000"/>
              </a:spcBef>
              <a:defRPr/>
            </a:pPr>
            <a:r>
              <a:rPr lang="zh-CN" altLang="en-US" sz="1100">
                <a:solidFill>
                  <a:srgbClr val="FFFFFF"/>
                </a:solidFill>
                <a:latin typeface="Arial" pitchFamily="34" charset="0"/>
              </a:rPr>
              <a:t>英文标题</a:t>
            </a:r>
            <a:r>
              <a:rPr lang="en-US" altLang="zh-CN" sz="1100">
                <a:solidFill>
                  <a:srgbClr val="FFFFFF"/>
                </a:solidFill>
                <a:latin typeface="Arial" pitchFamily="34" charset="0"/>
              </a:rPr>
              <a:t>:32-35pt  </a:t>
            </a:r>
            <a:endParaRPr lang="zh-CN" altLang="en-US" sz="1100">
              <a:solidFill>
                <a:srgbClr val="FFFFFF"/>
              </a:solidFill>
              <a:latin typeface="Arial" pitchFamily="34" charset="0"/>
            </a:endParaRPr>
          </a:p>
          <a:p>
            <a:pPr marL="342900" indent="-342900" algn="r">
              <a:lnSpc>
                <a:spcPct val="125000"/>
              </a:lnSpc>
              <a:spcBef>
                <a:spcPct val="20000"/>
              </a:spcBef>
              <a:defRPr/>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defRPr/>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defRPr/>
            </a:pPr>
            <a:r>
              <a:rPr lang="en-US" altLang="zh-CN" sz="1100">
                <a:solidFill>
                  <a:srgbClr val="FFFFFF"/>
                </a:solidFill>
                <a:latin typeface="Arial" pitchFamily="34" charset="0"/>
              </a:rPr>
              <a:t>FrutigerNext LT Medium</a:t>
            </a:r>
          </a:p>
          <a:p>
            <a:pPr marL="342900" indent="-342900" algn="r">
              <a:lnSpc>
                <a:spcPct val="125000"/>
              </a:lnSpc>
              <a:spcBef>
                <a:spcPct val="20000"/>
              </a:spcBef>
              <a:defRPr/>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defRPr/>
            </a:pPr>
            <a:endParaRPr lang="en-US" altLang="zh-CN" sz="1100">
              <a:solidFill>
                <a:srgbClr val="FFFFFF"/>
              </a:solidFill>
              <a:latin typeface="Arial" pitchFamily="34" charset="0"/>
            </a:endParaRPr>
          </a:p>
          <a:p>
            <a:pPr marL="342900" indent="-342900" algn="r">
              <a:lnSpc>
                <a:spcPct val="125000"/>
              </a:lnSpc>
              <a:spcBef>
                <a:spcPct val="20000"/>
              </a:spcBef>
              <a:defRPr/>
            </a:pPr>
            <a:r>
              <a:rPr lang="zh-CN" altLang="en-US" sz="1100">
                <a:solidFill>
                  <a:srgbClr val="FFFFFF"/>
                </a:solidFill>
                <a:latin typeface="Arial" pitchFamily="34" charset="0"/>
              </a:rPr>
              <a:t>中文标题</a:t>
            </a:r>
            <a:r>
              <a:rPr lang="en-US" altLang="zh-CN" sz="1100">
                <a:solidFill>
                  <a:srgbClr val="FFFFFF"/>
                </a:solidFill>
                <a:latin typeface="Arial" pitchFamily="34" charset="0"/>
              </a:rPr>
              <a:t>:30-32pt  </a:t>
            </a:r>
            <a:endParaRPr lang="zh-CN" altLang="en-US" sz="1100">
              <a:solidFill>
                <a:srgbClr val="FFFFFF"/>
              </a:solidFill>
              <a:latin typeface="Arial" pitchFamily="34" charset="0"/>
            </a:endParaRPr>
          </a:p>
          <a:p>
            <a:pPr marL="342900" indent="-342900" algn="r">
              <a:lnSpc>
                <a:spcPct val="125000"/>
              </a:lnSpc>
              <a:spcBef>
                <a:spcPct val="20000"/>
              </a:spcBef>
              <a:defRPr/>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defRPr/>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黑体</a:t>
            </a:r>
          </a:p>
          <a:p>
            <a:pPr marL="342900" indent="-342900" algn="r">
              <a:lnSpc>
                <a:spcPct val="125000"/>
              </a:lnSpc>
              <a:spcBef>
                <a:spcPct val="20000"/>
              </a:spcBef>
              <a:defRPr/>
            </a:pPr>
            <a:endParaRPr lang="zh-CN" altLang="en-US" sz="1100">
              <a:solidFill>
                <a:srgbClr val="FFFFFF"/>
              </a:solidFill>
              <a:latin typeface="Arial" pitchFamily="34" charset="0"/>
            </a:endParaRPr>
          </a:p>
          <a:p>
            <a:pPr marL="342900" indent="-342900" algn="r">
              <a:lnSpc>
                <a:spcPct val="125000"/>
              </a:lnSpc>
              <a:spcBef>
                <a:spcPct val="20000"/>
              </a:spcBef>
              <a:defRPr/>
            </a:pPr>
            <a:endParaRPr lang="zh-CN" altLang="en-US" sz="1100">
              <a:solidFill>
                <a:srgbClr val="FFFFFF"/>
              </a:solidFill>
              <a:latin typeface="Arial" pitchFamily="34" charset="0"/>
            </a:endParaRPr>
          </a:p>
          <a:p>
            <a:pPr marL="342900" indent="-342900" algn="r">
              <a:lnSpc>
                <a:spcPct val="125000"/>
              </a:lnSpc>
              <a:spcBef>
                <a:spcPct val="20000"/>
              </a:spcBef>
              <a:defRPr/>
            </a:pPr>
            <a:endParaRPr lang="zh-CN" altLang="en-US" sz="1100">
              <a:solidFill>
                <a:srgbClr val="FFFFFF"/>
              </a:solidFill>
              <a:latin typeface="Arial" pitchFamily="34" charset="0"/>
            </a:endParaRPr>
          </a:p>
          <a:p>
            <a:pPr marL="342900" indent="-342900" algn="r">
              <a:lnSpc>
                <a:spcPct val="125000"/>
              </a:lnSpc>
              <a:spcBef>
                <a:spcPct val="20000"/>
              </a:spcBef>
              <a:defRPr/>
            </a:pPr>
            <a:r>
              <a:rPr lang="zh-CN" altLang="en-US" sz="1100">
                <a:solidFill>
                  <a:srgbClr val="FFFFFF"/>
                </a:solidFill>
                <a:latin typeface="Arial" pitchFamily="34" charset="0"/>
              </a:rPr>
              <a:t>英文正文</a:t>
            </a:r>
            <a:r>
              <a:rPr lang="en-US" altLang="zh-CN" sz="1100">
                <a:solidFill>
                  <a:srgbClr val="FFFFFF"/>
                </a:solidFill>
                <a:latin typeface="Arial" pitchFamily="34" charset="0"/>
              </a:rPr>
              <a:t>:20-22pt</a:t>
            </a:r>
          </a:p>
          <a:p>
            <a:pPr marL="342900" indent="-342900" algn="r">
              <a:lnSpc>
                <a:spcPct val="125000"/>
              </a:lnSpc>
              <a:spcBef>
                <a:spcPct val="20000"/>
              </a:spcBef>
              <a:defRPr/>
            </a:pPr>
            <a:r>
              <a:rPr lang="zh-CN" altLang="en-US" sz="1100">
                <a:solidFill>
                  <a:srgbClr val="FFFFFF"/>
                </a:solidFill>
                <a:latin typeface="Arial" pitchFamily="34" charset="0"/>
              </a:rPr>
              <a:t>子目录 </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 :18pt  </a:t>
            </a:r>
          </a:p>
          <a:p>
            <a:pPr marL="342900" indent="-342900" algn="r">
              <a:lnSpc>
                <a:spcPct val="125000"/>
              </a:lnSpc>
              <a:spcBef>
                <a:spcPct val="20000"/>
              </a:spcBef>
              <a:defRPr/>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defRPr/>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defRPr/>
            </a:pPr>
            <a:r>
              <a:rPr lang="en-US" altLang="zh-CN" sz="1100">
                <a:solidFill>
                  <a:srgbClr val="FFFFFF"/>
                </a:solidFill>
                <a:latin typeface="Arial" pitchFamily="34" charset="0"/>
              </a:rPr>
              <a:t>FrutigerNext LT Regular</a:t>
            </a:r>
          </a:p>
          <a:p>
            <a:pPr marL="342900" indent="-342900" algn="r">
              <a:lnSpc>
                <a:spcPct val="125000"/>
              </a:lnSpc>
              <a:spcBef>
                <a:spcPct val="20000"/>
              </a:spcBef>
              <a:defRPr/>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defRPr/>
            </a:pPr>
            <a:endParaRPr lang="en-US" altLang="zh-CN" sz="1100">
              <a:solidFill>
                <a:srgbClr val="FFFFFF"/>
              </a:solidFill>
              <a:latin typeface="Arial" pitchFamily="34" charset="0"/>
            </a:endParaRPr>
          </a:p>
          <a:p>
            <a:pPr marL="342900" indent="-342900" algn="r">
              <a:lnSpc>
                <a:spcPct val="125000"/>
              </a:lnSpc>
              <a:spcBef>
                <a:spcPct val="20000"/>
              </a:spcBef>
              <a:defRPr/>
            </a:pPr>
            <a:r>
              <a:rPr lang="zh-CN" altLang="en-US" sz="1100">
                <a:solidFill>
                  <a:srgbClr val="FFFFFF"/>
                </a:solidFill>
                <a:latin typeface="Arial" pitchFamily="34" charset="0"/>
              </a:rPr>
              <a:t>中文正文</a:t>
            </a:r>
            <a:r>
              <a:rPr lang="en-US" altLang="zh-CN" sz="1100">
                <a:solidFill>
                  <a:srgbClr val="FFFFFF"/>
                </a:solidFill>
                <a:latin typeface="Arial" pitchFamily="34" charset="0"/>
              </a:rPr>
              <a:t>:18-20pt</a:t>
            </a:r>
          </a:p>
          <a:p>
            <a:pPr marL="342900" indent="-342900" algn="r">
              <a:lnSpc>
                <a:spcPct val="125000"/>
              </a:lnSpc>
              <a:spcBef>
                <a:spcPct val="20000"/>
              </a:spcBef>
              <a:defRPr/>
            </a:pPr>
            <a:r>
              <a:rPr lang="zh-CN" altLang="en-US" sz="1100">
                <a:solidFill>
                  <a:srgbClr val="FFFFFF"/>
                </a:solidFill>
                <a:latin typeface="Arial" pitchFamily="34" charset="0"/>
              </a:rPr>
              <a:t>子目录</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):18pt </a:t>
            </a:r>
            <a:endParaRPr lang="zh-CN" altLang="en-US" sz="1100">
              <a:solidFill>
                <a:srgbClr val="FFFFFF"/>
              </a:solidFill>
              <a:latin typeface="Arial" pitchFamily="34" charset="0"/>
            </a:endParaRPr>
          </a:p>
          <a:p>
            <a:pPr marL="342900" indent="-342900" algn="r">
              <a:lnSpc>
                <a:spcPct val="125000"/>
              </a:lnSpc>
              <a:spcBef>
                <a:spcPct val="20000"/>
              </a:spcBef>
              <a:defRPr/>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defRPr/>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细黑体 </a:t>
            </a:r>
            <a:endParaRPr lang="zh-CN" altLang="en-US" sz="1100">
              <a:solidFill>
                <a:srgbClr val="000000"/>
              </a:solidFill>
              <a:latin typeface="Arial" pitchFamily="34" charset="0"/>
            </a:endParaRPr>
          </a:p>
        </p:txBody>
      </p:sp>
      <p:grpSp>
        <p:nvGrpSpPr>
          <p:cNvPr id="4104" name="Group 85"/>
          <p:cNvGrpSpPr>
            <a:grpSpLocks/>
          </p:cNvGrpSpPr>
          <p:nvPr/>
        </p:nvGrpSpPr>
        <p:grpSpPr bwMode="auto">
          <a:xfrm>
            <a:off x="9324975" y="3367088"/>
            <a:ext cx="919163" cy="3490912"/>
            <a:chOff x="5839" y="2160"/>
            <a:chExt cx="579" cy="2199"/>
          </a:xfrm>
        </p:grpSpPr>
        <p:sp>
          <p:nvSpPr>
            <p:cNvPr id="5134" name="Rectangle 86"/>
            <p:cNvSpPr>
              <a:spLocks noChangeArrowheads="1"/>
            </p:cNvSpPr>
            <p:nvPr/>
          </p:nvSpPr>
          <p:spPr bwMode="auto">
            <a:xfrm>
              <a:off x="5839" y="2160"/>
              <a:ext cx="579" cy="2199"/>
            </a:xfrm>
            <a:prstGeom prst="rect">
              <a:avLst/>
            </a:prstGeom>
            <a:solidFill>
              <a:schemeClr val="bg1"/>
            </a:solidFill>
            <a:ln>
              <a:noFill/>
            </a:ln>
            <a:effectLst/>
            <a:extLst/>
          </p:spPr>
          <p:txBody>
            <a:bodyPr lIns="91425" tIns="45712" rIns="91425" bIns="45712" anchor="ctr">
              <a:spAutoFit/>
            </a:bodyPr>
            <a:lstStyle/>
            <a:p>
              <a:pPr>
                <a:defRPr/>
              </a:pPr>
              <a:endParaRPr lang="zh-CN" altLang="en-US"/>
            </a:p>
          </p:txBody>
        </p:sp>
        <p:grpSp>
          <p:nvGrpSpPr>
            <p:cNvPr id="4111" name="Group 87"/>
            <p:cNvGrpSpPr>
              <a:grpSpLocks/>
            </p:cNvGrpSpPr>
            <p:nvPr/>
          </p:nvGrpSpPr>
          <p:grpSpPr bwMode="auto">
            <a:xfrm>
              <a:off x="5893" y="2387"/>
              <a:ext cx="466" cy="115"/>
              <a:chOff x="5893" y="2387"/>
              <a:chExt cx="466" cy="115"/>
            </a:xfrm>
          </p:grpSpPr>
          <p:sp>
            <p:nvSpPr>
              <p:cNvPr id="5196" name="Rectangle 88"/>
              <p:cNvSpPr>
                <a:spLocks noChangeArrowheads="1"/>
              </p:cNvSpPr>
              <p:nvPr/>
            </p:nvSpPr>
            <p:spPr bwMode="auto">
              <a:xfrm flipV="1">
                <a:off x="6010" y="2387"/>
                <a:ext cx="116" cy="115"/>
              </a:xfrm>
              <a:prstGeom prst="rect">
                <a:avLst/>
              </a:prstGeom>
              <a:solidFill>
                <a:srgbClr val="FFCC66"/>
              </a:solidFill>
              <a:ln>
                <a:noFill/>
              </a:ln>
              <a:effectLst/>
              <a:extLst/>
            </p:spPr>
            <p:txBody>
              <a:bodyPr wrap="none" anchor="ctr"/>
              <a:lstStyle/>
              <a:p>
                <a:pPr>
                  <a:defRPr/>
                </a:pPr>
                <a:endParaRPr lang="zh-CN" altLang="en-US"/>
              </a:p>
            </p:txBody>
          </p:sp>
          <p:sp>
            <p:nvSpPr>
              <p:cNvPr id="5197" name="Rectangle 89"/>
              <p:cNvSpPr>
                <a:spLocks noChangeArrowheads="1"/>
              </p:cNvSpPr>
              <p:nvPr/>
            </p:nvSpPr>
            <p:spPr bwMode="auto">
              <a:xfrm flipV="1">
                <a:off x="6126" y="2387"/>
                <a:ext cx="116" cy="115"/>
              </a:xfrm>
              <a:prstGeom prst="rect">
                <a:avLst/>
              </a:prstGeom>
              <a:solidFill>
                <a:srgbClr val="FF9900"/>
              </a:solidFill>
              <a:ln>
                <a:noFill/>
              </a:ln>
              <a:effectLst/>
              <a:extLst/>
            </p:spPr>
            <p:txBody>
              <a:bodyPr wrap="none" anchor="ctr"/>
              <a:lstStyle/>
              <a:p>
                <a:pPr>
                  <a:defRPr/>
                </a:pPr>
                <a:endParaRPr lang="zh-CN" altLang="en-US"/>
              </a:p>
            </p:txBody>
          </p:sp>
          <p:sp>
            <p:nvSpPr>
              <p:cNvPr id="5198" name="Rectangle 90"/>
              <p:cNvSpPr>
                <a:spLocks noChangeArrowheads="1"/>
              </p:cNvSpPr>
              <p:nvPr/>
            </p:nvSpPr>
            <p:spPr bwMode="auto">
              <a:xfrm flipV="1">
                <a:off x="6242" y="2387"/>
                <a:ext cx="117" cy="115"/>
              </a:xfrm>
              <a:prstGeom prst="rect">
                <a:avLst/>
              </a:prstGeom>
              <a:solidFill>
                <a:srgbClr val="99660A"/>
              </a:solidFill>
              <a:ln>
                <a:noFill/>
              </a:ln>
              <a:effectLst/>
              <a:extLst/>
            </p:spPr>
            <p:txBody>
              <a:bodyPr wrap="none" anchor="ctr"/>
              <a:lstStyle/>
              <a:p>
                <a:pPr>
                  <a:defRPr/>
                </a:pPr>
                <a:endParaRPr lang="zh-CN" altLang="en-US"/>
              </a:p>
            </p:txBody>
          </p:sp>
          <p:sp>
            <p:nvSpPr>
              <p:cNvPr id="5199" name="Rectangle 91"/>
              <p:cNvSpPr>
                <a:spLocks noChangeArrowheads="1"/>
              </p:cNvSpPr>
              <p:nvPr/>
            </p:nvSpPr>
            <p:spPr bwMode="auto">
              <a:xfrm flipV="1">
                <a:off x="5893" y="2387"/>
                <a:ext cx="117" cy="115"/>
              </a:xfrm>
              <a:prstGeom prst="rect">
                <a:avLst/>
              </a:prstGeom>
              <a:solidFill>
                <a:srgbClr val="FFCC99"/>
              </a:solidFill>
              <a:ln>
                <a:noFill/>
              </a:ln>
              <a:effectLst/>
              <a:extLst/>
            </p:spPr>
            <p:txBody>
              <a:bodyPr wrap="none" anchor="ctr"/>
              <a:lstStyle/>
              <a:p>
                <a:pPr>
                  <a:defRPr/>
                </a:pPr>
                <a:endParaRPr lang="zh-CN" altLang="en-US"/>
              </a:p>
            </p:txBody>
          </p:sp>
        </p:grpSp>
        <p:grpSp>
          <p:nvGrpSpPr>
            <p:cNvPr id="4112" name="Group 92"/>
            <p:cNvGrpSpPr>
              <a:grpSpLocks/>
            </p:cNvGrpSpPr>
            <p:nvPr/>
          </p:nvGrpSpPr>
          <p:grpSpPr bwMode="auto">
            <a:xfrm>
              <a:off x="5893" y="2523"/>
              <a:ext cx="466" cy="115"/>
              <a:chOff x="5893" y="2523"/>
              <a:chExt cx="466" cy="115"/>
            </a:xfrm>
          </p:grpSpPr>
          <p:sp>
            <p:nvSpPr>
              <p:cNvPr id="5192" name="Rectangle 93"/>
              <p:cNvSpPr>
                <a:spLocks noChangeArrowheads="1"/>
              </p:cNvSpPr>
              <p:nvPr/>
            </p:nvSpPr>
            <p:spPr bwMode="auto">
              <a:xfrm flipV="1">
                <a:off x="6010" y="2523"/>
                <a:ext cx="116" cy="115"/>
              </a:xfrm>
              <a:prstGeom prst="rect">
                <a:avLst/>
              </a:prstGeom>
              <a:solidFill>
                <a:srgbClr val="99CCFF"/>
              </a:solidFill>
              <a:ln>
                <a:noFill/>
              </a:ln>
              <a:effectLst/>
              <a:extLst/>
            </p:spPr>
            <p:txBody>
              <a:bodyPr wrap="none" anchor="ctr"/>
              <a:lstStyle/>
              <a:p>
                <a:pPr>
                  <a:defRPr/>
                </a:pPr>
                <a:endParaRPr lang="zh-CN" altLang="en-US"/>
              </a:p>
            </p:txBody>
          </p:sp>
          <p:sp>
            <p:nvSpPr>
              <p:cNvPr id="5193" name="Rectangle 94"/>
              <p:cNvSpPr>
                <a:spLocks noChangeArrowheads="1"/>
              </p:cNvSpPr>
              <p:nvPr/>
            </p:nvSpPr>
            <p:spPr bwMode="auto">
              <a:xfrm flipV="1">
                <a:off x="6126" y="2523"/>
                <a:ext cx="116" cy="115"/>
              </a:xfrm>
              <a:prstGeom prst="rect">
                <a:avLst/>
              </a:prstGeom>
              <a:solidFill>
                <a:srgbClr val="99CCCC"/>
              </a:solidFill>
              <a:ln>
                <a:noFill/>
              </a:ln>
              <a:effectLst/>
              <a:extLst/>
            </p:spPr>
            <p:txBody>
              <a:bodyPr wrap="none" anchor="ctr"/>
              <a:lstStyle/>
              <a:p>
                <a:pPr>
                  <a:defRPr/>
                </a:pPr>
                <a:endParaRPr lang="zh-CN" altLang="en-US"/>
              </a:p>
            </p:txBody>
          </p:sp>
          <p:sp>
            <p:nvSpPr>
              <p:cNvPr id="5194" name="Rectangle 95"/>
              <p:cNvSpPr>
                <a:spLocks noChangeArrowheads="1"/>
              </p:cNvSpPr>
              <p:nvPr/>
            </p:nvSpPr>
            <p:spPr bwMode="auto">
              <a:xfrm flipV="1">
                <a:off x="6242" y="2523"/>
                <a:ext cx="117" cy="115"/>
              </a:xfrm>
              <a:prstGeom prst="rect">
                <a:avLst/>
              </a:prstGeom>
              <a:solidFill>
                <a:srgbClr val="009999"/>
              </a:solidFill>
              <a:ln>
                <a:noFill/>
              </a:ln>
              <a:effectLst/>
              <a:extLst/>
            </p:spPr>
            <p:txBody>
              <a:bodyPr wrap="none" anchor="ctr"/>
              <a:lstStyle/>
              <a:p>
                <a:pPr>
                  <a:defRPr/>
                </a:pPr>
                <a:endParaRPr lang="zh-CN" altLang="en-US"/>
              </a:p>
            </p:txBody>
          </p:sp>
          <p:sp>
            <p:nvSpPr>
              <p:cNvPr id="5195" name="Rectangle 96"/>
              <p:cNvSpPr>
                <a:spLocks noChangeArrowheads="1"/>
              </p:cNvSpPr>
              <p:nvPr/>
            </p:nvSpPr>
            <p:spPr bwMode="auto">
              <a:xfrm flipV="1">
                <a:off x="5893" y="2523"/>
                <a:ext cx="117" cy="115"/>
              </a:xfrm>
              <a:prstGeom prst="rect">
                <a:avLst/>
              </a:prstGeom>
              <a:solidFill>
                <a:srgbClr val="CCCCFF"/>
              </a:solidFill>
              <a:ln>
                <a:noFill/>
              </a:ln>
              <a:effectLst/>
              <a:extLst/>
            </p:spPr>
            <p:txBody>
              <a:bodyPr wrap="none" anchor="ctr"/>
              <a:lstStyle/>
              <a:p>
                <a:pPr>
                  <a:defRPr/>
                </a:pPr>
                <a:endParaRPr lang="zh-CN" altLang="en-US"/>
              </a:p>
            </p:txBody>
          </p:sp>
        </p:grpSp>
        <p:grpSp>
          <p:nvGrpSpPr>
            <p:cNvPr id="4113" name="Group 97"/>
            <p:cNvGrpSpPr>
              <a:grpSpLocks/>
            </p:cNvGrpSpPr>
            <p:nvPr/>
          </p:nvGrpSpPr>
          <p:grpSpPr bwMode="auto">
            <a:xfrm>
              <a:off x="5893" y="2659"/>
              <a:ext cx="466" cy="115"/>
              <a:chOff x="5893" y="2659"/>
              <a:chExt cx="466" cy="115"/>
            </a:xfrm>
          </p:grpSpPr>
          <p:sp>
            <p:nvSpPr>
              <p:cNvPr id="5188" name="Rectangle 98"/>
              <p:cNvSpPr>
                <a:spLocks noChangeArrowheads="1"/>
              </p:cNvSpPr>
              <p:nvPr/>
            </p:nvSpPr>
            <p:spPr bwMode="auto">
              <a:xfrm flipV="1">
                <a:off x="6010" y="2659"/>
                <a:ext cx="116" cy="115"/>
              </a:xfrm>
              <a:prstGeom prst="rect">
                <a:avLst/>
              </a:prstGeom>
              <a:solidFill>
                <a:srgbClr val="99CCCC"/>
              </a:solidFill>
              <a:ln>
                <a:noFill/>
              </a:ln>
              <a:effectLst/>
              <a:extLst/>
            </p:spPr>
            <p:txBody>
              <a:bodyPr wrap="none" anchor="ctr"/>
              <a:lstStyle/>
              <a:p>
                <a:pPr>
                  <a:defRPr/>
                </a:pPr>
                <a:endParaRPr lang="zh-CN" altLang="en-US"/>
              </a:p>
            </p:txBody>
          </p:sp>
          <p:sp>
            <p:nvSpPr>
              <p:cNvPr id="5189" name="Rectangle 99"/>
              <p:cNvSpPr>
                <a:spLocks noChangeArrowheads="1"/>
              </p:cNvSpPr>
              <p:nvPr/>
            </p:nvSpPr>
            <p:spPr bwMode="auto">
              <a:xfrm flipV="1">
                <a:off x="6126" y="2659"/>
                <a:ext cx="116" cy="115"/>
              </a:xfrm>
              <a:prstGeom prst="rect">
                <a:avLst/>
              </a:prstGeom>
              <a:solidFill>
                <a:srgbClr val="0099CC"/>
              </a:solidFill>
              <a:ln>
                <a:noFill/>
              </a:ln>
              <a:effectLst/>
              <a:extLst/>
            </p:spPr>
            <p:txBody>
              <a:bodyPr wrap="none" anchor="ctr"/>
              <a:lstStyle/>
              <a:p>
                <a:pPr>
                  <a:defRPr/>
                </a:pPr>
                <a:endParaRPr lang="zh-CN" altLang="en-US"/>
              </a:p>
            </p:txBody>
          </p:sp>
          <p:sp>
            <p:nvSpPr>
              <p:cNvPr id="5190" name="Rectangle 100"/>
              <p:cNvSpPr>
                <a:spLocks noChangeArrowheads="1"/>
              </p:cNvSpPr>
              <p:nvPr/>
            </p:nvSpPr>
            <p:spPr bwMode="auto">
              <a:xfrm flipV="1">
                <a:off x="6242" y="2659"/>
                <a:ext cx="117" cy="115"/>
              </a:xfrm>
              <a:prstGeom prst="rect">
                <a:avLst/>
              </a:prstGeom>
              <a:solidFill>
                <a:srgbClr val="006699"/>
              </a:solidFill>
              <a:ln>
                <a:noFill/>
              </a:ln>
              <a:effectLst/>
              <a:extLst/>
            </p:spPr>
            <p:txBody>
              <a:bodyPr wrap="none" anchor="ctr"/>
              <a:lstStyle/>
              <a:p>
                <a:pPr>
                  <a:defRPr/>
                </a:pPr>
                <a:endParaRPr lang="zh-CN" altLang="en-US"/>
              </a:p>
            </p:txBody>
          </p:sp>
          <p:sp>
            <p:nvSpPr>
              <p:cNvPr id="5191" name="Rectangle 101"/>
              <p:cNvSpPr>
                <a:spLocks noChangeArrowheads="1"/>
              </p:cNvSpPr>
              <p:nvPr/>
            </p:nvSpPr>
            <p:spPr bwMode="auto">
              <a:xfrm flipV="1">
                <a:off x="5893" y="2659"/>
                <a:ext cx="117" cy="115"/>
              </a:xfrm>
              <a:prstGeom prst="rect">
                <a:avLst/>
              </a:prstGeom>
              <a:solidFill>
                <a:srgbClr val="CCFF99"/>
              </a:solidFill>
              <a:ln>
                <a:noFill/>
              </a:ln>
              <a:effectLst/>
              <a:extLst/>
            </p:spPr>
            <p:txBody>
              <a:bodyPr wrap="none" anchor="ctr"/>
              <a:lstStyle/>
              <a:p>
                <a:pPr>
                  <a:defRPr/>
                </a:pPr>
                <a:endParaRPr lang="zh-CN" altLang="en-US"/>
              </a:p>
            </p:txBody>
          </p:sp>
        </p:grpSp>
        <p:grpSp>
          <p:nvGrpSpPr>
            <p:cNvPr id="4114" name="Group 102"/>
            <p:cNvGrpSpPr>
              <a:grpSpLocks/>
            </p:cNvGrpSpPr>
            <p:nvPr/>
          </p:nvGrpSpPr>
          <p:grpSpPr bwMode="auto">
            <a:xfrm>
              <a:off x="5893" y="2251"/>
              <a:ext cx="466" cy="119"/>
              <a:chOff x="5893" y="2251"/>
              <a:chExt cx="466" cy="119"/>
            </a:xfrm>
          </p:grpSpPr>
          <p:sp>
            <p:nvSpPr>
              <p:cNvPr id="5184" name="Rectangle 103"/>
              <p:cNvSpPr>
                <a:spLocks noChangeArrowheads="1"/>
              </p:cNvSpPr>
              <p:nvPr/>
            </p:nvSpPr>
            <p:spPr bwMode="auto">
              <a:xfrm flipV="1">
                <a:off x="6126" y="2251"/>
                <a:ext cx="116" cy="119"/>
              </a:xfrm>
              <a:prstGeom prst="rect">
                <a:avLst/>
              </a:prstGeom>
              <a:solidFill>
                <a:srgbClr val="FF9900"/>
              </a:solidFill>
              <a:ln>
                <a:noFill/>
              </a:ln>
              <a:effectLst/>
              <a:extLst/>
            </p:spPr>
            <p:txBody>
              <a:bodyPr wrap="none" anchor="ctr"/>
              <a:lstStyle/>
              <a:p>
                <a:pPr>
                  <a:defRPr/>
                </a:pPr>
                <a:endParaRPr lang="zh-CN" altLang="en-US"/>
              </a:p>
            </p:txBody>
          </p:sp>
          <p:sp>
            <p:nvSpPr>
              <p:cNvPr id="5185" name="Rectangle 104"/>
              <p:cNvSpPr>
                <a:spLocks noChangeArrowheads="1"/>
              </p:cNvSpPr>
              <p:nvPr/>
            </p:nvSpPr>
            <p:spPr bwMode="auto">
              <a:xfrm flipV="1">
                <a:off x="6242" y="2251"/>
                <a:ext cx="117" cy="119"/>
              </a:xfrm>
              <a:prstGeom prst="rect">
                <a:avLst/>
              </a:prstGeom>
              <a:solidFill>
                <a:srgbClr val="CCCCCC"/>
              </a:solidFill>
              <a:ln>
                <a:noFill/>
              </a:ln>
              <a:effectLst/>
              <a:extLst/>
            </p:spPr>
            <p:txBody>
              <a:bodyPr wrap="none" anchor="ctr"/>
              <a:lstStyle/>
              <a:p>
                <a:pPr>
                  <a:defRPr/>
                </a:pPr>
                <a:endParaRPr lang="zh-CN" altLang="en-US"/>
              </a:p>
            </p:txBody>
          </p:sp>
          <p:sp>
            <p:nvSpPr>
              <p:cNvPr id="5186" name="Rectangle 105"/>
              <p:cNvSpPr>
                <a:spLocks noChangeArrowheads="1"/>
              </p:cNvSpPr>
              <p:nvPr/>
            </p:nvSpPr>
            <p:spPr bwMode="auto">
              <a:xfrm flipV="1">
                <a:off x="5893" y="2251"/>
                <a:ext cx="117" cy="119"/>
              </a:xfrm>
              <a:prstGeom prst="rect">
                <a:avLst/>
              </a:prstGeom>
              <a:solidFill>
                <a:srgbClr val="99CCFF"/>
              </a:solidFill>
              <a:ln>
                <a:noFill/>
              </a:ln>
              <a:effectLst/>
              <a:extLst/>
            </p:spPr>
            <p:txBody>
              <a:bodyPr wrap="none" anchor="ctr"/>
              <a:lstStyle/>
              <a:p>
                <a:pPr>
                  <a:defRPr/>
                </a:pPr>
                <a:endParaRPr lang="zh-CN" altLang="en-US"/>
              </a:p>
            </p:txBody>
          </p:sp>
          <p:sp>
            <p:nvSpPr>
              <p:cNvPr id="5187" name="Rectangle 106"/>
              <p:cNvSpPr>
                <a:spLocks noChangeArrowheads="1"/>
              </p:cNvSpPr>
              <p:nvPr/>
            </p:nvSpPr>
            <p:spPr bwMode="auto">
              <a:xfrm flipV="1">
                <a:off x="6010" y="2251"/>
                <a:ext cx="116" cy="119"/>
              </a:xfrm>
              <a:prstGeom prst="rect">
                <a:avLst/>
              </a:prstGeom>
              <a:solidFill>
                <a:srgbClr val="669900"/>
              </a:solidFill>
              <a:ln>
                <a:noFill/>
              </a:ln>
              <a:effectLst/>
              <a:extLst/>
            </p:spPr>
            <p:txBody>
              <a:bodyPr wrap="none" anchor="ctr"/>
              <a:lstStyle/>
              <a:p>
                <a:pPr>
                  <a:defRPr/>
                </a:pPr>
                <a:endParaRPr lang="zh-CN" altLang="en-US"/>
              </a:p>
            </p:txBody>
          </p:sp>
        </p:grpSp>
        <p:grpSp>
          <p:nvGrpSpPr>
            <p:cNvPr id="4115" name="Group 107"/>
            <p:cNvGrpSpPr>
              <a:grpSpLocks/>
            </p:cNvGrpSpPr>
            <p:nvPr/>
          </p:nvGrpSpPr>
          <p:grpSpPr bwMode="auto">
            <a:xfrm>
              <a:off x="5893" y="2886"/>
              <a:ext cx="466" cy="115"/>
              <a:chOff x="5893" y="2886"/>
              <a:chExt cx="466" cy="115"/>
            </a:xfrm>
          </p:grpSpPr>
          <p:sp>
            <p:nvSpPr>
              <p:cNvPr id="5180" name="Rectangle 108"/>
              <p:cNvSpPr>
                <a:spLocks noChangeArrowheads="1"/>
              </p:cNvSpPr>
              <p:nvPr/>
            </p:nvSpPr>
            <p:spPr bwMode="auto">
              <a:xfrm flipV="1">
                <a:off x="6010" y="2886"/>
                <a:ext cx="116" cy="115"/>
              </a:xfrm>
              <a:prstGeom prst="rect">
                <a:avLst/>
              </a:prstGeom>
              <a:solidFill>
                <a:srgbClr val="FF9900"/>
              </a:solidFill>
              <a:ln>
                <a:noFill/>
              </a:ln>
              <a:effectLst/>
              <a:extLst/>
            </p:spPr>
            <p:txBody>
              <a:bodyPr wrap="none" anchor="ctr"/>
              <a:lstStyle/>
              <a:p>
                <a:pPr>
                  <a:defRPr/>
                </a:pPr>
                <a:endParaRPr lang="zh-CN" altLang="en-US"/>
              </a:p>
            </p:txBody>
          </p:sp>
          <p:sp>
            <p:nvSpPr>
              <p:cNvPr id="5181" name="Rectangle 109"/>
              <p:cNvSpPr>
                <a:spLocks noChangeArrowheads="1"/>
              </p:cNvSpPr>
              <p:nvPr/>
            </p:nvSpPr>
            <p:spPr bwMode="auto">
              <a:xfrm flipV="1">
                <a:off x="6126" y="2886"/>
                <a:ext cx="116" cy="115"/>
              </a:xfrm>
              <a:prstGeom prst="rect">
                <a:avLst/>
              </a:prstGeom>
              <a:solidFill>
                <a:srgbClr val="FFCC99"/>
              </a:solidFill>
              <a:ln>
                <a:noFill/>
              </a:ln>
              <a:effectLst/>
              <a:extLst/>
            </p:spPr>
            <p:txBody>
              <a:bodyPr wrap="none" anchor="ctr"/>
              <a:lstStyle/>
              <a:p>
                <a:pPr>
                  <a:defRPr/>
                </a:pPr>
                <a:endParaRPr lang="zh-CN" altLang="en-US"/>
              </a:p>
            </p:txBody>
          </p:sp>
          <p:sp>
            <p:nvSpPr>
              <p:cNvPr id="5182" name="Rectangle 110"/>
              <p:cNvSpPr>
                <a:spLocks noChangeArrowheads="1"/>
              </p:cNvSpPr>
              <p:nvPr/>
            </p:nvSpPr>
            <p:spPr bwMode="auto">
              <a:xfrm flipV="1">
                <a:off x="6242" y="2886"/>
                <a:ext cx="117" cy="115"/>
              </a:xfrm>
              <a:prstGeom prst="rect">
                <a:avLst/>
              </a:prstGeom>
              <a:solidFill>
                <a:srgbClr val="FFCC66"/>
              </a:solidFill>
              <a:ln>
                <a:noFill/>
              </a:ln>
              <a:effectLst/>
              <a:extLst/>
            </p:spPr>
            <p:txBody>
              <a:bodyPr wrap="none" anchor="ctr"/>
              <a:lstStyle/>
              <a:p>
                <a:pPr>
                  <a:defRPr/>
                </a:pPr>
                <a:endParaRPr lang="zh-CN" altLang="en-US"/>
              </a:p>
            </p:txBody>
          </p:sp>
          <p:sp>
            <p:nvSpPr>
              <p:cNvPr id="5183" name="Rectangle 111"/>
              <p:cNvSpPr>
                <a:spLocks noChangeArrowheads="1"/>
              </p:cNvSpPr>
              <p:nvPr/>
            </p:nvSpPr>
            <p:spPr bwMode="auto">
              <a:xfrm flipV="1">
                <a:off x="5893" y="2886"/>
                <a:ext cx="117" cy="115"/>
              </a:xfrm>
              <a:prstGeom prst="rect">
                <a:avLst/>
              </a:prstGeom>
              <a:solidFill>
                <a:schemeClr val="tx2"/>
              </a:solidFill>
              <a:ln>
                <a:noFill/>
              </a:ln>
              <a:effectLst/>
              <a:extLst/>
            </p:spPr>
            <p:txBody>
              <a:bodyPr wrap="none" anchor="ctr"/>
              <a:lstStyle/>
              <a:p>
                <a:pPr>
                  <a:defRPr/>
                </a:pPr>
                <a:endParaRPr lang="zh-CN" altLang="en-US"/>
              </a:p>
            </p:txBody>
          </p:sp>
        </p:grpSp>
        <p:grpSp>
          <p:nvGrpSpPr>
            <p:cNvPr id="4116" name="Group 112"/>
            <p:cNvGrpSpPr>
              <a:grpSpLocks/>
            </p:cNvGrpSpPr>
            <p:nvPr/>
          </p:nvGrpSpPr>
          <p:grpSpPr bwMode="auto">
            <a:xfrm>
              <a:off x="5893" y="3022"/>
              <a:ext cx="466" cy="115"/>
              <a:chOff x="5893" y="3022"/>
              <a:chExt cx="466" cy="115"/>
            </a:xfrm>
          </p:grpSpPr>
          <p:sp>
            <p:nvSpPr>
              <p:cNvPr id="5176" name="Rectangle 113"/>
              <p:cNvSpPr>
                <a:spLocks noChangeArrowheads="1"/>
              </p:cNvSpPr>
              <p:nvPr/>
            </p:nvSpPr>
            <p:spPr bwMode="auto">
              <a:xfrm flipV="1">
                <a:off x="6010" y="3022"/>
                <a:ext cx="116" cy="115"/>
              </a:xfrm>
              <a:prstGeom prst="rect">
                <a:avLst/>
              </a:prstGeom>
              <a:solidFill>
                <a:srgbClr val="006699"/>
              </a:solidFill>
              <a:ln>
                <a:noFill/>
              </a:ln>
              <a:effectLst/>
              <a:extLst/>
            </p:spPr>
            <p:txBody>
              <a:bodyPr wrap="none" anchor="ctr"/>
              <a:lstStyle/>
              <a:p>
                <a:pPr>
                  <a:defRPr/>
                </a:pPr>
                <a:endParaRPr lang="zh-CN" altLang="en-US"/>
              </a:p>
            </p:txBody>
          </p:sp>
          <p:sp>
            <p:nvSpPr>
              <p:cNvPr id="5177" name="Rectangle 114"/>
              <p:cNvSpPr>
                <a:spLocks noChangeArrowheads="1"/>
              </p:cNvSpPr>
              <p:nvPr/>
            </p:nvSpPr>
            <p:spPr bwMode="auto">
              <a:xfrm flipV="1">
                <a:off x="6126" y="3022"/>
                <a:ext cx="116" cy="115"/>
              </a:xfrm>
              <a:prstGeom prst="rect">
                <a:avLst/>
              </a:prstGeom>
              <a:solidFill>
                <a:srgbClr val="99CCFF"/>
              </a:solidFill>
              <a:ln>
                <a:noFill/>
              </a:ln>
              <a:effectLst/>
              <a:extLst/>
            </p:spPr>
            <p:txBody>
              <a:bodyPr wrap="none" anchor="ctr"/>
              <a:lstStyle/>
              <a:p>
                <a:pPr>
                  <a:defRPr/>
                </a:pPr>
                <a:endParaRPr lang="zh-CN" altLang="en-US"/>
              </a:p>
            </p:txBody>
          </p:sp>
          <p:sp>
            <p:nvSpPr>
              <p:cNvPr id="5178" name="Rectangle 115"/>
              <p:cNvSpPr>
                <a:spLocks noChangeArrowheads="1"/>
              </p:cNvSpPr>
              <p:nvPr/>
            </p:nvSpPr>
            <p:spPr bwMode="auto">
              <a:xfrm flipV="1">
                <a:off x="6242" y="3022"/>
                <a:ext cx="117" cy="115"/>
              </a:xfrm>
              <a:prstGeom prst="rect">
                <a:avLst/>
              </a:prstGeom>
              <a:solidFill>
                <a:srgbClr val="CCCCFF"/>
              </a:solidFill>
              <a:ln>
                <a:noFill/>
              </a:ln>
              <a:effectLst/>
              <a:extLst/>
            </p:spPr>
            <p:txBody>
              <a:bodyPr wrap="none" anchor="ctr"/>
              <a:lstStyle/>
              <a:p>
                <a:pPr>
                  <a:defRPr/>
                </a:pPr>
                <a:endParaRPr lang="zh-CN" altLang="en-US"/>
              </a:p>
            </p:txBody>
          </p:sp>
          <p:sp>
            <p:nvSpPr>
              <p:cNvPr id="5179" name="Rectangle 116"/>
              <p:cNvSpPr>
                <a:spLocks noChangeArrowheads="1"/>
              </p:cNvSpPr>
              <p:nvPr/>
            </p:nvSpPr>
            <p:spPr bwMode="auto">
              <a:xfrm flipV="1">
                <a:off x="5893" y="3022"/>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4117" name="Group 117"/>
            <p:cNvGrpSpPr>
              <a:grpSpLocks/>
            </p:cNvGrpSpPr>
            <p:nvPr/>
          </p:nvGrpSpPr>
          <p:grpSpPr bwMode="auto">
            <a:xfrm>
              <a:off x="5893" y="3158"/>
              <a:ext cx="466" cy="115"/>
              <a:chOff x="5893" y="3158"/>
              <a:chExt cx="466" cy="115"/>
            </a:xfrm>
          </p:grpSpPr>
          <p:sp>
            <p:nvSpPr>
              <p:cNvPr id="5172" name="Rectangle 118"/>
              <p:cNvSpPr>
                <a:spLocks noChangeArrowheads="1"/>
              </p:cNvSpPr>
              <p:nvPr/>
            </p:nvSpPr>
            <p:spPr bwMode="auto">
              <a:xfrm flipV="1">
                <a:off x="6010" y="3158"/>
                <a:ext cx="116" cy="115"/>
              </a:xfrm>
              <a:prstGeom prst="rect">
                <a:avLst/>
              </a:prstGeom>
              <a:solidFill>
                <a:srgbClr val="009999"/>
              </a:solidFill>
              <a:ln>
                <a:noFill/>
              </a:ln>
              <a:effectLst/>
              <a:extLst/>
            </p:spPr>
            <p:txBody>
              <a:bodyPr wrap="none" anchor="ctr"/>
              <a:lstStyle/>
              <a:p>
                <a:pPr>
                  <a:defRPr/>
                </a:pPr>
                <a:endParaRPr lang="zh-CN" altLang="en-US"/>
              </a:p>
            </p:txBody>
          </p:sp>
          <p:sp>
            <p:nvSpPr>
              <p:cNvPr id="5173" name="Rectangle 119"/>
              <p:cNvSpPr>
                <a:spLocks noChangeArrowheads="1"/>
              </p:cNvSpPr>
              <p:nvPr/>
            </p:nvSpPr>
            <p:spPr bwMode="auto">
              <a:xfrm flipV="1">
                <a:off x="6126" y="3158"/>
                <a:ext cx="116" cy="115"/>
              </a:xfrm>
              <a:prstGeom prst="rect">
                <a:avLst/>
              </a:prstGeom>
              <a:solidFill>
                <a:srgbClr val="CCFF99"/>
              </a:solidFill>
              <a:ln>
                <a:noFill/>
              </a:ln>
              <a:effectLst/>
              <a:extLst/>
            </p:spPr>
            <p:txBody>
              <a:bodyPr wrap="none" anchor="ctr"/>
              <a:lstStyle/>
              <a:p>
                <a:pPr>
                  <a:defRPr/>
                </a:pPr>
                <a:endParaRPr lang="zh-CN" altLang="en-US"/>
              </a:p>
            </p:txBody>
          </p:sp>
          <p:sp>
            <p:nvSpPr>
              <p:cNvPr id="5174" name="Rectangle 120"/>
              <p:cNvSpPr>
                <a:spLocks noChangeArrowheads="1"/>
              </p:cNvSpPr>
              <p:nvPr/>
            </p:nvSpPr>
            <p:spPr bwMode="auto">
              <a:xfrm flipV="1">
                <a:off x="6242" y="3158"/>
                <a:ext cx="117" cy="115"/>
              </a:xfrm>
              <a:prstGeom prst="rect">
                <a:avLst/>
              </a:prstGeom>
              <a:solidFill>
                <a:srgbClr val="99CCCC"/>
              </a:solidFill>
              <a:ln>
                <a:noFill/>
              </a:ln>
              <a:effectLst/>
              <a:extLst/>
            </p:spPr>
            <p:txBody>
              <a:bodyPr wrap="none" anchor="ctr"/>
              <a:lstStyle/>
              <a:p>
                <a:pPr>
                  <a:defRPr/>
                </a:pPr>
                <a:endParaRPr lang="zh-CN" altLang="en-US"/>
              </a:p>
            </p:txBody>
          </p:sp>
          <p:sp>
            <p:nvSpPr>
              <p:cNvPr id="5175" name="Rectangle 121"/>
              <p:cNvSpPr>
                <a:spLocks noChangeArrowheads="1"/>
              </p:cNvSpPr>
              <p:nvPr/>
            </p:nvSpPr>
            <p:spPr bwMode="auto">
              <a:xfrm flipV="1">
                <a:off x="5893" y="3158"/>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4118" name="Group 122"/>
            <p:cNvGrpSpPr>
              <a:grpSpLocks/>
            </p:cNvGrpSpPr>
            <p:nvPr/>
          </p:nvGrpSpPr>
          <p:grpSpPr bwMode="auto">
            <a:xfrm>
              <a:off x="5893" y="3385"/>
              <a:ext cx="466" cy="115"/>
              <a:chOff x="5893" y="3385"/>
              <a:chExt cx="466" cy="115"/>
            </a:xfrm>
          </p:grpSpPr>
          <p:sp>
            <p:nvSpPr>
              <p:cNvPr id="5168" name="Rectangle 123"/>
              <p:cNvSpPr>
                <a:spLocks noChangeArrowheads="1"/>
              </p:cNvSpPr>
              <p:nvPr/>
            </p:nvSpPr>
            <p:spPr bwMode="auto">
              <a:xfrm flipV="1">
                <a:off x="6010" y="3385"/>
                <a:ext cx="116" cy="115"/>
              </a:xfrm>
              <a:prstGeom prst="rect">
                <a:avLst/>
              </a:prstGeom>
              <a:solidFill>
                <a:srgbClr val="FF9900"/>
              </a:solidFill>
              <a:ln>
                <a:noFill/>
              </a:ln>
              <a:effectLst/>
              <a:extLst/>
            </p:spPr>
            <p:txBody>
              <a:bodyPr wrap="none" anchor="ctr"/>
              <a:lstStyle/>
              <a:p>
                <a:pPr>
                  <a:defRPr/>
                </a:pPr>
                <a:endParaRPr lang="zh-CN" altLang="en-US"/>
              </a:p>
            </p:txBody>
          </p:sp>
          <p:sp>
            <p:nvSpPr>
              <p:cNvPr id="5169" name="Rectangle 124"/>
              <p:cNvSpPr>
                <a:spLocks noChangeArrowheads="1"/>
              </p:cNvSpPr>
              <p:nvPr/>
            </p:nvSpPr>
            <p:spPr bwMode="auto">
              <a:xfrm flipV="1">
                <a:off x="6126" y="3385"/>
                <a:ext cx="116" cy="115"/>
              </a:xfrm>
              <a:prstGeom prst="rect">
                <a:avLst/>
              </a:prstGeom>
              <a:solidFill>
                <a:srgbClr val="FFCC99"/>
              </a:solidFill>
              <a:ln>
                <a:noFill/>
              </a:ln>
              <a:effectLst/>
              <a:extLst/>
            </p:spPr>
            <p:txBody>
              <a:bodyPr wrap="none" anchor="ctr"/>
              <a:lstStyle/>
              <a:p>
                <a:pPr>
                  <a:defRPr/>
                </a:pPr>
                <a:endParaRPr lang="zh-CN" altLang="en-US"/>
              </a:p>
            </p:txBody>
          </p:sp>
          <p:sp>
            <p:nvSpPr>
              <p:cNvPr id="5170" name="Rectangle 125"/>
              <p:cNvSpPr>
                <a:spLocks noChangeArrowheads="1"/>
              </p:cNvSpPr>
              <p:nvPr/>
            </p:nvSpPr>
            <p:spPr bwMode="auto">
              <a:xfrm flipV="1">
                <a:off x="6242" y="3385"/>
                <a:ext cx="117" cy="115"/>
              </a:xfrm>
              <a:prstGeom prst="rect">
                <a:avLst/>
              </a:prstGeom>
              <a:solidFill>
                <a:srgbClr val="FFCC66"/>
              </a:solidFill>
              <a:ln>
                <a:noFill/>
              </a:ln>
              <a:effectLst/>
              <a:extLst/>
            </p:spPr>
            <p:txBody>
              <a:bodyPr wrap="none" anchor="ctr"/>
              <a:lstStyle/>
              <a:p>
                <a:pPr>
                  <a:defRPr/>
                </a:pPr>
                <a:endParaRPr lang="zh-CN" altLang="en-US"/>
              </a:p>
            </p:txBody>
          </p:sp>
          <p:sp>
            <p:nvSpPr>
              <p:cNvPr id="5171" name="Rectangle 126"/>
              <p:cNvSpPr>
                <a:spLocks noChangeArrowheads="1"/>
              </p:cNvSpPr>
              <p:nvPr/>
            </p:nvSpPr>
            <p:spPr bwMode="auto">
              <a:xfrm flipV="1">
                <a:off x="5893" y="3385"/>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4119" name="Group 127"/>
            <p:cNvGrpSpPr>
              <a:grpSpLocks/>
            </p:cNvGrpSpPr>
            <p:nvPr/>
          </p:nvGrpSpPr>
          <p:grpSpPr bwMode="auto">
            <a:xfrm>
              <a:off x="5893" y="3521"/>
              <a:ext cx="466" cy="115"/>
              <a:chOff x="5893" y="3521"/>
              <a:chExt cx="466" cy="115"/>
            </a:xfrm>
          </p:grpSpPr>
          <p:sp>
            <p:nvSpPr>
              <p:cNvPr id="5164" name="Rectangle 128"/>
              <p:cNvSpPr>
                <a:spLocks noChangeArrowheads="1"/>
              </p:cNvSpPr>
              <p:nvPr/>
            </p:nvSpPr>
            <p:spPr bwMode="auto">
              <a:xfrm flipV="1">
                <a:off x="6010" y="3521"/>
                <a:ext cx="116" cy="115"/>
              </a:xfrm>
              <a:prstGeom prst="rect">
                <a:avLst/>
              </a:prstGeom>
              <a:solidFill>
                <a:srgbClr val="006699"/>
              </a:solidFill>
              <a:ln>
                <a:noFill/>
              </a:ln>
              <a:effectLst/>
              <a:extLst/>
            </p:spPr>
            <p:txBody>
              <a:bodyPr wrap="none" anchor="ctr"/>
              <a:lstStyle/>
              <a:p>
                <a:pPr>
                  <a:defRPr/>
                </a:pPr>
                <a:endParaRPr lang="zh-CN" altLang="en-US"/>
              </a:p>
            </p:txBody>
          </p:sp>
          <p:sp>
            <p:nvSpPr>
              <p:cNvPr id="5165" name="Rectangle 129"/>
              <p:cNvSpPr>
                <a:spLocks noChangeArrowheads="1"/>
              </p:cNvSpPr>
              <p:nvPr/>
            </p:nvSpPr>
            <p:spPr bwMode="auto">
              <a:xfrm flipV="1">
                <a:off x="6126" y="3521"/>
                <a:ext cx="116" cy="115"/>
              </a:xfrm>
              <a:prstGeom prst="rect">
                <a:avLst/>
              </a:prstGeom>
              <a:solidFill>
                <a:srgbClr val="99CCFF"/>
              </a:solidFill>
              <a:ln>
                <a:noFill/>
              </a:ln>
              <a:effectLst/>
              <a:extLst/>
            </p:spPr>
            <p:txBody>
              <a:bodyPr wrap="none" anchor="ctr"/>
              <a:lstStyle/>
              <a:p>
                <a:pPr>
                  <a:defRPr/>
                </a:pPr>
                <a:endParaRPr lang="zh-CN" altLang="en-US"/>
              </a:p>
            </p:txBody>
          </p:sp>
          <p:sp>
            <p:nvSpPr>
              <p:cNvPr id="5166" name="Rectangle 130"/>
              <p:cNvSpPr>
                <a:spLocks noChangeArrowheads="1"/>
              </p:cNvSpPr>
              <p:nvPr/>
            </p:nvSpPr>
            <p:spPr bwMode="auto">
              <a:xfrm flipV="1">
                <a:off x="6242" y="3521"/>
                <a:ext cx="117" cy="115"/>
              </a:xfrm>
              <a:prstGeom prst="rect">
                <a:avLst/>
              </a:prstGeom>
              <a:solidFill>
                <a:srgbClr val="CCCCFF"/>
              </a:solidFill>
              <a:ln>
                <a:noFill/>
              </a:ln>
              <a:effectLst/>
              <a:extLst/>
            </p:spPr>
            <p:txBody>
              <a:bodyPr wrap="none" anchor="ctr"/>
              <a:lstStyle/>
              <a:p>
                <a:pPr>
                  <a:defRPr/>
                </a:pPr>
                <a:endParaRPr lang="zh-CN" altLang="en-US"/>
              </a:p>
            </p:txBody>
          </p:sp>
          <p:sp>
            <p:nvSpPr>
              <p:cNvPr id="5167" name="Rectangle 131"/>
              <p:cNvSpPr>
                <a:spLocks noChangeArrowheads="1"/>
              </p:cNvSpPr>
              <p:nvPr/>
            </p:nvSpPr>
            <p:spPr bwMode="auto">
              <a:xfrm flipV="1">
                <a:off x="5893" y="3521"/>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4120" name="Group 132"/>
            <p:cNvGrpSpPr>
              <a:grpSpLocks/>
            </p:cNvGrpSpPr>
            <p:nvPr/>
          </p:nvGrpSpPr>
          <p:grpSpPr bwMode="auto">
            <a:xfrm>
              <a:off x="5893" y="3657"/>
              <a:ext cx="466" cy="115"/>
              <a:chOff x="5893" y="3657"/>
              <a:chExt cx="466" cy="115"/>
            </a:xfrm>
          </p:grpSpPr>
          <p:sp>
            <p:nvSpPr>
              <p:cNvPr id="5160" name="Rectangle 133"/>
              <p:cNvSpPr>
                <a:spLocks noChangeArrowheads="1"/>
              </p:cNvSpPr>
              <p:nvPr/>
            </p:nvSpPr>
            <p:spPr bwMode="auto">
              <a:xfrm flipV="1">
                <a:off x="6010" y="3657"/>
                <a:ext cx="116" cy="115"/>
              </a:xfrm>
              <a:prstGeom prst="rect">
                <a:avLst/>
              </a:prstGeom>
              <a:solidFill>
                <a:srgbClr val="009999"/>
              </a:solidFill>
              <a:ln>
                <a:noFill/>
              </a:ln>
              <a:effectLst/>
              <a:extLst/>
            </p:spPr>
            <p:txBody>
              <a:bodyPr wrap="none" anchor="ctr"/>
              <a:lstStyle/>
              <a:p>
                <a:pPr>
                  <a:defRPr/>
                </a:pPr>
                <a:endParaRPr lang="zh-CN" altLang="en-US"/>
              </a:p>
            </p:txBody>
          </p:sp>
          <p:sp>
            <p:nvSpPr>
              <p:cNvPr id="5161" name="Rectangle 134"/>
              <p:cNvSpPr>
                <a:spLocks noChangeArrowheads="1"/>
              </p:cNvSpPr>
              <p:nvPr/>
            </p:nvSpPr>
            <p:spPr bwMode="auto">
              <a:xfrm flipV="1">
                <a:off x="6126" y="3657"/>
                <a:ext cx="116" cy="115"/>
              </a:xfrm>
              <a:prstGeom prst="rect">
                <a:avLst/>
              </a:prstGeom>
              <a:solidFill>
                <a:srgbClr val="CCFF99"/>
              </a:solidFill>
              <a:ln>
                <a:noFill/>
              </a:ln>
              <a:effectLst/>
              <a:extLst/>
            </p:spPr>
            <p:txBody>
              <a:bodyPr wrap="none" anchor="ctr"/>
              <a:lstStyle/>
              <a:p>
                <a:pPr>
                  <a:defRPr/>
                </a:pPr>
                <a:endParaRPr lang="zh-CN" altLang="en-US"/>
              </a:p>
            </p:txBody>
          </p:sp>
          <p:sp>
            <p:nvSpPr>
              <p:cNvPr id="5162" name="Rectangle 135"/>
              <p:cNvSpPr>
                <a:spLocks noChangeArrowheads="1"/>
              </p:cNvSpPr>
              <p:nvPr/>
            </p:nvSpPr>
            <p:spPr bwMode="auto">
              <a:xfrm flipV="1">
                <a:off x="6242" y="3657"/>
                <a:ext cx="117" cy="115"/>
              </a:xfrm>
              <a:prstGeom prst="rect">
                <a:avLst/>
              </a:prstGeom>
              <a:solidFill>
                <a:srgbClr val="99CCCC"/>
              </a:solidFill>
              <a:ln>
                <a:noFill/>
              </a:ln>
              <a:effectLst/>
              <a:extLst/>
            </p:spPr>
            <p:txBody>
              <a:bodyPr wrap="none" anchor="ctr"/>
              <a:lstStyle/>
              <a:p>
                <a:pPr>
                  <a:defRPr/>
                </a:pPr>
                <a:endParaRPr lang="zh-CN" altLang="en-US"/>
              </a:p>
            </p:txBody>
          </p:sp>
          <p:sp>
            <p:nvSpPr>
              <p:cNvPr id="5163" name="Rectangle 136"/>
              <p:cNvSpPr>
                <a:spLocks noChangeArrowheads="1"/>
              </p:cNvSpPr>
              <p:nvPr/>
            </p:nvSpPr>
            <p:spPr bwMode="auto">
              <a:xfrm flipV="1">
                <a:off x="5893" y="3657"/>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4121" name="Group 137"/>
            <p:cNvGrpSpPr>
              <a:grpSpLocks/>
            </p:cNvGrpSpPr>
            <p:nvPr/>
          </p:nvGrpSpPr>
          <p:grpSpPr bwMode="auto">
            <a:xfrm>
              <a:off x="5893" y="3884"/>
              <a:ext cx="466" cy="115"/>
              <a:chOff x="5893" y="3884"/>
              <a:chExt cx="466" cy="115"/>
            </a:xfrm>
          </p:grpSpPr>
          <p:sp>
            <p:nvSpPr>
              <p:cNvPr id="5156" name="Rectangle 138"/>
              <p:cNvSpPr>
                <a:spLocks noChangeArrowheads="1"/>
              </p:cNvSpPr>
              <p:nvPr/>
            </p:nvSpPr>
            <p:spPr bwMode="auto">
              <a:xfrm flipV="1">
                <a:off x="6010" y="3884"/>
                <a:ext cx="116" cy="115"/>
              </a:xfrm>
              <a:prstGeom prst="rect">
                <a:avLst/>
              </a:prstGeom>
              <a:solidFill>
                <a:srgbClr val="FF9900"/>
              </a:solidFill>
              <a:ln>
                <a:noFill/>
              </a:ln>
              <a:effectLst/>
              <a:extLst/>
            </p:spPr>
            <p:txBody>
              <a:bodyPr wrap="none" anchor="ctr"/>
              <a:lstStyle/>
              <a:p>
                <a:pPr>
                  <a:defRPr/>
                </a:pPr>
                <a:endParaRPr lang="zh-CN" altLang="en-US"/>
              </a:p>
            </p:txBody>
          </p:sp>
          <p:sp>
            <p:nvSpPr>
              <p:cNvPr id="5157" name="Rectangle 139"/>
              <p:cNvSpPr>
                <a:spLocks noChangeArrowheads="1"/>
              </p:cNvSpPr>
              <p:nvPr/>
            </p:nvSpPr>
            <p:spPr bwMode="auto">
              <a:xfrm flipV="1">
                <a:off x="6126" y="3884"/>
                <a:ext cx="116" cy="115"/>
              </a:xfrm>
              <a:prstGeom prst="rect">
                <a:avLst/>
              </a:prstGeom>
              <a:solidFill>
                <a:srgbClr val="FFCC99"/>
              </a:solidFill>
              <a:ln>
                <a:noFill/>
              </a:ln>
              <a:effectLst/>
              <a:extLst/>
            </p:spPr>
            <p:txBody>
              <a:bodyPr wrap="none" anchor="ctr"/>
              <a:lstStyle/>
              <a:p>
                <a:pPr>
                  <a:defRPr/>
                </a:pPr>
                <a:endParaRPr lang="zh-CN" altLang="en-US"/>
              </a:p>
            </p:txBody>
          </p:sp>
          <p:sp>
            <p:nvSpPr>
              <p:cNvPr id="5158" name="Rectangle 140"/>
              <p:cNvSpPr>
                <a:spLocks noChangeArrowheads="1"/>
              </p:cNvSpPr>
              <p:nvPr/>
            </p:nvSpPr>
            <p:spPr bwMode="auto">
              <a:xfrm flipV="1">
                <a:off x="6242" y="3884"/>
                <a:ext cx="117" cy="115"/>
              </a:xfrm>
              <a:prstGeom prst="rect">
                <a:avLst/>
              </a:prstGeom>
              <a:solidFill>
                <a:srgbClr val="FFCC66"/>
              </a:solidFill>
              <a:ln>
                <a:noFill/>
              </a:ln>
              <a:effectLst/>
              <a:extLst/>
            </p:spPr>
            <p:txBody>
              <a:bodyPr wrap="none" anchor="ctr"/>
              <a:lstStyle/>
              <a:p>
                <a:pPr>
                  <a:defRPr/>
                </a:pPr>
                <a:endParaRPr lang="zh-CN" altLang="en-US"/>
              </a:p>
            </p:txBody>
          </p:sp>
          <p:sp>
            <p:nvSpPr>
              <p:cNvPr id="5159" name="Rectangle 141"/>
              <p:cNvSpPr>
                <a:spLocks noChangeArrowheads="1"/>
              </p:cNvSpPr>
              <p:nvPr/>
            </p:nvSpPr>
            <p:spPr bwMode="auto">
              <a:xfrm flipV="1">
                <a:off x="5893" y="3884"/>
                <a:ext cx="117" cy="115"/>
              </a:xfrm>
              <a:prstGeom prst="rect">
                <a:avLst/>
              </a:prstGeom>
              <a:solidFill>
                <a:schemeClr val="bg2"/>
              </a:solidFill>
              <a:ln>
                <a:noFill/>
              </a:ln>
              <a:effectLst/>
              <a:extLst/>
            </p:spPr>
            <p:txBody>
              <a:bodyPr wrap="none" anchor="ctr"/>
              <a:lstStyle/>
              <a:p>
                <a:pPr>
                  <a:defRPr/>
                </a:pPr>
                <a:endParaRPr lang="zh-CN" altLang="en-US"/>
              </a:p>
            </p:txBody>
          </p:sp>
        </p:grpSp>
        <p:grpSp>
          <p:nvGrpSpPr>
            <p:cNvPr id="4122" name="Group 142"/>
            <p:cNvGrpSpPr>
              <a:grpSpLocks/>
            </p:cNvGrpSpPr>
            <p:nvPr/>
          </p:nvGrpSpPr>
          <p:grpSpPr bwMode="auto">
            <a:xfrm>
              <a:off x="5893" y="4026"/>
              <a:ext cx="466" cy="115"/>
              <a:chOff x="5893" y="4026"/>
              <a:chExt cx="466" cy="115"/>
            </a:xfrm>
          </p:grpSpPr>
          <p:sp>
            <p:nvSpPr>
              <p:cNvPr id="5152" name="Rectangle 143"/>
              <p:cNvSpPr>
                <a:spLocks noChangeArrowheads="1"/>
              </p:cNvSpPr>
              <p:nvPr/>
            </p:nvSpPr>
            <p:spPr bwMode="auto">
              <a:xfrm flipV="1">
                <a:off x="6010" y="4026"/>
                <a:ext cx="116" cy="115"/>
              </a:xfrm>
              <a:prstGeom prst="rect">
                <a:avLst/>
              </a:prstGeom>
              <a:solidFill>
                <a:srgbClr val="006699"/>
              </a:solidFill>
              <a:ln>
                <a:noFill/>
              </a:ln>
              <a:effectLst/>
              <a:extLst/>
            </p:spPr>
            <p:txBody>
              <a:bodyPr wrap="none" anchor="ctr"/>
              <a:lstStyle/>
              <a:p>
                <a:pPr>
                  <a:defRPr/>
                </a:pPr>
                <a:endParaRPr lang="zh-CN" altLang="en-US"/>
              </a:p>
            </p:txBody>
          </p:sp>
          <p:sp>
            <p:nvSpPr>
              <p:cNvPr id="5153" name="Rectangle 144"/>
              <p:cNvSpPr>
                <a:spLocks noChangeArrowheads="1"/>
              </p:cNvSpPr>
              <p:nvPr/>
            </p:nvSpPr>
            <p:spPr bwMode="auto">
              <a:xfrm flipV="1">
                <a:off x="6126" y="4026"/>
                <a:ext cx="116" cy="115"/>
              </a:xfrm>
              <a:prstGeom prst="rect">
                <a:avLst/>
              </a:prstGeom>
              <a:solidFill>
                <a:srgbClr val="99CCFF"/>
              </a:solidFill>
              <a:ln>
                <a:noFill/>
              </a:ln>
              <a:effectLst/>
              <a:extLst/>
            </p:spPr>
            <p:txBody>
              <a:bodyPr wrap="none" anchor="ctr"/>
              <a:lstStyle/>
              <a:p>
                <a:pPr>
                  <a:defRPr/>
                </a:pPr>
                <a:endParaRPr lang="zh-CN" altLang="en-US"/>
              </a:p>
            </p:txBody>
          </p:sp>
          <p:sp>
            <p:nvSpPr>
              <p:cNvPr id="5154" name="Rectangle 145"/>
              <p:cNvSpPr>
                <a:spLocks noChangeArrowheads="1"/>
              </p:cNvSpPr>
              <p:nvPr/>
            </p:nvSpPr>
            <p:spPr bwMode="auto">
              <a:xfrm flipV="1">
                <a:off x="6242" y="4026"/>
                <a:ext cx="117" cy="115"/>
              </a:xfrm>
              <a:prstGeom prst="rect">
                <a:avLst/>
              </a:prstGeom>
              <a:solidFill>
                <a:srgbClr val="CCCCFF"/>
              </a:solidFill>
              <a:ln>
                <a:noFill/>
              </a:ln>
              <a:effectLst/>
              <a:extLst/>
            </p:spPr>
            <p:txBody>
              <a:bodyPr wrap="none" anchor="ctr"/>
              <a:lstStyle/>
              <a:p>
                <a:pPr>
                  <a:defRPr/>
                </a:pPr>
                <a:endParaRPr lang="zh-CN" altLang="en-US"/>
              </a:p>
            </p:txBody>
          </p:sp>
          <p:sp>
            <p:nvSpPr>
              <p:cNvPr id="5155" name="Rectangle 146"/>
              <p:cNvSpPr>
                <a:spLocks noChangeArrowheads="1"/>
              </p:cNvSpPr>
              <p:nvPr/>
            </p:nvSpPr>
            <p:spPr bwMode="auto">
              <a:xfrm flipV="1">
                <a:off x="5893" y="4026"/>
                <a:ext cx="117" cy="115"/>
              </a:xfrm>
              <a:prstGeom prst="rect">
                <a:avLst/>
              </a:prstGeom>
              <a:solidFill>
                <a:schemeClr val="bg2"/>
              </a:solidFill>
              <a:ln>
                <a:noFill/>
              </a:ln>
              <a:effectLst/>
              <a:extLst/>
            </p:spPr>
            <p:txBody>
              <a:bodyPr wrap="none" anchor="ctr"/>
              <a:lstStyle/>
              <a:p>
                <a:pPr>
                  <a:defRPr/>
                </a:pPr>
                <a:endParaRPr lang="zh-CN" altLang="en-US"/>
              </a:p>
            </p:txBody>
          </p:sp>
        </p:grpSp>
        <p:grpSp>
          <p:nvGrpSpPr>
            <p:cNvPr id="4123" name="Group 147"/>
            <p:cNvGrpSpPr>
              <a:grpSpLocks/>
            </p:cNvGrpSpPr>
            <p:nvPr/>
          </p:nvGrpSpPr>
          <p:grpSpPr bwMode="auto">
            <a:xfrm>
              <a:off x="5893" y="4167"/>
              <a:ext cx="466" cy="115"/>
              <a:chOff x="5893" y="4167"/>
              <a:chExt cx="466" cy="115"/>
            </a:xfrm>
          </p:grpSpPr>
          <p:sp>
            <p:nvSpPr>
              <p:cNvPr id="5148" name="Rectangle 148"/>
              <p:cNvSpPr>
                <a:spLocks noChangeArrowheads="1"/>
              </p:cNvSpPr>
              <p:nvPr/>
            </p:nvSpPr>
            <p:spPr bwMode="auto">
              <a:xfrm flipV="1">
                <a:off x="6010" y="4167"/>
                <a:ext cx="116" cy="115"/>
              </a:xfrm>
              <a:prstGeom prst="rect">
                <a:avLst/>
              </a:prstGeom>
              <a:solidFill>
                <a:schemeClr val="hlink"/>
              </a:solidFill>
              <a:ln>
                <a:noFill/>
              </a:ln>
              <a:effectLst/>
              <a:extLst/>
            </p:spPr>
            <p:txBody>
              <a:bodyPr wrap="none" anchor="ctr"/>
              <a:lstStyle/>
              <a:p>
                <a:pPr>
                  <a:defRPr/>
                </a:pPr>
                <a:endParaRPr lang="zh-CN" altLang="en-US"/>
              </a:p>
            </p:txBody>
          </p:sp>
          <p:sp>
            <p:nvSpPr>
              <p:cNvPr id="5149" name="Rectangle 149"/>
              <p:cNvSpPr>
                <a:spLocks noChangeArrowheads="1"/>
              </p:cNvSpPr>
              <p:nvPr/>
            </p:nvSpPr>
            <p:spPr bwMode="auto">
              <a:xfrm flipV="1">
                <a:off x="6126" y="4167"/>
                <a:ext cx="116" cy="115"/>
              </a:xfrm>
              <a:prstGeom prst="rect">
                <a:avLst/>
              </a:prstGeom>
              <a:solidFill>
                <a:schemeClr val="accent2"/>
              </a:solidFill>
              <a:ln>
                <a:noFill/>
              </a:ln>
              <a:effectLst/>
              <a:extLst/>
            </p:spPr>
            <p:txBody>
              <a:bodyPr wrap="none" anchor="ctr"/>
              <a:lstStyle/>
              <a:p>
                <a:pPr>
                  <a:defRPr/>
                </a:pPr>
                <a:endParaRPr lang="zh-CN" altLang="en-US"/>
              </a:p>
            </p:txBody>
          </p:sp>
          <p:sp>
            <p:nvSpPr>
              <p:cNvPr id="5150" name="Rectangle 150"/>
              <p:cNvSpPr>
                <a:spLocks noChangeArrowheads="1"/>
              </p:cNvSpPr>
              <p:nvPr/>
            </p:nvSpPr>
            <p:spPr bwMode="auto">
              <a:xfrm flipV="1">
                <a:off x="6242" y="4167"/>
                <a:ext cx="117" cy="115"/>
              </a:xfrm>
              <a:prstGeom prst="rect">
                <a:avLst/>
              </a:prstGeom>
              <a:solidFill>
                <a:schemeClr val="accent1"/>
              </a:solidFill>
              <a:ln>
                <a:noFill/>
              </a:ln>
              <a:effectLst/>
              <a:extLst/>
            </p:spPr>
            <p:txBody>
              <a:bodyPr wrap="none" anchor="ctr"/>
              <a:lstStyle/>
              <a:p>
                <a:pPr>
                  <a:defRPr/>
                </a:pPr>
                <a:endParaRPr lang="zh-CN" altLang="en-US"/>
              </a:p>
            </p:txBody>
          </p:sp>
          <p:sp>
            <p:nvSpPr>
              <p:cNvPr id="5151" name="Rectangle 151"/>
              <p:cNvSpPr>
                <a:spLocks noChangeArrowheads="1"/>
              </p:cNvSpPr>
              <p:nvPr/>
            </p:nvSpPr>
            <p:spPr bwMode="auto">
              <a:xfrm flipV="1">
                <a:off x="5893" y="4167"/>
                <a:ext cx="117" cy="115"/>
              </a:xfrm>
              <a:prstGeom prst="rect">
                <a:avLst/>
              </a:prstGeom>
              <a:solidFill>
                <a:schemeClr val="bg2"/>
              </a:solidFill>
              <a:ln>
                <a:noFill/>
              </a:ln>
              <a:effectLst/>
              <a:extLst/>
            </p:spPr>
            <p:txBody>
              <a:bodyPr wrap="none" anchor="ctr"/>
              <a:lstStyle/>
              <a:p>
                <a:pPr>
                  <a:defRPr/>
                </a:pPr>
                <a:endParaRPr lang="zh-CN" altLang="en-US"/>
              </a:p>
            </p:txBody>
          </p:sp>
        </p:grpSp>
      </p:grpSp>
      <p:sp>
        <p:nvSpPr>
          <p:cNvPr id="5132" name="Rectangle 152"/>
          <p:cNvSpPr>
            <a:spLocks noChangeArrowheads="1"/>
          </p:cNvSpPr>
          <p:nvPr/>
        </p:nvSpPr>
        <p:spPr bwMode="auto">
          <a:xfrm>
            <a:off x="9251950" y="1341438"/>
            <a:ext cx="1192213" cy="1725612"/>
          </a:xfrm>
          <a:prstGeom prst="rect">
            <a:avLst/>
          </a:prstGeom>
          <a:noFill/>
          <a:ln>
            <a:noFill/>
          </a:ln>
          <a:effectLst/>
          <a:extLst/>
        </p:spPr>
        <p:txBody>
          <a:bodyPr lIns="80124" tIns="40063" rIns="80124" bIns="40063">
            <a:spAutoFit/>
          </a:bodyPr>
          <a:lstStyle/>
          <a:p>
            <a:pPr>
              <a:lnSpc>
                <a:spcPct val="120000"/>
              </a:lnSpc>
              <a:spcBef>
                <a:spcPct val="20000"/>
              </a:spcBef>
              <a:defRPr/>
            </a:pPr>
            <a:r>
              <a:rPr lang="zh-CN" altLang="en-US" sz="1100">
                <a:solidFill>
                  <a:srgbClr val="FFFFFF"/>
                </a:solidFill>
                <a:latin typeface="Arial" pitchFamily="34" charset="0"/>
              </a:rPr>
              <a:t>配色参考方案：</a:t>
            </a:r>
          </a:p>
          <a:p>
            <a:pPr>
              <a:lnSpc>
                <a:spcPct val="120000"/>
              </a:lnSpc>
              <a:spcBef>
                <a:spcPct val="20000"/>
              </a:spcBef>
              <a:defRPr/>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5133" name="Rectangle 153"/>
          <p:cNvSpPr>
            <a:spLocks noChangeArrowheads="1"/>
          </p:cNvSpPr>
          <p:nvPr/>
        </p:nvSpPr>
        <p:spPr bwMode="auto">
          <a:xfrm>
            <a:off x="9251950" y="7938"/>
            <a:ext cx="1120775" cy="684212"/>
          </a:xfrm>
          <a:prstGeom prst="rect">
            <a:avLst/>
          </a:prstGeom>
          <a:noFill/>
          <a:ln>
            <a:noFill/>
          </a:ln>
          <a:effectLst/>
          <a:extLst/>
        </p:spPr>
        <p:txBody>
          <a:bodyPr lIns="80124" tIns="40063" rIns="80124" bIns="40063">
            <a:spAutoFit/>
          </a:bodyPr>
          <a:lstStyle/>
          <a:p>
            <a:pPr>
              <a:lnSpc>
                <a:spcPct val="120000"/>
              </a:lnSpc>
              <a:spcBef>
                <a:spcPct val="20000"/>
              </a:spcBef>
              <a:defRPr/>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pic>
        <p:nvPicPr>
          <p:cNvPr id="4107" name="Picture 80" descr="200016582-001副本"/>
          <p:cNvPicPr>
            <a:picLocks noChangeAspect="1" noChangeArrowheads="1"/>
          </p:cNvPicPr>
          <p:nvPr/>
        </p:nvPicPr>
        <p:blipFill>
          <a:blip r:embed="rId4" cstate="print"/>
          <a:srcRect/>
          <a:stretch>
            <a:fillRect/>
          </a:stretch>
        </p:blipFill>
        <p:spPr bwMode="auto">
          <a:xfrm>
            <a:off x="0" y="1268413"/>
            <a:ext cx="9144000" cy="2951162"/>
          </a:xfrm>
          <a:prstGeom prst="rect">
            <a:avLst/>
          </a:prstGeom>
          <a:noFill/>
          <a:ln w="9525">
            <a:noFill/>
            <a:miter lim="800000"/>
            <a:headEnd/>
            <a:tailEnd/>
          </a:ln>
        </p:spPr>
      </p:pic>
      <p:pic>
        <p:nvPicPr>
          <p:cNvPr id="4108" name="Picture 81" descr="未标题-2"/>
          <p:cNvPicPr>
            <a:picLocks noChangeAspect="1" noChangeArrowheads="1"/>
          </p:cNvPicPr>
          <p:nvPr/>
        </p:nvPicPr>
        <p:blipFill>
          <a:blip r:embed="rId5" cstate="print"/>
          <a:srcRect/>
          <a:stretch>
            <a:fillRect/>
          </a:stretch>
        </p:blipFill>
        <p:spPr bwMode="auto">
          <a:xfrm>
            <a:off x="6083300" y="1268413"/>
            <a:ext cx="3060700" cy="2949575"/>
          </a:xfrm>
          <a:prstGeom prst="rect">
            <a:avLst/>
          </a:prstGeom>
          <a:noFill/>
          <a:ln w="9525">
            <a:noFill/>
            <a:miter lim="800000"/>
            <a:headEnd/>
            <a:tailEnd/>
          </a:ln>
        </p:spPr>
      </p:pic>
      <p:sp>
        <p:nvSpPr>
          <p:cNvPr id="82" name="Text Box 7"/>
          <p:cNvSpPr txBox="1">
            <a:spLocks noChangeArrowheads="1"/>
          </p:cNvSpPr>
          <p:nvPr/>
        </p:nvSpPr>
        <p:spPr bwMode="auto">
          <a:xfrm>
            <a:off x="7229475" y="3795713"/>
            <a:ext cx="1258888" cy="244475"/>
          </a:xfrm>
          <a:prstGeom prst="rect">
            <a:avLst/>
          </a:prstGeom>
          <a:noFill/>
          <a:ln>
            <a:noFill/>
          </a:ln>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8"/>
          <p:cNvSpPr>
            <a:spLocks noGrp="1" noChangeArrowheads="1"/>
          </p:cNvSpPr>
          <p:nvPr>
            <p:ph type="title"/>
          </p:nvPr>
        </p:nvSpPr>
        <p:spPr bwMode="auto">
          <a:xfrm>
            <a:off x="755650" y="4508500"/>
            <a:ext cx="5548313" cy="579438"/>
          </a:xfrm>
          <a:prstGeom prst="rect">
            <a:avLst/>
          </a:prstGeom>
          <a:noFill/>
          <a:ln w="9525">
            <a:noFill/>
            <a:miter lim="800000"/>
            <a:headEnd/>
            <a:tailEnd/>
          </a:ln>
        </p:spPr>
        <p:txBody>
          <a:bodyPr vert="horz" wrap="square" lIns="0" tIns="45720" rIns="91440" bIns="45720" numCol="1" anchor="t" anchorCtr="0" compatLnSpc="1">
            <a:prstTxWarp prst="textNoShape">
              <a:avLst/>
            </a:prstTxWarp>
            <a:spAutoFit/>
          </a:bodyPr>
          <a:lstStyle/>
          <a:p>
            <a:pPr lvl="0"/>
            <a:r>
              <a:rPr lang="zh-CN" altLang="en-US"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5124" name="Picture 6" descr="Logo"/>
          <p:cNvPicPr>
            <a:picLocks noChangeAspect="1" noChangeArrowheads="1"/>
          </p:cNvPicPr>
          <p:nvPr/>
        </p:nvPicPr>
        <p:blipFill>
          <a:blip r:embed="rId3" cstate="print"/>
          <a:srcRect/>
          <a:stretch>
            <a:fillRect/>
          </a:stretch>
        </p:blipFill>
        <p:spPr bwMode="auto">
          <a:xfrm>
            <a:off x="7669213" y="5684838"/>
            <a:ext cx="706437" cy="704850"/>
          </a:xfrm>
          <a:prstGeom prst="rect">
            <a:avLst/>
          </a:prstGeom>
          <a:noFill/>
          <a:ln w="9525">
            <a:noFill/>
            <a:miter lim="800000"/>
            <a:headEnd/>
            <a:tailEnd/>
          </a:ln>
        </p:spPr>
      </p:pic>
      <p:sp>
        <p:nvSpPr>
          <p:cNvPr id="6152" name="Rectangle 13"/>
          <p:cNvSpPr>
            <a:spLocks noChangeArrowheads="1"/>
          </p:cNvSpPr>
          <p:nvPr/>
        </p:nvSpPr>
        <p:spPr bwMode="auto">
          <a:xfrm>
            <a:off x="7235825" y="476250"/>
            <a:ext cx="1465263" cy="212725"/>
          </a:xfrm>
          <a:prstGeom prst="rect">
            <a:avLst/>
          </a:prstGeom>
          <a:noFill/>
          <a:ln>
            <a:noFill/>
          </a:ln>
          <a:effectLst/>
          <a:extLst/>
        </p:spPr>
        <p:txBody>
          <a:bodyPr lIns="0" tIns="0" rIns="0" bIns="0">
            <a:spAutoFit/>
          </a:bodyPr>
          <a:lstStyle/>
          <a:p>
            <a:pPr defTabSz="784225" eaLnBrk="0" hangingPunct="0">
              <a:defRPr/>
            </a:pPr>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154" name="Rectangle 14"/>
          <p:cNvSpPr>
            <a:spLocks noChangeArrowheads="1"/>
          </p:cNvSpPr>
          <p:nvPr/>
        </p:nvSpPr>
        <p:spPr bwMode="auto">
          <a:xfrm>
            <a:off x="-1952625" y="692150"/>
            <a:ext cx="1844675" cy="5500688"/>
          </a:xfrm>
          <a:prstGeom prst="rect">
            <a:avLst/>
          </a:prstGeom>
          <a:noFill/>
          <a:ln>
            <a:noFill/>
          </a:ln>
          <a:effectLs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defRPr/>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defRPr/>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defRPr/>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defRPr/>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defRPr/>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defRPr/>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5128" name="Group 149"/>
          <p:cNvGrpSpPr>
            <a:grpSpLocks/>
          </p:cNvGrpSpPr>
          <p:nvPr/>
        </p:nvGrpSpPr>
        <p:grpSpPr bwMode="auto">
          <a:xfrm>
            <a:off x="9324975" y="3367088"/>
            <a:ext cx="919163" cy="3490912"/>
            <a:chOff x="5839" y="2160"/>
            <a:chExt cx="579" cy="2199"/>
          </a:xfrm>
        </p:grpSpPr>
        <p:sp>
          <p:nvSpPr>
            <p:cNvPr id="6158" name="Rectangle 150"/>
            <p:cNvSpPr>
              <a:spLocks noChangeArrowheads="1"/>
            </p:cNvSpPr>
            <p:nvPr/>
          </p:nvSpPr>
          <p:spPr bwMode="auto">
            <a:xfrm>
              <a:off x="5839" y="2160"/>
              <a:ext cx="579" cy="2199"/>
            </a:xfrm>
            <a:prstGeom prst="rect">
              <a:avLst/>
            </a:prstGeom>
            <a:solidFill>
              <a:srgbClr val="FFFFFF"/>
            </a:solidFill>
            <a:ln>
              <a:noFill/>
            </a:ln>
            <a:effectLst/>
            <a:extLst/>
          </p:spPr>
          <p:txBody>
            <a:bodyPr lIns="91425" tIns="45712" rIns="91425" bIns="45712" anchor="ctr">
              <a:spAutoFit/>
            </a:bodyPr>
            <a:lstStyle/>
            <a:p>
              <a:pPr>
                <a:defRPr/>
              </a:pPr>
              <a:endParaRPr lang="zh-CN" altLang="en-US"/>
            </a:p>
          </p:txBody>
        </p:sp>
        <p:grpSp>
          <p:nvGrpSpPr>
            <p:cNvPr id="5135" name="Group 151"/>
            <p:cNvGrpSpPr>
              <a:grpSpLocks/>
            </p:cNvGrpSpPr>
            <p:nvPr/>
          </p:nvGrpSpPr>
          <p:grpSpPr bwMode="auto">
            <a:xfrm>
              <a:off x="5893" y="2387"/>
              <a:ext cx="466" cy="115"/>
              <a:chOff x="5893" y="2387"/>
              <a:chExt cx="466" cy="115"/>
            </a:xfrm>
          </p:grpSpPr>
          <p:sp>
            <p:nvSpPr>
              <p:cNvPr id="6220" name="Rectangle 152"/>
              <p:cNvSpPr>
                <a:spLocks noChangeArrowheads="1"/>
              </p:cNvSpPr>
              <p:nvPr/>
            </p:nvSpPr>
            <p:spPr bwMode="auto">
              <a:xfrm flipV="1">
                <a:off x="6010" y="2387"/>
                <a:ext cx="116" cy="115"/>
              </a:xfrm>
              <a:prstGeom prst="rect">
                <a:avLst/>
              </a:prstGeom>
              <a:solidFill>
                <a:srgbClr val="FFCC66"/>
              </a:solidFill>
              <a:ln>
                <a:noFill/>
              </a:ln>
              <a:effectLst/>
              <a:extLst/>
            </p:spPr>
            <p:txBody>
              <a:bodyPr wrap="none" anchor="ctr"/>
              <a:lstStyle/>
              <a:p>
                <a:pPr>
                  <a:defRPr/>
                </a:pPr>
                <a:endParaRPr lang="zh-CN" altLang="en-US"/>
              </a:p>
            </p:txBody>
          </p:sp>
          <p:sp>
            <p:nvSpPr>
              <p:cNvPr id="6221" name="Rectangle 153"/>
              <p:cNvSpPr>
                <a:spLocks noChangeArrowheads="1"/>
              </p:cNvSpPr>
              <p:nvPr/>
            </p:nvSpPr>
            <p:spPr bwMode="auto">
              <a:xfrm flipV="1">
                <a:off x="6126" y="2387"/>
                <a:ext cx="116" cy="115"/>
              </a:xfrm>
              <a:prstGeom prst="rect">
                <a:avLst/>
              </a:prstGeom>
              <a:solidFill>
                <a:srgbClr val="FF9900"/>
              </a:solidFill>
              <a:ln>
                <a:noFill/>
              </a:ln>
              <a:effectLst/>
              <a:extLst/>
            </p:spPr>
            <p:txBody>
              <a:bodyPr wrap="none" anchor="ctr"/>
              <a:lstStyle/>
              <a:p>
                <a:pPr>
                  <a:defRPr/>
                </a:pPr>
                <a:endParaRPr lang="zh-CN" altLang="en-US"/>
              </a:p>
            </p:txBody>
          </p:sp>
          <p:sp>
            <p:nvSpPr>
              <p:cNvPr id="6222" name="Rectangle 154"/>
              <p:cNvSpPr>
                <a:spLocks noChangeArrowheads="1"/>
              </p:cNvSpPr>
              <p:nvPr/>
            </p:nvSpPr>
            <p:spPr bwMode="auto">
              <a:xfrm flipV="1">
                <a:off x="6242" y="2387"/>
                <a:ext cx="117" cy="115"/>
              </a:xfrm>
              <a:prstGeom prst="rect">
                <a:avLst/>
              </a:prstGeom>
              <a:solidFill>
                <a:srgbClr val="99660A"/>
              </a:solidFill>
              <a:ln>
                <a:noFill/>
              </a:ln>
              <a:effectLst/>
              <a:extLst/>
            </p:spPr>
            <p:txBody>
              <a:bodyPr wrap="none" anchor="ctr"/>
              <a:lstStyle/>
              <a:p>
                <a:pPr>
                  <a:defRPr/>
                </a:pPr>
                <a:endParaRPr lang="zh-CN" altLang="en-US"/>
              </a:p>
            </p:txBody>
          </p:sp>
          <p:sp>
            <p:nvSpPr>
              <p:cNvPr id="6223" name="Rectangle 155"/>
              <p:cNvSpPr>
                <a:spLocks noChangeArrowheads="1"/>
              </p:cNvSpPr>
              <p:nvPr/>
            </p:nvSpPr>
            <p:spPr bwMode="auto">
              <a:xfrm flipV="1">
                <a:off x="5893" y="2387"/>
                <a:ext cx="117" cy="115"/>
              </a:xfrm>
              <a:prstGeom prst="rect">
                <a:avLst/>
              </a:prstGeom>
              <a:solidFill>
                <a:srgbClr val="FFCC99"/>
              </a:solidFill>
              <a:ln>
                <a:noFill/>
              </a:ln>
              <a:effectLst/>
              <a:extLst/>
            </p:spPr>
            <p:txBody>
              <a:bodyPr wrap="none" anchor="ctr"/>
              <a:lstStyle/>
              <a:p>
                <a:pPr>
                  <a:defRPr/>
                </a:pPr>
                <a:endParaRPr lang="zh-CN" altLang="en-US"/>
              </a:p>
            </p:txBody>
          </p:sp>
        </p:grpSp>
        <p:grpSp>
          <p:nvGrpSpPr>
            <p:cNvPr id="5136" name="Group 156"/>
            <p:cNvGrpSpPr>
              <a:grpSpLocks/>
            </p:cNvGrpSpPr>
            <p:nvPr/>
          </p:nvGrpSpPr>
          <p:grpSpPr bwMode="auto">
            <a:xfrm>
              <a:off x="5893" y="2523"/>
              <a:ext cx="466" cy="115"/>
              <a:chOff x="5893" y="2523"/>
              <a:chExt cx="466" cy="115"/>
            </a:xfrm>
          </p:grpSpPr>
          <p:sp>
            <p:nvSpPr>
              <p:cNvPr id="6216" name="Rectangle 157"/>
              <p:cNvSpPr>
                <a:spLocks noChangeArrowheads="1"/>
              </p:cNvSpPr>
              <p:nvPr/>
            </p:nvSpPr>
            <p:spPr bwMode="auto">
              <a:xfrm flipV="1">
                <a:off x="6010" y="2523"/>
                <a:ext cx="116" cy="115"/>
              </a:xfrm>
              <a:prstGeom prst="rect">
                <a:avLst/>
              </a:prstGeom>
              <a:solidFill>
                <a:srgbClr val="99CCFF"/>
              </a:solidFill>
              <a:ln>
                <a:noFill/>
              </a:ln>
              <a:effectLst/>
              <a:extLst/>
            </p:spPr>
            <p:txBody>
              <a:bodyPr wrap="none" anchor="ctr"/>
              <a:lstStyle/>
              <a:p>
                <a:pPr>
                  <a:defRPr/>
                </a:pPr>
                <a:endParaRPr lang="zh-CN" altLang="en-US"/>
              </a:p>
            </p:txBody>
          </p:sp>
          <p:sp>
            <p:nvSpPr>
              <p:cNvPr id="6217" name="Rectangle 158"/>
              <p:cNvSpPr>
                <a:spLocks noChangeArrowheads="1"/>
              </p:cNvSpPr>
              <p:nvPr/>
            </p:nvSpPr>
            <p:spPr bwMode="auto">
              <a:xfrm flipV="1">
                <a:off x="6126" y="2523"/>
                <a:ext cx="116" cy="115"/>
              </a:xfrm>
              <a:prstGeom prst="rect">
                <a:avLst/>
              </a:prstGeom>
              <a:solidFill>
                <a:srgbClr val="99CCCC"/>
              </a:solidFill>
              <a:ln>
                <a:noFill/>
              </a:ln>
              <a:effectLst/>
              <a:extLst/>
            </p:spPr>
            <p:txBody>
              <a:bodyPr wrap="none" anchor="ctr"/>
              <a:lstStyle/>
              <a:p>
                <a:pPr>
                  <a:defRPr/>
                </a:pPr>
                <a:endParaRPr lang="zh-CN" altLang="en-US"/>
              </a:p>
            </p:txBody>
          </p:sp>
          <p:sp>
            <p:nvSpPr>
              <p:cNvPr id="6218" name="Rectangle 159"/>
              <p:cNvSpPr>
                <a:spLocks noChangeArrowheads="1"/>
              </p:cNvSpPr>
              <p:nvPr/>
            </p:nvSpPr>
            <p:spPr bwMode="auto">
              <a:xfrm flipV="1">
                <a:off x="6242" y="2523"/>
                <a:ext cx="117" cy="115"/>
              </a:xfrm>
              <a:prstGeom prst="rect">
                <a:avLst/>
              </a:prstGeom>
              <a:solidFill>
                <a:srgbClr val="009999"/>
              </a:solidFill>
              <a:ln>
                <a:noFill/>
              </a:ln>
              <a:effectLst/>
              <a:extLst/>
            </p:spPr>
            <p:txBody>
              <a:bodyPr wrap="none" anchor="ctr"/>
              <a:lstStyle/>
              <a:p>
                <a:pPr>
                  <a:defRPr/>
                </a:pPr>
                <a:endParaRPr lang="zh-CN" altLang="en-US"/>
              </a:p>
            </p:txBody>
          </p:sp>
          <p:sp>
            <p:nvSpPr>
              <p:cNvPr id="6219" name="Rectangle 160"/>
              <p:cNvSpPr>
                <a:spLocks noChangeArrowheads="1"/>
              </p:cNvSpPr>
              <p:nvPr/>
            </p:nvSpPr>
            <p:spPr bwMode="auto">
              <a:xfrm flipV="1">
                <a:off x="5893" y="2523"/>
                <a:ext cx="117" cy="115"/>
              </a:xfrm>
              <a:prstGeom prst="rect">
                <a:avLst/>
              </a:prstGeom>
              <a:solidFill>
                <a:srgbClr val="CCCCFF"/>
              </a:solidFill>
              <a:ln>
                <a:noFill/>
              </a:ln>
              <a:effectLst/>
              <a:extLst/>
            </p:spPr>
            <p:txBody>
              <a:bodyPr wrap="none" anchor="ctr"/>
              <a:lstStyle/>
              <a:p>
                <a:pPr>
                  <a:defRPr/>
                </a:pPr>
                <a:endParaRPr lang="zh-CN" altLang="en-US"/>
              </a:p>
            </p:txBody>
          </p:sp>
        </p:grpSp>
        <p:grpSp>
          <p:nvGrpSpPr>
            <p:cNvPr id="5137" name="Group 161"/>
            <p:cNvGrpSpPr>
              <a:grpSpLocks/>
            </p:cNvGrpSpPr>
            <p:nvPr/>
          </p:nvGrpSpPr>
          <p:grpSpPr bwMode="auto">
            <a:xfrm>
              <a:off x="5893" y="2659"/>
              <a:ext cx="466" cy="115"/>
              <a:chOff x="5893" y="2659"/>
              <a:chExt cx="466" cy="115"/>
            </a:xfrm>
          </p:grpSpPr>
          <p:sp>
            <p:nvSpPr>
              <p:cNvPr id="6212" name="Rectangle 162"/>
              <p:cNvSpPr>
                <a:spLocks noChangeArrowheads="1"/>
              </p:cNvSpPr>
              <p:nvPr/>
            </p:nvSpPr>
            <p:spPr bwMode="auto">
              <a:xfrm flipV="1">
                <a:off x="6010" y="2659"/>
                <a:ext cx="116" cy="115"/>
              </a:xfrm>
              <a:prstGeom prst="rect">
                <a:avLst/>
              </a:prstGeom>
              <a:solidFill>
                <a:srgbClr val="99CCCC"/>
              </a:solidFill>
              <a:ln>
                <a:noFill/>
              </a:ln>
              <a:effectLst/>
              <a:extLst/>
            </p:spPr>
            <p:txBody>
              <a:bodyPr wrap="none" anchor="ctr"/>
              <a:lstStyle/>
              <a:p>
                <a:pPr>
                  <a:defRPr/>
                </a:pPr>
                <a:endParaRPr lang="zh-CN" altLang="en-US"/>
              </a:p>
            </p:txBody>
          </p:sp>
          <p:sp>
            <p:nvSpPr>
              <p:cNvPr id="6213" name="Rectangle 163"/>
              <p:cNvSpPr>
                <a:spLocks noChangeArrowheads="1"/>
              </p:cNvSpPr>
              <p:nvPr/>
            </p:nvSpPr>
            <p:spPr bwMode="auto">
              <a:xfrm flipV="1">
                <a:off x="6126" y="2659"/>
                <a:ext cx="116" cy="115"/>
              </a:xfrm>
              <a:prstGeom prst="rect">
                <a:avLst/>
              </a:prstGeom>
              <a:solidFill>
                <a:srgbClr val="0099CC"/>
              </a:solidFill>
              <a:ln>
                <a:noFill/>
              </a:ln>
              <a:effectLst/>
              <a:extLst/>
            </p:spPr>
            <p:txBody>
              <a:bodyPr wrap="none" anchor="ctr"/>
              <a:lstStyle/>
              <a:p>
                <a:pPr>
                  <a:defRPr/>
                </a:pPr>
                <a:endParaRPr lang="zh-CN" altLang="en-US"/>
              </a:p>
            </p:txBody>
          </p:sp>
          <p:sp>
            <p:nvSpPr>
              <p:cNvPr id="6214" name="Rectangle 164"/>
              <p:cNvSpPr>
                <a:spLocks noChangeArrowheads="1"/>
              </p:cNvSpPr>
              <p:nvPr/>
            </p:nvSpPr>
            <p:spPr bwMode="auto">
              <a:xfrm flipV="1">
                <a:off x="6242" y="2659"/>
                <a:ext cx="117" cy="115"/>
              </a:xfrm>
              <a:prstGeom prst="rect">
                <a:avLst/>
              </a:prstGeom>
              <a:solidFill>
                <a:srgbClr val="006699"/>
              </a:solidFill>
              <a:ln>
                <a:noFill/>
              </a:ln>
              <a:effectLst/>
              <a:extLst/>
            </p:spPr>
            <p:txBody>
              <a:bodyPr wrap="none" anchor="ctr"/>
              <a:lstStyle/>
              <a:p>
                <a:pPr>
                  <a:defRPr/>
                </a:pPr>
                <a:endParaRPr lang="zh-CN" altLang="en-US"/>
              </a:p>
            </p:txBody>
          </p:sp>
          <p:sp>
            <p:nvSpPr>
              <p:cNvPr id="6215" name="Rectangle 165"/>
              <p:cNvSpPr>
                <a:spLocks noChangeArrowheads="1"/>
              </p:cNvSpPr>
              <p:nvPr/>
            </p:nvSpPr>
            <p:spPr bwMode="auto">
              <a:xfrm flipV="1">
                <a:off x="5893" y="2659"/>
                <a:ext cx="117" cy="115"/>
              </a:xfrm>
              <a:prstGeom prst="rect">
                <a:avLst/>
              </a:prstGeom>
              <a:solidFill>
                <a:srgbClr val="CCFF99"/>
              </a:solidFill>
              <a:ln>
                <a:noFill/>
              </a:ln>
              <a:effectLst/>
              <a:extLst/>
            </p:spPr>
            <p:txBody>
              <a:bodyPr wrap="none" anchor="ctr"/>
              <a:lstStyle/>
              <a:p>
                <a:pPr>
                  <a:defRPr/>
                </a:pPr>
                <a:endParaRPr lang="zh-CN" altLang="en-US"/>
              </a:p>
            </p:txBody>
          </p:sp>
        </p:grpSp>
        <p:grpSp>
          <p:nvGrpSpPr>
            <p:cNvPr id="5138" name="Group 166"/>
            <p:cNvGrpSpPr>
              <a:grpSpLocks/>
            </p:cNvGrpSpPr>
            <p:nvPr/>
          </p:nvGrpSpPr>
          <p:grpSpPr bwMode="auto">
            <a:xfrm>
              <a:off x="5893" y="2251"/>
              <a:ext cx="466" cy="119"/>
              <a:chOff x="5893" y="2251"/>
              <a:chExt cx="466" cy="119"/>
            </a:xfrm>
          </p:grpSpPr>
          <p:sp>
            <p:nvSpPr>
              <p:cNvPr id="6208" name="Rectangle 167"/>
              <p:cNvSpPr>
                <a:spLocks noChangeArrowheads="1"/>
              </p:cNvSpPr>
              <p:nvPr/>
            </p:nvSpPr>
            <p:spPr bwMode="auto">
              <a:xfrm flipV="1">
                <a:off x="6126" y="2251"/>
                <a:ext cx="116" cy="119"/>
              </a:xfrm>
              <a:prstGeom prst="rect">
                <a:avLst/>
              </a:prstGeom>
              <a:solidFill>
                <a:srgbClr val="FF9900"/>
              </a:solidFill>
              <a:ln>
                <a:noFill/>
              </a:ln>
              <a:effectLst/>
              <a:extLst/>
            </p:spPr>
            <p:txBody>
              <a:bodyPr wrap="none" anchor="ctr"/>
              <a:lstStyle/>
              <a:p>
                <a:pPr>
                  <a:defRPr/>
                </a:pPr>
                <a:endParaRPr lang="zh-CN" altLang="en-US"/>
              </a:p>
            </p:txBody>
          </p:sp>
          <p:sp>
            <p:nvSpPr>
              <p:cNvPr id="6209" name="Rectangle 168"/>
              <p:cNvSpPr>
                <a:spLocks noChangeArrowheads="1"/>
              </p:cNvSpPr>
              <p:nvPr/>
            </p:nvSpPr>
            <p:spPr bwMode="auto">
              <a:xfrm flipV="1">
                <a:off x="6242" y="2251"/>
                <a:ext cx="117" cy="119"/>
              </a:xfrm>
              <a:prstGeom prst="rect">
                <a:avLst/>
              </a:prstGeom>
              <a:solidFill>
                <a:srgbClr val="CCCCCC"/>
              </a:solidFill>
              <a:ln>
                <a:noFill/>
              </a:ln>
              <a:effectLst/>
              <a:extLst/>
            </p:spPr>
            <p:txBody>
              <a:bodyPr wrap="none" anchor="ctr"/>
              <a:lstStyle/>
              <a:p>
                <a:pPr>
                  <a:defRPr/>
                </a:pPr>
                <a:endParaRPr lang="zh-CN" altLang="en-US"/>
              </a:p>
            </p:txBody>
          </p:sp>
          <p:sp>
            <p:nvSpPr>
              <p:cNvPr id="6210" name="Rectangle 169"/>
              <p:cNvSpPr>
                <a:spLocks noChangeArrowheads="1"/>
              </p:cNvSpPr>
              <p:nvPr/>
            </p:nvSpPr>
            <p:spPr bwMode="auto">
              <a:xfrm flipV="1">
                <a:off x="5893" y="2251"/>
                <a:ext cx="117" cy="119"/>
              </a:xfrm>
              <a:prstGeom prst="rect">
                <a:avLst/>
              </a:prstGeom>
              <a:solidFill>
                <a:srgbClr val="99CCFF"/>
              </a:solidFill>
              <a:ln>
                <a:noFill/>
              </a:ln>
              <a:effectLst/>
              <a:extLst/>
            </p:spPr>
            <p:txBody>
              <a:bodyPr wrap="none" anchor="ctr"/>
              <a:lstStyle/>
              <a:p>
                <a:pPr>
                  <a:defRPr/>
                </a:pPr>
                <a:endParaRPr lang="zh-CN" altLang="en-US"/>
              </a:p>
            </p:txBody>
          </p:sp>
          <p:sp>
            <p:nvSpPr>
              <p:cNvPr id="6211" name="Rectangle 170"/>
              <p:cNvSpPr>
                <a:spLocks noChangeArrowheads="1"/>
              </p:cNvSpPr>
              <p:nvPr/>
            </p:nvSpPr>
            <p:spPr bwMode="auto">
              <a:xfrm flipV="1">
                <a:off x="6010" y="2251"/>
                <a:ext cx="116" cy="119"/>
              </a:xfrm>
              <a:prstGeom prst="rect">
                <a:avLst/>
              </a:prstGeom>
              <a:solidFill>
                <a:srgbClr val="669900"/>
              </a:solidFill>
              <a:ln>
                <a:noFill/>
              </a:ln>
              <a:effectLst/>
              <a:extLst/>
            </p:spPr>
            <p:txBody>
              <a:bodyPr wrap="none" anchor="ctr"/>
              <a:lstStyle/>
              <a:p>
                <a:pPr>
                  <a:defRPr/>
                </a:pPr>
                <a:endParaRPr lang="zh-CN" altLang="en-US"/>
              </a:p>
            </p:txBody>
          </p:sp>
        </p:grpSp>
        <p:grpSp>
          <p:nvGrpSpPr>
            <p:cNvPr id="5139" name="Group 171"/>
            <p:cNvGrpSpPr>
              <a:grpSpLocks/>
            </p:cNvGrpSpPr>
            <p:nvPr/>
          </p:nvGrpSpPr>
          <p:grpSpPr bwMode="auto">
            <a:xfrm>
              <a:off x="5893" y="2886"/>
              <a:ext cx="466" cy="115"/>
              <a:chOff x="5893" y="2886"/>
              <a:chExt cx="466" cy="115"/>
            </a:xfrm>
          </p:grpSpPr>
          <p:sp>
            <p:nvSpPr>
              <p:cNvPr id="6204" name="Rectangle 172"/>
              <p:cNvSpPr>
                <a:spLocks noChangeArrowheads="1"/>
              </p:cNvSpPr>
              <p:nvPr/>
            </p:nvSpPr>
            <p:spPr bwMode="auto">
              <a:xfrm flipV="1">
                <a:off x="6010" y="2886"/>
                <a:ext cx="116" cy="115"/>
              </a:xfrm>
              <a:prstGeom prst="rect">
                <a:avLst/>
              </a:prstGeom>
              <a:solidFill>
                <a:srgbClr val="FF9900"/>
              </a:solidFill>
              <a:ln>
                <a:noFill/>
              </a:ln>
              <a:effectLst/>
              <a:extLst/>
            </p:spPr>
            <p:txBody>
              <a:bodyPr wrap="none" anchor="ctr"/>
              <a:lstStyle/>
              <a:p>
                <a:pPr>
                  <a:defRPr/>
                </a:pPr>
                <a:endParaRPr lang="zh-CN" altLang="en-US"/>
              </a:p>
            </p:txBody>
          </p:sp>
          <p:sp>
            <p:nvSpPr>
              <p:cNvPr id="6205" name="Rectangle 173"/>
              <p:cNvSpPr>
                <a:spLocks noChangeArrowheads="1"/>
              </p:cNvSpPr>
              <p:nvPr/>
            </p:nvSpPr>
            <p:spPr bwMode="auto">
              <a:xfrm flipV="1">
                <a:off x="6126" y="2886"/>
                <a:ext cx="116" cy="115"/>
              </a:xfrm>
              <a:prstGeom prst="rect">
                <a:avLst/>
              </a:prstGeom>
              <a:solidFill>
                <a:srgbClr val="FFCC99"/>
              </a:solidFill>
              <a:ln>
                <a:noFill/>
              </a:ln>
              <a:effectLst/>
              <a:extLst/>
            </p:spPr>
            <p:txBody>
              <a:bodyPr wrap="none" anchor="ctr"/>
              <a:lstStyle/>
              <a:p>
                <a:pPr>
                  <a:defRPr/>
                </a:pPr>
                <a:endParaRPr lang="zh-CN" altLang="en-US"/>
              </a:p>
            </p:txBody>
          </p:sp>
          <p:sp>
            <p:nvSpPr>
              <p:cNvPr id="6206" name="Rectangle 174"/>
              <p:cNvSpPr>
                <a:spLocks noChangeArrowheads="1"/>
              </p:cNvSpPr>
              <p:nvPr/>
            </p:nvSpPr>
            <p:spPr bwMode="auto">
              <a:xfrm flipV="1">
                <a:off x="6242" y="2886"/>
                <a:ext cx="117" cy="115"/>
              </a:xfrm>
              <a:prstGeom prst="rect">
                <a:avLst/>
              </a:prstGeom>
              <a:solidFill>
                <a:srgbClr val="FFCC66"/>
              </a:solidFill>
              <a:ln>
                <a:noFill/>
              </a:ln>
              <a:effectLst/>
              <a:extLst/>
            </p:spPr>
            <p:txBody>
              <a:bodyPr wrap="none" anchor="ctr"/>
              <a:lstStyle/>
              <a:p>
                <a:pPr>
                  <a:defRPr/>
                </a:pPr>
                <a:endParaRPr lang="zh-CN" altLang="en-US"/>
              </a:p>
            </p:txBody>
          </p:sp>
          <p:sp>
            <p:nvSpPr>
              <p:cNvPr id="6207" name="Rectangle 175"/>
              <p:cNvSpPr>
                <a:spLocks noChangeArrowheads="1"/>
              </p:cNvSpPr>
              <p:nvPr/>
            </p:nvSpPr>
            <p:spPr bwMode="auto">
              <a:xfrm flipV="1">
                <a:off x="5893" y="2886"/>
                <a:ext cx="117" cy="115"/>
              </a:xfrm>
              <a:prstGeom prst="rect">
                <a:avLst/>
              </a:prstGeom>
              <a:solidFill>
                <a:srgbClr val="000000"/>
              </a:solidFill>
              <a:ln>
                <a:noFill/>
              </a:ln>
              <a:effectLst/>
              <a:extLst/>
            </p:spPr>
            <p:txBody>
              <a:bodyPr wrap="none" anchor="ctr"/>
              <a:lstStyle/>
              <a:p>
                <a:pPr>
                  <a:defRPr/>
                </a:pPr>
                <a:endParaRPr lang="zh-CN" altLang="en-US"/>
              </a:p>
            </p:txBody>
          </p:sp>
        </p:grpSp>
        <p:grpSp>
          <p:nvGrpSpPr>
            <p:cNvPr id="5140" name="Group 176"/>
            <p:cNvGrpSpPr>
              <a:grpSpLocks/>
            </p:cNvGrpSpPr>
            <p:nvPr/>
          </p:nvGrpSpPr>
          <p:grpSpPr bwMode="auto">
            <a:xfrm>
              <a:off x="5893" y="3022"/>
              <a:ext cx="466" cy="115"/>
              <a:chOff x="5893" y="3022"/>
              <a:chExt cx="466" cy="115"/>
            </a:xfrm>
          </p:grpSpPr>
          <p:sp>
            <p:nvSpPr>
              <p:cNvPr id="6200" name="Rectangle 177"/>
              <p:cNvSpPr>
                <a:spLocks noChangeArrowheads="1"/>
              </p:cNvSpPr>
              <p:nvPr/>
            </p:nvSpPr>
            <p:spPr bwMode="auto">
              <a:xfrm flipV="1">
                <a:off x="6010" y="3022"/>
                <a:ext cx="116" cy="115"/>
              </a:xfrm>
              <a:prstGeom prst="rect">
                <a:avLst/>
              </a:prstGeom>
              <a:solidFill>
                <a:srgbClr val="006699"/>
              </a:solidFill>
              <a:ln>
                <a:noFill/>
              </a:ln>
              <a:effectLst/>
              <a:extLst/>
            </p:spPr>
            <p:txBody>
              <a:bodyPr wrap="none" anchor="ctr"/>
              <a:lstStyle/>
              <a:p>
                <a:pPr>
                  <a:defRPr/>
                </a:pPr>
                <a:endParaRPr lang="zh-CN" altLang="en-US"/>
              </a:p>
            </p:txBody>
          </p:sp>
          <p:sp>
            <p:nvSpPr>
              <p:cNvPr id="6201" name="Rectangle 178"/>
              <p:cNvSpPr>
                <a:spLocks noChangeArrowheads="1"/>
              </p:cNvSpPr>
              <p:nvPr/>
            </p:nvSpPr>
            <p:spPr bwMode="auto">
              <a:xfrm flipV="1">
                <a:off x="6126" y="3022"/>
                <a:ext cx="116" cy="115"/>
              </a:xfrm>
              <a:prstGeom prst="rect">
                <a:avLst/>
              </a:prstGeom>
              <a:solidFill>
                <a:srgbClr val="99CCFF"/>
              </a:solidFill>
              <a:ln>
                <a:noFill/>
              </a:ln>
              <a:effectLst/>
              <a:extLst/>
            </p:spPr>
            <p:txBody>
              <a:bodyPr wrap="none" anchor="ctr"/>
              <a:lstStyle/>
              <a:p>
                <a:pPr>
                  <a:defRPr/>
                </a:pPr>
                <a:endParaRPr lang="zh-CN" altLang="en-US"/>
              </a:p>
            </p:txBody>
          </p:sp>
          <p:sp>
            <p:nvSpPr>
              <p:cNvPr id="6202" name="Rectangle 179"/>
              <p:cNvSpPr>
                <a:spLocks noChangeArrowheads="1"/>
              </p:cNvSpPr>
              <p:nvPr/>
            </p:nvSpPr>
            <p:spPr bwMode="auto">
              <a:xfrm flipV="1">
                <a:off x="6242" y="3022"/>
                <a:ext cx="117" cy="115"/>
              </a:xfrm>
              <a:prstGeom prst="rect">
                <a:avLst/>
              </a:prstGeom>
              <a:solidFill>
                <a:srgbClr val="CCCCFF"/>
              </a:solidFill>
              <a:ln>
                <a:noFill/>
              </a:ln>
              <a:effectLst/>
              <a:extLst/>
            </p:spPr>
            <p:txBody>
              <a:bodyPr wrap="none" anchor="ctr"/>
              <a:lstStyle/>
              <a:p>
                <a:pPr>
                  <a:defRPr/>
                </a:pPr>
                <a:endParaRPr lang="zh-CN" altLang="en-US"/>
              </a:p>
            </p:txBody>
          </p:sp>
          <p:sp>
            <p:nvSpPr>
              <p:cNvPr id="6203" name="Rectangle 180"/>
              <p:cNvSpPr>
                <a:spLocks noChangeArrowheads="1"/>
              </p:cNvSpPr>
              <p:nvPr/>
            </p:nvSpPr>
            <p:spPr bwMode="auto">
              <a:xfrm flipV="1">
                <a:off x="5893" y="3022"/>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5141" name="Group 181"/>
            <p:cNvGrpSpPr>
              <a:grpSpLocks/>
            </p:cNvGrpSpPr>
            <p:nvPr/>
          </p:nvGrpSpPr>
          <p:grpSpPr bwMode="auto">
            <a:xfrm>
              <a:off x="5893" y="3158"/>
              <a:ext cx="466" cy="115"/>
              <a:chOff x="5893" y="3158"/>
              <a:chExt cx="466" cy="115"/>
            </a:xfrm>
          </p:grpSpPr>
          <p:sp>
            <p:nvSpPr>
              <p:cNvPr id="6196" name="Rectangle 182"/>
              <p:cNvSpPr>
                <a:spLocks noChangeArrowheads="1"/>
              </p:cNvSpPr>
              <p:nvPr/>
            </p:nvSpPr>
            <p:spPr bwMode="auto">
              <a:xfrm flipV="1">
                <a:off x="6010" y="3158"/>
                <a:ext cx="116" cy="115"/>
              </a:xfrm>
              <a:prstGeom prst="rect">
                <a:avLst/>
              </a:prstGeom>
              <a:solidFill>
                <a:srgbClr val="009999"/>
              </a:solidFill>
              <a:ln>
                <a:noFill/>
              </a:ln>
              <a:effectLst/>
              <a:extLst/>
            </p:spPr>
            <p:txBody>
              <a:bodyPr wrap="none" anchor="ctr"/>
              <a:lstStyle/>
              <a:p>
                <a:pPr>
                  <a:defRPr/>
                </a:pPr>
                <a:endParaRPr lang="zh-CN" altLang="en-US"/>
              </a:p>
            </p:txBody>
          </p:sp>
          <p:sp>
            <p:nvSpPr>
              <p:cNvPr id="6197" name="Rectangle 183"/>
              <p:cNvSpPr>
                <a:spLocks noChangeArrowheads="1"/>
              </p:cNvSpPr>
              <p:nvPr/>
            </p:nvSpPr>
            <p:spPr bwMode="auto">
              <a:xfrm flipV="1">
                <a:off x="6126" y="3158"/>
                <a:ext cx="116" cy="115"/>
              </a:xfrm>
              <a:prstGeom prst="rect">
                <a:avLst/>
              </a:prstGeom>
              <a:solidFill>
                <a:srgbClr val="CCFF99"/>
              </a:solidFill>
              <a:ln>
                <a:noFill/>
              </a:ln>
              <a:effectLst/>
              <a:extLst/>
            </p:spPr>
            <p:txBody>
              <a:bodyPr wrap="none" anchor="ctr"/>
              <a:lstStyle/>
              <a:p>
                <a:pPr>
                  <a:defRPr/>
                </a:pPr>
                <a:endParaRPr lang="zh-CN" altLang="en-US"/>
              </a:p>
            </p:txBody>
          </p:sp>
          <p:sp>
            <p:nvSpPr>
              <p:cNvPr id="6198" name="Rectangle 184"/>
              <p:cNvSpPr>
                <a:spLocks noChangeArrowheads="1"/>
              </p:cNvSpPr>
              <p:nvPr/>
            </p:nvSpPr>
            <p:spPr bwMode="auto">
              <a:xfrm flipV="1">
                <a:off x="6242" y="3158"/>
                <a:ext cx="117" cy="115"/>
              </a:xfrm>
              <a:prstGeom prst="rect">
                <a:avLst/>
              </a:prstGeom>
              <a:solidFill>
                <a:srgbClr val="99CCCC"/>
              </a:solidFill>
              <a:ln>
                <a:noFill/>
              </a:ln>
              <a:effectLst/>
              <a:extLst/>
            </p:spPr>
            <p:txBody>
              <a:bodyPr wrap="none" anchor="ctr"/>
              <a:lstStyle/>
              <a:p>
                <a:pPr>
                  <a:defRPr/>
                </a:pPr>
                <a:endParaRPr lang="zh-CN" altLang="en-US"/>
              </a:p>
            </p:txBody>
          </p:sp>
          <p:sp>
            <p:nvSpPr>
              <p:cNvPr id="6199" name="Rectangle 185"/>
              <p:cNvSpPr>
                <a:spLocks noChangeArrowheads="1"/>
              </p:cNvSpPr>
              <p:nvPr/>
            </p:nvSpPr>
            <p:spPr bwMode="auto">
              <a:xfrm flipV="1">
                <a:off x="5893" y="3158"/>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5142" name="Group 186"/>
            <p:cNvGrpSpPr>
              <a:grpSpLocks/>
            </p:cNvGrpSpPr>
            <p:nvPr/>
          </p:nvGrpSpPr>
          <p:grpSpPr bwMode="auto">
            <a:xfrm>
              <a:off x="5893" y="3385"/>
              <a:ext cx="466" cy="115"/>
              <a:chOff x="5893" y="3385"/>
              <a:chExt cx="466" cy="115"/>
            </a:xfrm>
          </p:grpSpPr>
          <p:sp>
            <p:nvSpPr>
              <p:cNvPr id="6192" name="Rectangle 187"/>
              <p:cNvSpPr>
                <a:spLocks noChangeArrowheads="1"/>
              </p:cNvSpPr>
              <p:nvPr/>
            </p:nvSpPr>
            <p:spPr bwMode="auto">
              <a:xfrm flipV="1">
                <a:off x="6010" y="3385"/>
                <a:ext cx="116" cy="115"/>
              </a:xfrm>
              <a:prstGeom prst="rect">
                <a:avLst/>
              </a:prstGeom>
              <a:solidFill>
                <a:srgbClr val="FF9900"/>
              </a:solidFill>
              <a:ln>
                <a:noFill/>
              </a:ln>
              <a:effectLst/>
              <a:extLst/>
            </p:spPr>
            <p:txBody>
              <a:bodyPr wrap="none" anchor="ctr"/>
              <a:lstStyle/>
              <a:p>
                <a:pPr>
                  <a:defRPr/>
                </a:pPr>
                <a:endParaRPr lang="zh-CN" altLang="en-US"/>
              </a:p>
            </p:txBody>
          </p:sp>
          <p:sp>
            <p:nvSpPr>
              <p:cNvPr id="6193" name="Rectangle 188"/>
              <p:cNvSpPr>
                <a:spLocks noChangeArrowheads="1"/>
              </p:cNvSpPr>
              <p:nvPr/>
            </p:nvSpPr>
            <p:spPr bwMode="auto">
              <a:xfrm flipV="1">
                <a:off x="6126" y="3385"/>
                <a:ext cx="116" cy="115"/>
              </a:xfrm>
              <a:prstGeom prst="rect">
                <a:avLst/>
              </a:prstGeom>
              <a:solidFill>
                <a:srgbClr val="FFCC99"/>
              </a:solidFill>
              <a:ln>
                <a:noFill/>
              </a:ln>
              <a:effectLst/>
              <a:extLst/>
            </p:spPr>
            <p:txBody>
              <a:bodyPr wrap="none" anchor="ctr"/>
              <a:lstStyle/>
              <a:p>
                <a:pPr>
                  <a:defRPr/>
                </a:pPr>
                <a:endParaRPr lang="zh-CN" altLang="en-US"/>
              </a:p>
            </p:txBody>
          </p:sp>
          <p:sp>
            <p:nvSpPr>
              <p:cNvPr id="6194" name="Rectangle 189"/>
              <p:cNvSpPr>
                <a:spLocks noChangeArrowheads="1"/>
              </p:cNvSpPr>
              <p:nvPr/>
            </p:nvSpPr>
            <p:spPr bwMode="auto">
              <a:xfrm flipV="1">
                <a:off x="6242" y="3385"/>
                <a:ext cx="117" cy="115"/>
              </a:xfrm>
              <a:prstGeom prst="rect">
                <a:avLst/>
              </a:prstGeom>
              <a:solidFill>
                <a:srgbClr val="FFCC66"/>
              </a:solidFill>
              <a:ln>
                <a:noFill/>
              </a:ln>
              <a:effectLst/>
              <a:extLst/>
            </p:spPr>
            <p:txBody>
              <a:bodyPr wrap="none" anchor="ctr"/>
              <a:lstStyle/>
              <a:p>
                <a:pPr>
                  <a:defRPr/>
                </a:pPr>
                <a:endParaRPr lang="zh-CN" altLang="en-US"/>
              </a:p>
            </p:txBody>
          </p:sp>
          <p:sp>
            <p:nvSpPr>
              <p:cNvPr id="6195" name="Rectangle 190"/>
              <p:cNvSpPr>
                <a:spLocks noChangeArrowheads="1"/>
              </p:cNvSpPr>
              <p:nvPr/>
            </p:nvSpPr>
            <p:spPr bwMode="auto">
              <a:xfrm flipV="1">
                <a:off x="5893" y="3385"/>
                <a:ext cx="117" cy="115"/>
              </a:xfrm>
              <a:prstGeom prst="rect">
                <a:avLst/>
              </a:prstGeom>
              <a:solidFill>
                <a:srgbClr val="000000"/>
              </a:solidFill>
              <a:ln>
                <a:noFill/>
              </a:ln>
              <a:effectLst/>
              <a:extLst/>
            </p:spPr>
            <p:txBody>
              <a:bodyPr wrap="none" anchor="ctr"/>
              <a:lstStyle/>
              <a:p>
                <a:pPr>
                  <a:defRPr/>
                </a:pPr>
                <a:endParaRPr lang="zh-CN" altLang="en-US"/>
              </a:p>
            </p:txBody>
          </p:sp>
        </p:grpSp>
        <p:grpSp>
          <p:nvGrpSpPr>
            <p:cNvPr id="5143" name="Group 191"/>
            <p:cNvGrpSpPr>
              <a:grpSpLocks/>
            </p:cNvGrpSpPr>
            <p:nvPr/>
          </p:nvGrpSpPr>
          <p:grpSpPr bwMode="auto">
            <a:xfrm>
              <a:off x="5893" y="3521"/>
              <a:ext cx="466" cy="115"/>
              <a:chOff x="5893" y="3521"/>
              <a:chExt cx="466" cy="115"/>
            </a:xfrm>
          </p:grpSpPr>
          <p:sp>
            <p:nvSpPr>
              <p:cNvPr id="6188" name="Rectangle 192"/>
              <p:cNvSpPr>
                <a:spLocks noChangeArrowheads="1"/>
              </p:cNvSpPr>
              <p:nvPr/>
            </p:nvSpPr>
            <p:spPr bwMode="auto">
              <a:xfrm flipV="1">
                <a:off x="6010" y="3521"/>
                <a:ext cx="116" cy="115"/>
              </a:xfrm>
              <a:prstGeom prst="rect">
                <a:avLst/>
              </a:prstGeom>
              <a:solidFill>
                <a:srgbClr val="006699"/>
              </a:solidFill>
              <a:ln>
                <a:noFill/>
              </a:ln>
              <a:effectLst/>
              <a:extLst/>
            </p:spPr>
            <p:txBody>
              <a:bodyPr wrap="none" anchor="ctr"/>
              <a:lstStyle/>
              <a:p>
                <a:pPr>
                  <a:defRPr/>
                </a:pPr>
                <a:endParaRPr lang="zh-CN" altLang="en-US"/>
              </a:p>
            </p:txBody>
          </p:sp>
          <p:sp>
            <p:nvSpPr>
              <p:cNvPr id="6189" name="Rectangle 193"/>
              <p:cNvSpPr>
                <a:spLocks noChangeArrowheads="1"/>
              </p:cNvSpPr>
              <p:nvPr/>
            </p:nvSpPr>
            <p:spPr bwMode="auto">
              <a:xfrm flipV="1">
                <a:off x="6126" y="3521"/>
                <a:ext cx="116" cy="115"/>
              </a:xfrm>
              <a:prstGeom prst="rect">
                <a:avLst/>
              </a:prstGeom>
              <a:solidFill>
                <a:srgbClr val="99CCFF"/>
              </a:solidFill>
              <a:ln>
                <a:noFill/>
              </a:ln>
              <a:effectLst/>
              <a:extLst/>
            </p:spPr>
            <p:txBody>
              <a:bodyPr wrap="none" anchor="ctr"/>
              <a:lstStyle/>
              <a:p>
                <a:pPr>
                  <a:defRPr/>
                </a:pPr>
                <a:endParaRPr lang="zh-CN" altLang="en-US"/>
              </a:p>
            </p:txBody>
          </p:sp>
          <p:sp>
            <p:nvSpPr>
              <p:cNvPr id="6190" name="Rectangle 194"/>
              <p:cNvSpPr>
                <a:spLocks noChangeArrowheads="1"/>
              </p:cNvSpPr>
              <p:nvPr/>
            </p:nvSpPr>
            <p:spPr bwMode="auto">
              <a:xfrm flipV="1">
                <a:off x="6242" y="3521"/>
                <a:ext cx="117" cy="115"/>
              </a:xfrm>
              <a:prstGeom prst="rect">
                <a:avLst/>
              </a:prstGeom>
              <a:solidFill>
                <a:srgbClr val="CCCCFF"/>
              </a:solidFill>
              <a:ln>
                <a:noFill/>
              </a:ln>
              <a:effectLst/>
              <a:extLst/>
            </p:spPr>
            <p:txBody>
              <a:bodyPr wrap="none" anchor="ctr"/>
              <a:lstStyle/>
              <a:p>
                <a:pPr>
                  <a:defRPr/>
                </a:pPr>
                <a:endParaRPr lang="zh-CN" altLang="en-US"/>
              </a:p>
            </p:txBody>
          </p:sp>
          <p:sp>
            <p:nvSpPr>
              <p:cNvPr id="6191" name="Rectangle 195"/>
              <p:cNvSpPr>
                <a:spLocks noChangeArrowheads="1"/>
              </p:cNvSpPr>
              <p:nvPr/>
            </p:nvSpPr>
            <p:spPr bwMode="auto">
              <a:xfrm flipV="1">
                <a:off x="5893" y="3521"/>
                <a:ext cx="117" cy="115"/>
              </a:xfrm>
              <a:prstGeom prst="rect">
                <a:avLst/>
              </a:prstGeom>
              <a:solidFill>
                <a:srgbClr val="000000"/>
              </a:solidFill>
              <a:ln>
                <a:noFill/>
              </a:ln>
              <a:effectLst/>
              <a:extLst/>
            </p:spPr>
            <p:txBody>
              <a:bodyPr wrap="none" anchor="ctr"/>
              <a:lstStyle/>
              <a:p>
                <a:pPr>
                  <a:defRPr/>
                </a:pPr>
                <a:endParaRPr lang="zh-CN" altLang="en-US"/>
              </a:p>
            </p:txBody>
          </p:sp>
        </p:grpSp>
        <p:grpSp>
          <p:nvGrpSpPr>
            <p:cNvPr id="5144" name="Group 196"/>
            <p:cNvGrpSpPr>
              <a:grpSpLocks/>
            </p:cNvGrpSpPr>
            <p:nvPr/>
          </p:nvGrpSpPr>
          <p:grpSpPr bwMode="auto">
            <a:xfrm>
              <a:off x="5893" y="3657"/>
              <a:ext cx="466" cy="115"/>
              <a:chOff x="5893" y="3657"/>
              <a:chExt cx="466" cy="115"/>
            </a:xfrm>
          </p:grpSpPr>
          <p:sp>
            <p:nvSpPr>
              <p:cNvPr id="6184" name="Rectangle 197"/>
              <p:cNvSpPr>
                <a:spLocks noChangeArrowheads="1"/>
              </p:cNvSpPr>
              <p:nvPr/>
            </p:nvSpPr>
            <p:spPr bwMode="auto">
              <a:xfrm flipV="1">
                <a:off x="6010" y="3657"/>
                <a:ext cx="116" cy="115"/>
              </a:xfrm>
              <a:prstGeom prst="rect">
                <a:avLst/>
              </a:prstGeom>
              <a:solidFill>
                <a:srgbClr val="009999"/>
              </a:solidFill>
              <a:ln>
                <a:noFill/>
              </a:ln>
              <a:effectLst/>
              <a:extLst/>
            </p:spPr>
            <p:txBody>
              <a:bodyPr wrap="none" anchor="ctr"/>
              <a:lstStyle/>
              <a:p>
                <a:pPr>
                  <a:defRPr/>
                </a:pPr>
                <a:endParaRPr lang="zh-CN" altLang="en-US"/>
              </a:p>
            </p:txBody>
          </p:sp>
          <p:sp>
            <p:nvSpPr>
              <p:cNvPr id="6185" name="Rectangle 198"/>
              <p:cNvSpPr>
                <a:spLocks noChangeArrowheads="1"/>
              </p:cNvSpPr>
              <p:nvPr/>
            </p:nvSpPr>
            <p:spPr bwMode="auto">
              <a:xfrm flipV="1">
                <a:off x="6126" y="3657"/>
                <a:ext cx="116" cy="115"/>
              </a:xfrm>
              <a:prstGeom prst="rect">
                <a:avLst/>
              </a:prstGeom>
              <a:solidFill>
                <a:srgbClr val="CCFF99"/>
              </a:solidFill>
              <a:ln>
                <a:noFill/>
              </a:ln>
              <a:effectLst/>
              <a:extLst/>
            </p:spPr>
            <p:txBody>
              <a:bodyPr wrap="none" anchor="ctr"/>
              <a:lstStyle/>
              <a:p>
                <a:pPr>
                  <a:defRPr/>
                </a:pPr>
                <a:endParaRPr lang="zh-CN" altLang="en-US"/>
              </a:p>
            </p:txBody>
          </p:sp>
          <p:sp>
            <p:nvSpPr>
              <p:cNvPr id="6186" name="Rectangle 199"/>
              <p:cNvSpPr>
                <a:spLocks noChangeArrowheads="1"/>
              </p:cNvSpPr>
              <p:nvPr/>
            </p:nvSpPr>
            <p:spPr bwMode="auto">
              <a:xfrm flipV="1">
                <a:off x="6242" y="3657"/>
                <a:ext cx="117" cy="115"/>
              </a:xfrm>
              <a:prstGeom prst="rect">
                <a:avLst/>
              </a:prstGeom>
              <a:solidFill>
                <a:srgbClr val="99CCCC"/>
              </a:solidFill>
              <a:ln>
                <a:noFill/>
              </a:ln>
              <a:effectLst/>
              <a:extLst/>
            </p:spPr>
            <p:txBody>
              <a:bodyPr wrap="none" anchor="ctr"/>
              <a:lstStyle/>
              <a:p>
                <a:pPr>
                  <a:defRPr/>
                </a:pPr>
                <a:endParaRPr lang="zh-CN" altLang="en-US"/>
              </a:p>
            </p:txBody>
          </p:sp>
          <p:sp>
            <p:nvSpPr>
              <p:cNvPr id="6187" name="Rectangle 200"/>
              <p:cNvSpPr>
                <a:spLocks noChangeArrowheads="1"/>
              </p:cNvSpPr>
              <p:nvPr/>
            </p:nvSpPr>
            <p:spPr bwMode="auto">
              <a:xfrm flipV="1">
                <a:off x="5893" y="3657"/>
                <a:ext cx="117" cy="115"/>
              </a:xfrm>
              <a:prstGeom prst="rect">
                <a:avLst/>
              </a:prstGeom>
              <a:solidFill>
                <a:srgbClr val="000000"/>
              </a:solidFill>
              <a:ln>
                <a:noFill/>
              </a:ln>
              <a:effectLst/>
              <a:extLst/>
            </p:spPr>
            <p:txBody>
              <a:bodyPr wrap="none" anchor="ctr"/>
              <a:lstStyle/>
              <a:p>
                <a:pPr>
                  <a:defRPr/>
                </a:pPr>
                <a:endParaRPr lang="zh-CN" altLang="en-US"/>
              </a:p>
            </p:txBody>
          </p:sp>
        </p:grpSp>
        <p:grpSp>
          <p:nvGrpSpPr>
            <p:cNvPr id="5145" name="Group 201"/>
            <p:cNvGrpSpPr>
              <a:grpSpLocks/>
            </p:cNvGrpSpPr>
            <p:nvPr/>
          </p:nvGrpSpPr>
          <p:grpSpPr bwMode="auto">
            <a:xfrm>
              <a:off x="5893" y="3884"/>
              <a:ext cx="466" cy="115"/>
              <a:chOff x="5893" y="3884"/>
              <a:chExt cx="466" cy="115"/>
            </a:xfrm>
          </p:grpSpPr>
          <p:sp>
            <p:nvSpPr>
              <p:cNvPr id="6180" name="Rectangle 202"/>
              <p:cNvSpPr>
                <a:spLocks noChangeArrowheads="1"/>
              </p:cNvSpPr>
              <p:nvPr/>
            </p:nvSpPr>
            <p:spPr bwMode="auto">
              <a:xfrm flipV="1">
                <a:off x="6010" y="3884"/>
                <a:ext cx="116" cy="115"/>
              </a:xfrm>
              <a:prstGeom prst="rect">
                <a:avLst/>
              </a:prstGeom>
              <a:solidFill>
                <a:srgbClr val="FF9900"/>
              </a:solidFill>
              <a:ln>
                <a:noFill/>
              </a:ln>
              <a:effectLst/>
              <a:extLst/>
            </p:spPr>
            <p:txBody>
              <a:bodyPr wrap="none" anchor="ctr"/>
              <a:lstStyle/>
              <a:p>
                <a:pPr>
                  <a:defRPr/>
                </a:pPr>
                <a:endParaRPr lang="zh-CN" altLang="en-US"/>
              </a:p>
            </p:txBody>
          </p:sp>
          <p:sp>
            <p:nvSpPr>
              <p:cNvPr id="6181" name="Rectangle 203"/>
              <p:cNvSpPr>
                <a:spLocks noChangeArrowheads="1"/>
              </p:cNvSpPr>
              <p:nvPr/>
            </p:nvSpPr>
            <p:spPr bwMode="auto">
              <a:xfrm flipV="1">
                <a:off x="6126" y="3884"/>
                <a:ext cx="116" cy="115"/>
              </a:xfrm>
              <a:prstGeom prst="rect">
                <a:avLst/>
              </a:prstGeom>
              <a:solidFill>
                <a:srgbClr val="FFCC99"/>
              </a:solidFill>
              <a:ln>
                <a:noFill/>
              </a:ln>
              <a:effectLst/>
              <a:extLst/>
            </p:spPr>
            <p:txBody>
              <a:bodyPr wrap="none" anchor="ctr"/>
              <a:lstStyle/>
              <a:p>
                <a:pPr>
                  <a:defRPr/>
                </a:pPr>
                <a:endParaRPr lang="zh-CN" altLang="en-US"/>
              </a:p>
            </p:txBody>
          </p:sp>
          <p:sp>
            <p:nvSpPr>
              <p:cNvPr id="6182" name="Rectangle 204"/>
              <p:cNvSpPr>
                <a:spLocks noChangeArrowheads="1"/>
              </p:cNvSpPr>
              <p:nvPr/>
            </p:nvSpPr>
            <p:spPr bwMode="auto">
              <a:xfrm flipV="1">
                <a:off x="6242" y="3884"/>
                <a:ext cx="117" cy="115"/>
              </a:xfrm>
              <a:prstGeom prst="rect">
                <a:avLst/>
              </a:prstGeom>
              <a:solidFill>
                <a:srgbClr val="FFCC66"/>
              </a:solidFill>
              <a:ln>
                <a:noFill/>
              </a:ln>
              <a:effectLst/>
              <a:extLst/>
            </p:spPr>
            <p:txBody>
              <a:bodyPr wrap="none" anchor="ctr"/>
              <a:lstStyle/>
              <a:p>
                <a:pPr>
                  <a:defRPr/>
                </a:pPr>
                <a:endParaRPr lang="zh-CN" altLang="en-US"/>
              </a:p>
            </p:txBody>
          </p:sp>
          <p:sp>
            <p:nvSpPr>
              <p:cNvPr id="6183" name="Rectangle 205"/>
              <p:cNvSpPr>
                <a:spLocks noChangeArrowheads="1"/>
              </p:cNvSpPr>
              <p:nvPr/>
            </p:nvSpPr>
            <p:spPr bwMode="auto">
              <a:xfrm flipV="1">
                <a:off x="5893" y="3884"/>
                <a:ext cx="117" cy="115"/>
              </a:xfrm>
              <a:prstGeom prst="rect">
                <a:avLst/>
              </a:prstGeom>
              <a:solidFill>
                <a:srgbClr val="808080"/>
              </a:solidFill>
              <a:ln>
                <a:noFill/>
              </a:ln>
              <a:effectLst/>
              <a:extLst/>
            </p:spPr>
            <p:txBody>
              <a:bodyPr wrap="none" anchor="ctr"/>
              <a:lstStyle/>
              <a:p>
                <a:pPr>
                  <a:defRPr/>
                </a:pPr>
                <a:endParaRPr lang="zh-CN" altLang="en-US"/>
              </a:p>
            </p:txBody>
          </p:sp>
        </p:grpSp>
        <p:grpSp>
          <p:nvGrpSpPr>
            <p:cNvPr id="5146" name="Group 206"/>
            <p:cNvGrpSpPr>
              <a:grpSpLocks/>
            </p:cNvGrpSpPr>
            <p:nvPr/>
          </p:nvGrpSpPr>
          <p:grpSpPr bwMode="auto">
            <a:xfrm>
              <a:off x="5893" y="4026"/>
              <a:ext cx="466" cy="115"/>
              <a:chOff x="5893" y="4026"/>
              <a:chExt cx="466" cy="115"/>
            </a:xfrm>
          </p:grpSpPr>
          <p:sp>
            <p:nvSpPr>
              <p:cNvPr id="6176" name="Rectangle 207"/>
              <p:cNvSpPr>
                <a:spLocks noChangeArrowheads="1"/>
              </p:cNvSpPr>
              <p:nvPr/>
            </p:nvSpPr>
            <p:spPr bwMode="auto">
              <a:xfrm flipV="1">
                <a:off x="6010" y="4026"/>
                <a:ext cx="116" cy="115"/>
              </a:xfrm>
              <a:prstGeom prst="rect">
                <a:avLst/>
              </a:prstGeom>
              <a:solidFill>
                <a:srgbClr val="006699"/>
              </a:solidFill>
              <a:ln>
                <a:noFill/>
              </a:ln>
              <a:effectLst/>
              <a:extLst/>
            </p:spPr>
            <p:txBody>
              <a:bodyPr wrap="none" anchor="ctr"/>
              <a:lstStyle/>
              <a:p>
                <a:pPr>
                  <a:defRPr/>
                </a:pPr>
                <a:endParaRPr lang="zh-CN" altLang="en-US"/>
              </a:p>
            </p:txBody>
          </p:sp>
          <p:sp>
            <p:nvSpPr>
              <p:cNvPr id="6177" name="Rectangle 208"/>
              <p:cNvSpPr>
                <a:spLocks noChangeArrowheads="1"/>
              </p:cNvSpPr>
              <p:nvPr/>
            </p:nvSpPr>
            <p:spPr bwMode="auto">
              <a:xfrm flipV="1">
                <a:off x="6126" y="4026"/>
                <a:ext cx="116" cy="115"/>
              </a:xfrm>
              <a:prstGeom prst="rect">
                <a:avLst/>
              </a:prstGeom>
              <a:solidFill>
                <a:srgbClr val="99CCFF"/>
              </a:solidFill>
              <a:ln>
                <a:noFill/>
              </a:ln>
              <a:effectLst/>
              <a:extLst/>
            </p:spPr>
            <p:txBody>
              <a:bodyPr wrap="none" anchor="ctr"/>
              <a:lstStyle/>
              <a:p>
                <a:pPr>
                  <a:defRPr/>
                </a:pPr>
                <a:endParaRPr lang="zh-CN" altLang="en-US"/>
              </a:p>
            </p:txBody>
          </p:sp>
          <p:sp>
            <p:nvSpPr>
              <p:cNvPr id="6178" name="Rectangle 209"/>
              <p:cNvSpPr>
                <a:spLocks noChangeArrowheads="1"/>
              </p:cNvSpPr>
              <p:nvPr/>
            </p:nvSpPr>
            <p:spPr bwMode="auto">
              <a:xfrm flipV="1">
                <a:off x="6242" y="4026"/>
                <a:ext cx="117" cy="115"/>
              </a:xfrm>
              <a:prstGeom prst="rect">
                <a:avLst/>
              </a:prstGeom>
              <a:solidFill>
                <a:srgbClr val="CCCCFF"/>
              </a:solidFill>
              <a:ln>
                <a:noFill/>
              </a:ln>
              <a:effectLst/>
              <a:extLst/>
            </p:spPr>
            <p:txBody>
              <a:bodyPr wrap="none" anchor="ctr"/>
              <a:lstStyle/>
              <a:p>
                <a:pPr>
                  <a:defRPr/>
                </a:pPr>
                <a:endParaRPr lang="zh-CN" altLang="en-US"/>
              </a:p>
            </p:txBody>
          </p:sp>
          <p:sp>
            <p:nvSpPr>
              <p:cNvPr id="6179" name="Rectangle 210"/>
              <p:cNvSpPr>
                <a:spLocks noChangeArrowheads="1"/>
              </p:cNvSpPr>
              <p:nvPr/>
            </p:nvSpPr>
            <p:spPr bwMode="auto">
              <a:xfrm flipV="1">
                <a:off x="5893" y="4026"/>
                <a:ext cx="117" cy="115"/>
              </a:xfrm>
              <a:prstGeom prst="rect">
                <a:avLst/>
              </a:prstGeom>
              <a:solidFill>
                <a:srgbClr val="808080"/>
              </a:solidFill>
              <a:ln>
                <a:noFill/>
              </a:ln>
              <a:effectLst/>
              <a:extLst/>
            </p:spPr>
            <p:txBody>
              <a:bodyPr wrap="none" anchor="ctr"/>
              <a:lstStyle/>
              <a:p>
                <a:pPr>
                  <a:defRPr/>
                </a:pPr>
                <a:endParaRPr lang="zh-CN" altLang="en-US"/>
              </a:p>
            </p:txBody>
          </p:sp>
        </p:grpSp>
        <p:grpSp>
          <p:nvGrpSpPr>
            <p:cNvPr id="5147" name="Group 211"/>
            <p:cNvGrpSpPr>
              <a:grpSpLocks/>
            </p:cNvGrpSpPr>
            <p:nvPr/>
          </p:nvGrpSpPr>
          <p:grpSpPr bwMode="auto">
            <a:xfrm>
              <a:off x="5893" y="4167"/>
              <a:ext cx="466" cy="115"/>
              <a:chOff x="5893" y="4167"/>
              <a:chExt cx="466" cy="115"/>
            </a:xfrm>
          </p:grpSpPr>
          <p:sp>
            <p:nvSpPr>
              <p:cNvPr id="6172" name="Rectangle 212"/>
              <p:cNvSpPr>
                <a:spLocks noChangeArrowheads="1"/>
              </p:cNvSpPr>
              <p:nvPr/>
            </p:nvSpPr>
            <p:spPr bwMode="auto">
              <a:xfrm flipV="1">
                <a:off x="6010" y="4167"/>
                <a:ext cx="116" cy="115"/>
              </a:xfrm>
              <a:prstGeom prst="rect">
                <a:avLst/>
              </a:prstGeom>
              <a:solidFill>
                <a:srgbClr val="009999"/>
              </a:solidFill>
              <a:ln>
                <a:noFill/>
              </a:ln>
              <a:effectLst/>
              <a:extLst/>
            </p:spPr>
            <p:txBody>
              <a:bodyPr wrap="none" anchor="ctr"/>
              <a:lstStyle/>
              <a:p>
                <a:pPr>
                  <a:defRPr/>
                </a:pPr>
                <a:endParaRPr lang="zh-CN" altLang="en-US"/>
              </a:p>
            </p:txBody>
          </p:sp>
          <p:sp>
            <p:nvSpPr>
              <p:cNvPr id="6173" name="Rectangle 213"/>
              <p:cNvSpPr>
                <a:spLocks noChangeArrowheads="1"/>
              </p:cNvSpPr>
              <p:nvPr/>
            </p:nvSpPr>
            <p:spPr bwMode="auto">
              <a:xfrm flipV="1">
                <a:off x="6126" y="4167"/>
                <a:ext cx="116" cy="115"/>
              </a:xfrm>
              <a:prstGeom prst="rect">
                <a:avLst/>
              </a:prstGeom>
              <a:solidFill>
                <a:srgbClr val="333399"/>
              </a:solidFill>
              <a:ln>
                <a:noFill/>
              </a:ln>
              <a:effectLst/>
              <a:extLst/>
            </p:spPr>
            <p:txBody>
              <a:bodyPr wrap="none" anchor="ctr"/>
              <a:lstStyle/>
              <a:p>
                <a:pPr>
                  <a:defRPr/>
                </a:pPr>
                <a:endParaRPr lang="zh-CN" altLang="en-US"/>
              </a:p>
            </p:txBody>
          </p:sp>
          <p:sp>
            <p:nvSpPr>
              <p:cNvPr id="6174" name="Rectangle 214"/>
              <p:cNvSpPr>
                <a:spLocks noChangeArrowheads="1"/>
              </p:cNvSpPr>
              <p:nvPr/>
            </p:nvSpPr>
            <p:spPr bwMode="auto">
              <a:xfrm flipV="1">
                <a:off x="6242" y="4167"/>
                <a:ext cx="117" cy="115"/>
              </a:xfrm>
              <a:prstGeom prst="rect">
                <a:avLst/>
              </a:prstGeom>
              <a:solidFill>
                <a:srgbClr val="BBE0E3"/>
              </a:solidFill>
              <a:ln>
                <a:noFill/>
              </a:ln>
              <a:effectLst/>
              <a:extLst/>
            </p:spPr>
            <p:txBody>
              <a:bodyPr wrap="none" anchor="ctr"/>
              <a:lstStyle/>
              <a:p>
                <a:pPr>
                  <a:defRPr/>
                </a:pPr>
                <a:endParaRPr lang="zh-CN" altLang="en-US"/>
              </a:p>
            </p:txBody>
          </p:sp>
          <p:sp>
            <p:nvSpPr>
              <p:cNvPr id="6175" name="Rectangle 215"/>
              <p:cNvSpPr>
                <a:spLocks noChangeArrowheads="1"/>
              </p:cNvSpPr>
              <p:nvPr/>
            </p:nvSpPr>
            <p:spPr bwMode="auto">
              <a:xfrm flipV="1">
                <a:off x="5893" y="4167"/>
                <a:ext cx="117" cy="115"/>
              </a:xfrm>
              <a:prstGeom prst="rect">
                <a:avLst/>
              </a:prstGeom>
              <a:solidFill>
                <a:srgbClr val="808080"/>
              </a:solidFill>
              <a:ln>
                <a:noFill/>
              </a:ln>
              <a:effectLst/>
              <a:extLst/>
            </p:spPr>
            <p:txBody>
              <a:bodyPr wrap="none" anchor="ctr"/>
              <a:lstStyle/>
              <a:p>
                <a:pPr>
                  <a:defRPr/>
                </a:pPr>
                <a:endParaRPr lang="zh-CN" altLang="en-US"/>
              </a:p>
            </p:txBody>
          </p:sp>
        </p:grpSp>
      </p:grpSp>
      <p:sp>
        <p:nvSpPr>
          <p:cNvPr id="6156" name="Rectangle 216"/>
          <p:cNvSpPr>
            <a:spLocks noChangeArrowheads="1"/>
          </p:cNvSpPr>
          <p:nvPr/>
        </p:nvSpPr>
        <p:spPr bwMode="auto">
          <a:xfrm>
            <a:off x="9251950" y="1341438"/>
            <a:ext cx="1192213" cy="1725612"/>
          </a:xfrm>
          <a:prstGeom prst="rect">
            <a:avLst/>
          </a:prstGeom>
          <a:noFill/>
          <a:ln>
            <a:noFill/>
          </a:ln>
          <a:effectLst/>
          <a:extLst/>
        </p:spPr>
        <p:txBody>
          <a:bodyPr lIns="80124" tIns="40063" rIns="80124" bIns="40063">
            <a:spAutoFit/>
          </a:bodyPr>
          <a:lstStyle/>
          <a:p>
            <a:pPr eaLnBrk="0" hangingPunct="0">
              <a:lnSpc>
                <a:spcPct val="120000"/>
              </a:lnSpc>
              <a:spcBef>
                <a:spcPct val="20000"/>
              </a:spcBef>
              <a:buFont typeface="Arial" pitchFamily="34" charset="0"/>
              <a:buNone/>
              <a:defRPr/>
            </a:pPr>
            <a:r>
              <a:rPr lang="zh-CN" altLang="en-US" sz="1100">
                <a:solidFill>
                  <a:srgbClr val="FFFFFF"/>
                </a:solidFill>
              </a:rPr>
              <a:t>配色参考方案：</a:t>
            </a:r>
          </a:p>
          <a:p>
            <a:pPr eaLnBrk="0" hangingPunct="0">
              <a:lnSpc>
                <a:spcPct val="120000"/>
              </a:lnSpc>
              <a:spcBef>
                <a:spcPct val="20000"/>
              </a:spcBef>
              <a:buFont typeface="Arial" pitchFamily="34" charset="0"/>
              <a:buNone/>
              <a:defRPr/>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6157" name="Rectangle 217"/>
          <p:cNvSpPr>
            <a:spLocks noChangeArrowheads="1"/>
          </p:cNvSpPr>
          <p:nvPr/>
        </p:nvSpPr>
        <p:spPr bwMode="auto">
          <a:xfrm>
            <a:off x="9251950" y="7938"/>
            <a:ext cx="1120775" cy="684212"/>
          </a:xfrm>
          <a:prstGeom prst="rect">
            <a:avLst/>
          </a:prstGeom>
          <a:noFill/>
          <a:ln>
            <a:noFill/>
          </a:ln>
          <a:effectLst/>
          <a:extLst/>
        </p:spPr>
        <p:txBody>
          <a:bodyPr lIns="80124" tIns="40063" rIns="80124" bIns="40063">
            <a:spAutoFit/>
          </a:bodyPr>
          <a:lstStyle/>
          <a:p>
            <a:pPr eaLnBrk="0" hangingPunct="0">
              <a:lnSpc>
                <a:spcPct val="120000"/>
              </a:lnSpc>
              <a:spcBef>
                <a:spcPct val="20000"/>
              </a:spcBef>
              <a:buFont typeface="Arial" pitchFamily="34" charset="0"/>
              <a:buNone/>
              <a:defRPr/>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5131" name="Picture 80" descr="bra200912090008_M副本"/>
          <p:cNvPicPr>
            <a:picLocks noChangeAspect="1" noChangeArrowheads="1"/>
          </p:cNvPicPr>
          <p:nvPr/>
        </p:nvPicPr>
        <p:blipFill>
          <a:blip r:embed="rId4" cstate="print"/>
          <a:srcRect/>
          <a:stretch>
            <a:fillRect/>
          </a:stretch>
        </p:blipFill>
        <p:spPr bwMode="auto">
          <a:xfrm>
            <a:off x="0" y="1268413"/>
            <a:ext cx="9144000" cy="2951162"/>
          </a:xfrm>
          <a:prstGeom prst="rect">
            <a:avLst/>
          </a:prstGeom>
          <a:noFill/>
          <a:ln w="9525">
            <a:noFill/>
            <a:miter lim="800000"/>
            <a:headEnd/>
            <a:tailEnd/>
          </a:ln>
        </p:spPr>
      </p:pic>
      <p:pic>
        <p:nvPicPr>
          <p:cNvPr id="5132" name="Picture 81" descr="未标题-2"/>
          <p:cNvPicPr>
            <a:picLocks noChangeAspect="1" noChangeArrowheads="1"/>
          </p:cNvPicPr>
          <p:nvPr/>
        </p:nvPicPr>
        <p:blipFill>
          <a:blip r:embed="rId5" cstate="print"/>
          <a:srcRect/>
          <a:stretch>
            <a:fillRect/>
          </a:stretch>
        </p:blipFill>
        <p:spPr bwMode="auto">
          <a:xfrm>
            <a:off x="6083300" y="1268413"/>
            <a:ext cx="3060700" cy="2949575"/>
          </a:xfrm>
          <a:prstGeom prst="rect">
            <a:avLst/>
          </a:prstGeom>
          <a:noFill/>
          <a:ln w="9525">
            <a:noFill/>
            <a:miter lim="800000"/>
            <a:headEnd/>
            <a:tailEnd/>
          </a:ln>
        </p:spPr>
      </p:pic>
      <p:sp>
        <p:nvSpPr>
          <p:cNvPr id="2" name="Text Box 7"/>
          <p:cNvSpPr txBox="1">
            <a:spLocks noChangeArrowheads="1"/>
          </p:cNvSpPr>
          <p:nvPr/>
        </p:nvSpPr>
        <p:spPr bwMode="auto">
          <a:xfrm>
            <a:off x="7229475" y="3795713"/>
            <a:ext cx="1258888" cy="244475"/>
          </a:xfrm>
          <a:prstGeom prst="rect">
            <a:avLst/>
          </a:prstGeom>
          <a:noFill/>
          <a:ln>
            <a:noFill/>
          </a:ln>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Grp="1" noChangeArrowheads="1"/>
          </p:cNvSpPr>
          <p:nvPr>
            <p:ph type="title"/>
          </p:nvPr>
        </p:nvSpPr>
        <p:spPr bwMode="auto">
          <a:xfrm>
            <a:off x="755650" y="4508500"/>
            <a:ext cx="5548313" cy="579438"/>
          </a:xfrm>
          <a:prstGeom prst="rect">
            <a:avLst/>
          </a:prstGeom>
          <a:noFill/>
          <a:ln w="9525">
            <a:noFill/>
            <a:miter lim="800000"/>
            <a:headEnd/>
            <a:tailEnd/>
          </a:ln>
        </p:spPr>
        <p:txBody>
          <a:bodyPr vert="horz" wrap="square" lIns="0" tIns="45720" rIns="91440" bIns="45720" numCol="1" anchor="t" anchorCtr="0" compatLnSpc="1">
            <a:prstTxWarp prst="textNoShape">
              <a:avLst/>
            </a:prstTxWarp>
            <a:spAutoFit/>
          </a:bodyPr>
          <a:lstStyle/>
          <a:p>
            <a:pPr lvl="0"/>
            <a:r>
              <a:rPr lang="zh-CN" altLang="en-US"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6148" name="Picture 6" descr="Logo"/>
          <p:cNvPicPr>
            <a:picLocks noChangeAspect="1" noChangeArrowheads="1"/>
          </p:cNvPicPr>
          <p:nvPr/>
        </p:nvPicPr>
        <p:blipFill>
          <a:blip r:embed="rId3" cstate="print"/>
          <a:srcRect/>
          <a:stretch>
            <a:fillRect/>
          </a:stretch>
        </p:blipFill>
        <p:spPr bwMode="auto">
          <a:xfrm>
            <a:off x="7669213" y="5684838"/>
            <a:ext cx="706437" cy="704850"/>
          </a:xfrm>
          <a:prstGeom prst="rect">
            <a:avLst/>
          </a:prstGeom>
          <a:noFill/>
          <a:ln w="9525">
            <a:noFill/>
            <a:miter lim="800000"/>
            <a:headEnd/>
            <a:tailEnd/>
          </a:ln>
        </p:spPr>
      </p:pic>
      <p:sp>
        <p:nvSpPr>
          <p:cNvPr id="7176" name="Rectangle 13"/>
          <p:cNvSpPr>
            <a:spLocks noChangeArrowheads="1"/>
          </p:cNvSpPr>
          <p:nvPr/>
        </p:nvSpPr>
        <p:spPr bwMode="auto">
          <a:xfrm>
            <a:off x="7235825" y="476250"/>
            <a:ext cx="1465263" cy="212725"/>
          </a:xfrm>
          <a:prstGeom prst="rect">
            <a:avLst/>
          </a:prstGeom>
          <a:noFill/>
          <a:ln>
            <a:noFill/>
          </a:ln>
          <a:effectLst/>
          <a:extLst/>
        </p:spPr>
        <p:txBody>
          <a:bodyPr lIns="0" tIns="0" rIns="0" bIns="0">
            <a:spAutoFit/>
          </a:bodyPr>
          <a:lstStyle/>
          <a:p>
            <a:pPr defTabSz="784225" eaLnBrk="0" hangingPunct="0">
              <a:defRPr/>
            </a:pPr>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178" name="Rectangle 13"/>
          <p:cNvSpPr>
            <a:spLocks noChangeArrowheads="1"/>
          </p:cNvSpPr>
          <p:nvPr/>
        </p:nvSpPr>
        <p:spPr bwMode="auto">
          <a:xfrm>
            <a:off x="-1952625" y="692150"/>
            <a:ext cx="1844675" cy="5500688"/>
          </a:xfrm>
          <a:prstGeom prst="rect">
            <a:avLst/>
          </a:prstGeom>
          <a:noFill/>
          <a:ln>
            <a:noFill/>
          </a:ln>
          <a:effectLs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defRPr/>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defRPr/>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defRPr/>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defRPr/>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defRPr/>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defRPr/>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6152" name="Group 148"/>
          <p:cNvGrpSpPr>
            <a:grpSpLocks/>
          </p:cNvGrpSpPr>
          <p:nvPr/>
        </p:nvGrpSpPr>
        <p:grpSpPr bwMode="auto">
          <a:xfrm>
            <a:off x="9324975" y="3367088"/>
            <a:ext cx="919163" cy="3490912"/>
            <a:chOff x="5839" y="2160"/>
            <a:chExt cx="579" cy="2199"/>
          </a:xfrm>
        </p:grpSpPr>
        <p:sp>
          <p:nvSpPr>
            <p:cNvPr id="7182" name="Rectangle 149"/>
            <p:cNvSpPr>
              <a:spLocks noChangeArrowheads="1"/>
            </p:cNvSpPr>
            <p:nvPr/>
          </p:nvSpPr>
          <p:spPr bwMode="auto">
            <a:xfrm>
              <a:off x="5839" y="2160"/>
              <a:ext cx="579" cy="2199"/>
            </a:xfrm>
            <a:prstGeom prst="rect">
              <a:avLst/>
            </a:prstGeom>
            <a:solidFill>
              <a:srgbClr val="FFFFFF"/>
            </a:solidFill>
            <a:ln>
              <a:noFill/>
            </a:ln>
            <a:effectLst/>
            <a:extLst/>
          </p:spPr>
          <p:txBody>
            <a:bodyPr lIns="91425" tIns="45712" rIns="91425" bIns="45712" anchor="ctr">
              <a:spAutoFit/>
            </a:bodyPr>
            <a:lstStyle/>
            <a:p>
              <a:pPr>
                <a:defRPr/>
              </a:pPr>
              <a:endParaRPr lang="zh-CN" altLang="en-US"/>
            </a:p>
          </p:txBody>
        </p:sp>
        <p:grpSp>
          <p:nvGrpSpPr>
            <p:cNvPr id="6159" name="Group 150"/>
            <p:cNvGrpSpPr>
              <a:grpSpLocks/>
            </p:cNvGrpSpPr>
            <p:nvPr/>
          </p:nvGrpSpPr>
          <p:grpSpPr bwMode="auto">
            <a:xfrm>
              <a:off x="5893" y="2387"/>
              <a:ext cx="466" cy="115"/>
              <a:chOff x="5893" y="2387"/>
              <a:chExt cx="466" cy="115"/>
            </a:xfrm>
          </p:grpSpPr>
          <p:sp>
            <p:nvSpPr>
              <p:cNvPr id="7244" name="Rectangle 151"/>
              <p:cNvSpPr>
                <a:spLocks noChangeArrowheads="1"/>
              </p:cNvSpPr>
              <p:nvPr/>
            </p:nvSpPr>
            <p:spPr bwMode="auto">
              <a:xfrm flipV="1">
                <a:off x="6010" y="2387"/>
                <a:ext cx="116" cy="115"/>
              </a:xfrm>
              <a:prstGeom prst="rect">
                <a:avLst/>
              </a:prstGeom>
              <a:solidFill>
                <a:srgbClr val="FFCC66"/>
              </a:solidFill>
              <a:ln>
                <a:noFill/>
              </a:ln>
              <a:effectLst/>
              <a:extLst/>
            </p:spPr>
            <p:txBody>
              <a:bodyPr wrap="none" anchor="ctr"/>
              <a:lstStyle/>
              <a:p>
                <a:pPr>
                  <a:defRPr/>
                </a:pPr>
                <a:endParaRPr lang="zh-CN" altLang="en-US"/>
              </a:p>
            </p:txBody>
          </p:sp>
          <p:sp>
            <p:nvSpPr>
              <p:cNvPr id="7245" name="Rectangle 152"/>
              <p:cNvSpPr>
                <a:spLocks noChangeArrowheads="1"/>
              </p:cNvSpPr>
              <p:nvPr/>
            </p:nvSpPr>
            <p:spPr bwMode="auto">
              <a:xfrm flipV="1">
                <a:off x="6126" y="2387"/>
                <a:ext cx="116" cy="115"/>
              </a:xfrm>
              <a:prstGeom prst="rect">
                <a:avLst/>
              </a:prstGeom>
              <a:solidFill>
                <a:srgbClr val="FF9900"/>
              </a:solidFill>
              <a:ln>
                <a:noFill/>
              </a:ln>
              <a:effectLst/>
              <a:extLst/>
            </p:spPr>
            <p:txBody>
              <a:bodyPr wrap="none" anchor="ctr"/>
              <a:lstStyle/>
              <a:p>
                <a:pPr>
                  <a:defRPr/>
                </a:pPr>
                <a:endParaRPr lang="zh-CN" altLang="en-US"/>
              </a:p>
            </p:txBody>
          </p:sp>
          <p:sp>
            <p:nvSpPr>
              <p:cNvPr id="7246" name="Rectangle 153"/>
              <p:cNvSpPr>
                <a:spLocks noChangeArrowheads="1"/>
              </p:cNvSpPr>
              <p:nvPr/>
            </p:nvSpPr>
            <p:spPr bwMode="auto">
              <a:xfrm flipV="1">
                <a:off x="6242" y="2387"/>
                <a:ext cx="117" cy="115"/>
              </a:xfrm>
              <a:prstGeom prst="rect">
                <a:avLst/>
              </a:prstGeom>
              <a:solidFill>
                <a:srgbClr val="99660A"/>
              </a:solidFill>
              <a:ln>
                <a:noFill/>
              </a:ln>
              <a:effectLst/>
              <a:extLst/>
            </p:spPr>
            <p:txBody>
              <a:bodyPr wrap="none" anchor="ctr"/>
              <a:lstStyle/>
              <a:p>
                <a:pPr>
                  <a:defRPr/>
                </a:pPr>
                <a:endParaRPr lang="zh-CN" altLang="en-US"/>
              </a:p>
            </p:txBody>
          </p:sp>
          <p:sp>
            <p:nvSpPr>
              <p:cNvPr id="7247" name="Rectangle 154"/>
              <p:cNvSpPr>
                <a:spLocks noChangeArrowheads="1"/>
              </p:cNvSpPr>
              <p:nvPr/>
            </p:nvSpPr>
            <p:spPr bwMode="auto">
              <a:xfrm flipV="1">
                <a:off x="5893" y="2387"/>
                <a:ext cx="117" cy="115"/>
              </a:xfrm>
              <a:prstGeom prst="rect">
                <a:avLst/>
              </a:prstGeom>
              <a:solidFill>
                <a:srgbClr val="FFCC99"/>
              </a:solidFill>
              <a:ln>
                <a:noFill/>
              </a:ln>
              <a:effectLst/>
              <a:extLst/>
            </p:spPr>
            <p:txBody>
              <a:bodyPr wrap="none" anchor="ctr"/>
              <a:lstStyle/>
              <a:p>
                <a:pPr>
                  <a:defRPr/>
                </a:pPr>
                <a:endParaRPr lang="zh-CN" altLang="en-US"/>
              </a:p>
            </p:txBody>
          </p:sp>
        </p:grpSp>
        <p:grpSp>
          <p:nvGrpSpPr>
            <p:cNvPr id="6160" name="Group 155"/>
            <p:cNvGrpSpPr>
              <a:grpSpLocks/>
            </p:cNvGrpSpPr>
            <p:nvPr/>
          </p:nvGrpSpPr>
          <p:grpSpPr bwMode="auto">
            <a:xfrm>
              <a:off x="5893" y="2523"/>
              <a:ext cx="466" cy="115"/>
              <a:chOff x="5893" y="2523"/>
              <a:chExt cx="466" cy="115"/>
            </a:xfrm>
          </p:grpSpPr>
          <p:sp>
            <p:nvSpPr>
              <p:cNvPr id="7240" name="Rectangle 156"/>
              <p:cNvSpPr>
                <a:spLocks noChangeArrowheads="1"/>
              </p:cNvSpPr>
              <p:nvPr/>
            </p:nvSpPr>
            <p:spPr bwMode="auto">
              <a:xfrm flipV="1">
                <a:off x="6010" y="2523"/>
                <a:ext cx="116" cy="115"/>
              </a:xfrm>
              <a:prstGeom prst="rect">
                <a:avLst/>
              </a:prstGeom>
              <a:solidFill>
                <a:srgbClr val="99CCFF"/>
              </a:solidFill>
              <a:ln>
                <a:noFill/>
              </a:ln>
              <a:effectLst/>
              <a:extLst/>
            </p:spPr>
            <p:txBody>
              <a:bodyPr wrap="none" anchor="ctr"/>
              <a:lstStyle/>
              <a:p>
                <a:pPr>
                  <a:defRPr/>
                </a:pPr>
                <a:endParaRPr lang="zh-CN" altLang="en-US"/>
              </a:p>
            </p:txBody>
          </p:sp>
          <p:sp>
            <p:nvSpPr>
              <p:cNvPr id="7241" name="Rectangle 157"/>
              <p:cNvSpPr>
                <a:spLocks noChangeArrowheads="1"/>
              </p:cNvSpPr>
              <p:nvPr/>
            </p:nvSpPr>
            <p:spPr bwMode="auto">
              <a:xfrm flipV="1">
                <a:off x="6126" y="2523"/>
                <a:ext cx="116" cy="115"/>
              </a:xfrm>
              <a:prstGeom prst="rect">
                <a:avLst/>
              </a:prstGeom>
              <a:solidFill>
                <a:srgbClr val="99CCCC"/>
              </a:solidFill>
              <a:ln>
                <a:noFill/>
              </a:ln>
              <a:effectLst/>
              <a:extLst/>
            </p:spPr>
            <p:txBody>
              <a:bodyPr wrap="none" anchor="ctr"/>
              <a:lstStyle/>
              <a:p>
                <a:pPr>
                  <a:defRPr/>
                </a:pPr>
                <a:endParaRPr lang="zh-CN" altLang="en-US"/>
              </a:p>
            </p:txBody>
          </p:sp>
          <p:sp>
            <p:nvSpPr>
              <p:cNvPr id="7242" name="Rectangle 158"/>
              <p:cNvSpPr>
                <a:spLocks noChangeArrowheads="1"/>
              </p:cNvSpPr>
              <p:nvPr/>
            </p:nvSpPr>
            <p:spPr bwMode="auto">
              <a:xfrm flipV="1">
                <a:off x="6242" y="2523"/>
                <a:ext cx="117" cy="115"/>
              </a:xfrm>
              <a:prstGeom prst="rect">
                <a:avLst/>
              </a:prstGeom>
              <a:solidFill>
                <a:srgbClr val="009999"/>
              </a:solidFill>
              <a:ln>
                <a:noFill/>
              </a:ln>
              <a:effectLst/>
              <a:extLst/>
            </p:spPr>
            <p:txBody>
              <a:bodyPr wrap="none" anchor="ctr"/>
              <a:lstStyle/>
              <a:p>
                <a:pPr>
                  <a:defRPr/>
                </a:pPr>
                <a:endParaRPr lang="zh-CN" altLang="en-US"/>
              </a:p>
            </p:txBody>
          </p:sp>
          <p:sp>
            <p:nvSpPr>
              <p:cNvPr id="7243" name="Rectangle 159"/>
              <p:cNvSpPr>
                <a:spLocks noChangeArrowheads="1"/>
              </p:cNvSpPr>
              <p:nvPr/>
            </p:nvSpPr>
            <p:spPr bwMode="auto">
              <a:xfrm flipV="1">
                <a:off x="5893" y="2523"/>
                <a:ext cx="117" cy="115"/>
              </a:xfrm>
              <a:prstGeom prst="rect">
                <a:avLst/>
              </a:prstGeom>
              <a:solidFill>
                <a:srgbClr val="CCCCFF"/>
              </a:solidFill>
              <a:ln>
                <a:noFill/>
              </a:ln>
              <a:effectLst/>
              <a:extLst/>
            </p:spPr>
            <p:txBody>
              <a:bodyPr wrap="none" anchor="ctr"/>
              <a:lstStyle/>
              <a:p>
                <a:pPr>
                  <a:defRPr/>
                </a:pPr>
                <a:endParaRPr lang="zh-CN" altLang="en-US"/>
              </a:p>
            </p:txBody>
          </p:sp>
        </p:grpSp>
        <p:grpSp>
          <p:nvGrpSpPr>
            <p:cNvPr id="6161" name="Group 160"/>
            <p:cNvGrpSpPr>
              <a:grpSpLocks/>
            </p:cNvGrpSpPr>
            <p:nvPr/>
          </p:nvGrpSpPr>
          <p:grpSpPr bwMode="auto">
            <a:xfrm>
              <a:off x="5893" y="2659"/>
              <a:ext cx="466" cy="115"/>
              <a:chOff x="5893" y="2659"/>
              <a:chExt cx="466" cy="115"/>
            </a:xfrm>
          </p:grpSpPr>
          <p:sp>
            <p:nvSpPr>
              <p:cNvPr id="7236" name="Rectangle 161"/>
              <p:cNvSpPr>
                <a:spLocks noChangeArrowheads="1"/>
              </p:cNvSpPr>
              <p:nvPr/>
            </p:nvSpPr>
            <p:spPr bwMode="auto">
              <a:xfrm flipV="1">
                <a:off x="6010" y="2659"/>
                <a:ext cx="116" cy="115"/>
              </a:xfrm>
              <a:prstGeom prst="rect">
                <a:avLst/>
              </a:prstGeom>
              <a:solidFill>
                <a:srgbClr val="99CCCC"/>
              </a:solidFill>
              <a:ln>
                <a:noFill/>
              </a:ln>
              <a:effectLst/>
              <a:extLst/>
            </p:spPr>
            <p:txBody>
              <a:bodyPr wrap="none" anchor="ctr"/>
              <a:lstStyle/>
              <a:p>
                <a:pPr>
                  <a:defRPr/>
                </a:pPr>
                <a:endParaRPr lang="zh-CN" altLang="en-US"/>
              </a:p>
            </p:txBody>
          </p:sp>
          <p:sp>
            <p:nvSpPr>
              <p:cNvPr id="7237" name="Rectangle 162"/>
              <p:cNvSpPr>
                <a:spLocks noChangeArrowheads="1"/>
              </p:cNvSpPr>
              <p:nvPr/>
            </p:nvSpPr>
            <p:spPr bwMode="auto">
              <a:xfrm flipV="1">
                <a:off x="6126" y="2659"/>
                <a:ext cx="116" cy="115"/>
              </a:xfrm>
              <a:prstGeom prst="rect">
                <a:avLst/>
              </a:prstGeom>
              <a:solidFill>
                <a:srgbClr val="0099CC"/>
              </a:solidFill>
              <a:ln>
                <a:noFill/>
              </a:ln>
              <a:effectLst/>
              <a:extLst/>
            </p:spPr>
            <p:txBody>
              <a:bodyPr wrap="none" anchor="ctr"/>
              <a:lstStyle/>
              <a:p>
                <a:pPr>
                  <a:defRPr/>
                </a:pPr>
                <a:endParaRPr lang="zh-CN" altLang="en-US"/>
              </a:p>
            </p:txBody>
          </p:sp>
          <p:sp>
            <p:nvSpPr>
              <p:cNvPr id="7238" name="Rectangle 163"/>
              <p:cNvSpPr>
                <a:spLocks noChangeArrowheads="1"/>
              </p:cNvSpPr>
              <p:nvPr/>
            </p:nvSpPr>
            <p:spPr bwMode="auto">
              <a:xfrm flipV="1">
                <a:off x="6242" y="2659"/>
                <a:ext cx="117" cy="115"/>
              </a:xfrm>
              <a:prstGeom prst="rect">
                <a:avLst/>
              </a:prstGeom>
              <a:solidFill>
                <a:srgbClr val="006699"/>
              </a:solidFill>
              <a:ln>
                <a:noFill/>
              </a:ln>
              <a:effectLst/>
              <a:extLst/>
            </p:spPr>
            <p:txBody>
              <a:bodyPr wrap="none" anchor="ctr"/>
              <a:lstStyle/>
              <a:p>
                <a:pPr>
                  <a:defRPr/>
                </a:pPr>
                <a:endParaRPr lang="zh-CN" altLang="en-US"/>
              </a:p>
            </p:txBody>
          </p:sp>
          <p:sp>
            <p:nvSpPr>
              <p:cNvPr id="7239" name="Rectangle 164"/>
              <p:cNvSpPr>
                <a:spLocks noChangeArrowheads="1"/>
              </p:cNvSpPr>
              <p:nvPr/>
            </p:nvSpPr>
            <p:spPr bwMode="auto">
              <a:xfrm flipV="1">
                <a:off x="5893" y="2659"/>
                <a:ext cx="117" cy="115"/>
              </a:xfrm>
              <a:prstGeom prst="rect">
                <a:avLst/>
              </a:prstGeom>
              <a:solidFill>
                <a:srgbClr val="CCFF99"/>
              </a:solidFill>
              <a:ln>
                <a:noFill/>
              </a:ln>
              <a:effectLst/>
              <a:extLst/>
            </p:spPr>
            <p:txBody>
              <a:bodyPr wrap="none" anchor="ctr"/>
              <a:lstStyle/>
              <a:p>
                <a:pPr>
                  <a:defRPr/>
                </a:pPr>
                <a:endParaRPr lang="zh-CN" altLang="en-US"/>
              </a:p>
            </p:txBody>
          </p:sp>
        </p:grpSp>
        <p:grpSp>
          <p:nvGrpSpPr>
            <p:cNvPr id="6162" name="Group 165"/>
            <p:cNvGrpSpPr>
              <a:grpSpLocks/>
            </p:cNvGrpSpPr>
            <p:nvPr/>
          </p:nvGrpSpPr>
          <p:grpSpPr bwMode="auto">
            <a:xfrm>
              <a:off x="5893" y="2251"/>
              <a:ext cx="466" cy="119"/>
              <a:chOff x="5893" y="2251"/>
              <a:chExt cx="466" cy="119"/>
            </a:xfrm>
          </p:grpSpPr>
          <p:sp>
            <p:nvSpPr>
              <p:cNvPr id="7232" name="Rectangle 166"/>
              <p:cNvSpPr>
                <a:spLocks noChangeArrowheads="1"/>
              </p:cNvSpPr>
              <p:nvPr/>
            </p:nvSpPr>
            <p:spPr bwMode="auto">
              <a:xfrm flipV="1">
                <a:off x="6126" y="2251"/>
                <a:ext cx="116" cy="119"/>
              </a:xfrm>
              <a:prstGeom prst="rect">
                <a:avLst/>
              </a:prstGeom>
              <a:solidFill>
                <a:srgbClr val="FF9900"/>
              </a:solidFill>
              <a:ln>
                <a:noFill/>
              </a:ln>
              <a:effectLst/>
              <a:extLst/>
            </p:spPr>
            <p:txBody>
              <a:bodyPr wrap="none" anchor="ctr"/>
              <a:lstStyle/>
              <a:p>
                <a:pPr>
                  <a:defRPr/>
                </a:pPr>
                <a:endParaRPr lang="zh-CN" altLang="en-US"/>
              </a:p>
            </p:txBody>
          </p:sp>
          <p:sp>
            <p:nvSpPr>
              <p:cNvPr id="7233" name="Rectangle 167"/>
              <p:cNvSpPr>
                <a:spLocks noChangeArrowheads="1"/>
              </p:cNvSpPr>
              <p:nvPr/>
            </p:nvSpPr>
            <p:spPr bwMode="auto">
              <a:xfrm flipV="1">
                <a:off x="6242" y="2251"/>
                <a:ext cx="117" cy="119"/>
              </a:xfrm>
              <a:prstGeom prst="rect">
                <a:avLst/>
              </a:prstGeom>
              <a:solidFill>
                <a:srgbClr val="CCCCCC"/>
              </a:solidFill>
              <a:ln>
                <a:noFill/>
              </a:ln>
              <a:effectLst/>
              <a:extLst/>
            </p:spPr>
            <p:txBody>
              <a:bodyPr wrap="none" anchor="ctr"/>
              <a:lstStyle/>
              <a:p>
                <a:pPr>
                  <a:defRPr/>
                </a:pPr>
                <a:endParaRPr lang="zh-CN" altLang="en-US"/>
              </a:p>
            </p:txBody>
          </p:sp>
          <p:sp>
            <p:nvSpPr>
              <p:cNvPr id="7234" name="Rectangle 168"/>
              <p:cNvSpPr>
                <a:spLocks noChangeArrowheads="1"/>
              </p:cNvSpPr>
              <p:nvPr/>
            </p:nvSpPr>
            <p:spPr bwMode="auto">
              <a:xfrm flipV="1">
                <a:off x="5893" y="2251"/>
                <a:ext cx="117" cy="119"/>
              </a:xfrm>
              <a:prstGeom prst="rect">
                <a:avLst/>
              </a:prstGeom>
              <a:solidFill>
                <a:srgbClr val="99CCFF"/>
              </a:solidFill>
              <a:ln>
                <a:noFill/>
              </a:ln>
              <a:effectLst/>
              <a:extLst/>
            </p:spPr>
            <p:txBody>
              <a:bodyPr wrap="none" anchor="ctr"/>
              <a:lstStyle/>
              <a:p>
                <a:pPr>
                  <a:defRPr/>
                </a:pPr>
                <a:endParaRPr lang="zh-CN" altLang="en-US"/>
              </a:p>
            </p:txBody>
          </p:sp>
          <p:sp>
            <p:nvSpPr>
              <p:cNvPr id="7235" name="Rectangle 169"/>
              <p:cNvSpPr>
                <a:spLocks noChangeArrowheads="1"/>
              </p:cNvSpPr>
              <p:nvPr/>
            </p:nvSpPr>
            <p:spPr bwMode="auto">
              <a:xfrm flipV="1">
                <a:off x="6010" y="2251"/>
                <a:ext cx="116" cy="119"/>
              </a:xfrm>
              <a:prstGeom prst="rect">
                <a:avLst/>
              </a:prstGeom>
              <a:solidFill>
                <a:srgbClr val="669900"/>
              </a:solidFill>
              <a:ln>
                <a:noFill/>
              </a:ln>
              <a:effectLst/>
              <a:extLst/>
            </p:spPr>
            <p:txBody>
              <a:bodyPr wrap="none" anchor="ctr"/>
              <a:lstStyle/>
              <a:p>
                <a:pPr>
                  <a:defRPr/>
                </a:pPr>
                <a:endParaRPr lang="zh-CN" altLang="en-US"/>
              </a:p>
            </p:txBody>
          </p:sp>
        </p:grpSp>
        <p:grpSp>
          <p:nvGrpSpPr>
            <p:cNvPr id="6163" name="Group 170"/>
            <p:cNvGrpSpPr>
              <a:grpSpLocks/>
            </p:cNvGrpSpPr>
            <p:nvPr/>
          </p:nvGrpSpPr>
          <p:grpSpPr bwMode="auto">
            <a:xfrm>
              <a:off x="5893" y="2886"/>
              <a:ext cx="466" cy="115"/>
              <a:chOff x="5893" y="2886"/>
              <a:chExt cx="466" cy="115"/>
            </a:xfrm>
          </p:grpSpPr>
          <p:sp>
            <p:nvSpPr>
              <p:cNvPr id="7228" name="Rectangle 171"/>
              <p:cNvSpPr>
                <a:spLocks noChangeArrowheads="1"/>
              </p:cNvSpPr>
              <p:nvPr/>
            </p:nvSpPr>
            <p:spPr bwMode="auto">
              <a:xfrm flipV="1">
                <a:off x="6010" y="2886"/>
                <a:ext cx="116" cy="115"/>
              </a:xfrm>
              <a:prstGeom prst="rect">
                <a:avLst/>
              </a:prstGeom>
              <a:solidFill>
                <a:srgbClr val="FF9900"/>
              </a:solidFill>
              <a:ln>
                <a:noFill/>
              </a:ln>
              <a:effectLst/>
              <a:extLst/>
            </p:spPr>
            <p:txBody>
              <a:bodyPr wrap="none" anchor="ctr"/>
              <a:lstStyle/>
              <a:p>
                <a:pPr>
                  <a:defRPr/>
                </a:pPr>
                <a:endParaRPr lang="zh-CN" altLang="en-US"/>
              </a:p>
            </p:txBody>
          </p:sp>
          <p:sp>
            <p:nvSpPr>
              <p:cNvPr id="7229" name="Rectangle 172"/>
              <p:cNvSpPr>
                <a:spLocks noChangeArrowheads="1"/>
              </p:cNvSpPr>
              <p:nvPr/>
            </p:nvSpPr>
            <p:spPr bwMode="auto">
              <a:xfrm flipV="1">
                <a:off x="6126" y="2886"/>
                <a:ext cx="116" cy="115"/>
              </a:xfrm>
              <a:prstGeom prst="rect">
                <a:avLst/>
              </a:prstGeom>
              <a:solidFill>
                <a:srgbClr val="FFCC99"/>
              </a:solidFill>
              <a:ln>
                <a:noFill/>
              </a:ln>
              <a:effectLst/>
              <a:extLst/>
            </p:spPr>
            <p:txBody>
              <a:bodyPr wrap="none" anchor="ctr"/>
              <a:lstStyle/>
              <a:p>
                <a:pPr>
                  <a:defRPr/>
                </a:pPr>
                <a:endParaRPr lang="zh-CN" altLang="en-US"/>
              </a:p>
            </p:txBody>
          </p:sp>
          <p:sp>
            <p:nvSpPr>
              <p:cNvPr id="7230" name="Rectangle 173"/>
              <p:cNvSpPr>
                <a:spLocks noChangeArrowheads="1"/>
              </p:cNvSpPr>
              <p:nvPr/>
            </p:nvSpPr>
            <p:spPr bwMode="auto">
              <a:xfrm flipV="1">
                <a:off x="6242" y="2886"/>
                <a:ext cx="117" cy="115"/>
              </a:xfrm>
              <a:prstGeom prst="rect">
                <a:avLst/>
              </a:prstGeom>
              <a:solidFill>
                <a:srgbClr val="FFCC66"/>
              </a:solidFill>
              <a:ln>
                <a:noFill/>
              </a:ln>
              <a:effectLst/>
              <a:extLst/>
            </p:spPr>
            <p:txBody>
              <a:bodyPr wrap="none" anchor="ctr"/>
              <a:lstStyle/>
              <a:p>
                <a:pPr>
                  <a:defRPr/>
                </a:pPr>
                <a:endParaRPr lang="zh-CN" altLang="en-US"/>
              </a:p>
            </p:txBody>
          </p:sp>
          <p:sp>
            <p:nvSpPr>
              <p:cNvPr id="7231" name="Rectangle 174"/>
              <p:cNvSpPr>
                <a:spLocks noChangeArrowheads="1"/>
              </p:cNvSpPr>
              <p:nvPr/>
            </p:nvSpPr>
            <p:spPr bwMode="auto">
              <a:xfrm flipV="1">
                <a:off x="5893" y="2886"/>
                <a:ext cx="117" cy="115"/>
              </a:xfrm>
              <a:prstGeom prst="rect">
                <a:avLst/>
              </a:prstGeom>
              <a:solidFill>
                <a:srgbClr val="000000"/>
              </a:solidFill>
              <a:ln>
                <a:noFill/>
              </a:ln>
              <a:effectLst/>
              <a:extLst/>
            </p:spPr>
            <p:txBody>
              <a:bodyPr wrap="none" anchor="ctr"/>
              <a:lstStyle/>
              <a:p>
                <a:pPr>
                  <a:defRPr/>
                </a:pPr>
                <a:endParaRPr lang="zh-CN" altLang="en-US"/>
              </a:p>
            </p:txBody>
          </p:sp>
        </p:grpSp>
        <p:grpSp>
          <p:nvGrpSpPr>
            <p:cNvPr id="6164" name="Group 175"/>
            <p:cNvGrpSpPr>
              <a:grpSpLocks/>
            </p:cNvGrpSpPr>
            <p:nvPr/>
          </p:nvGrpSpPr>
          <p:grpSpPr bwMode="auto">
            <a:xfrm>
              <a:off x="5893" y="3022"/>
              <a:ext cx="466" cy="115"/>
              <a:chOff x="5893" y="3022"/>
              <a:chExt cx="466" cy="115"/>
            </a:xfrm>
          </p:grpSpPr>
          <p:sp>
            <p:nvSpPr>
              <p:cNvPr id="7224" name="Rectangle 176"/>
              <p:cNvSpPr>
                <a:spLocks noChangeArrowheads="1"/>
              </p:cNvSpPr>
              <p:nvPr/>
            </p:nvSpPr>
            <p:spPr bwMode="auto">
              <a:xfrm flipV="1">
                <a:off x="6010" y="3022"/>
                <a:ext cx="116" cy="115"/>
              </a:xfrm>
              <a:prstGeom prst="rect">
                <a:avLst/>
              </a:prstGeom>
              <a:solidFill>
                <a:srgbClr val="006699"/>
              </a:solidFill>
              <a:ln>
                <a:noFill/>
              </a:ln>
              <a:effectLst/>
              <a:extLst/>
            </p:spPr>
            <p:txBody>
              <a:bodyPr wrap="none" anchor="ctr"/>
              <a:lstStyle/>
              <a:p>
                <a:pPr>
                  <a:defRPr/>
                </a:pPr>
                <a:endParaRPr lang="zh-CN" altLang="en-US"/>
              </a:p>
            </p:txBody>
          </p:sp>
          <p:sp>
            <p:nvSpPr>
              <p:cNvPr id="7225" name="Rectangle 177"/>
              <p:cNvSpPr>
                <a:spLocks noChangeArrowheads="1"/>
              </p:cNvSpPr>
              <p:nvPr/>
            </p:nvSpPr>
            <p:spPr bwMode="auto">
              <a:xfrm flipV="1">
                <a:off x="6126" y="3022"/>
                <a:ext cx="116" cy="115"/>
              </a:xfrm>
              <a:prstGeom prst="rect">
                <a:avLst/>
              </a:prstGeom>
              <a:solidFill>
                <a:srgbClr val="99CCFF"/>
              </a:solidFill>
              <a:ln>
                <a:noFill/>
              </a:ln>
              <a:effectLst/>
              <a:extLst/>
            </p:spPr>
            <p:txBody>
              <a:bodyPr wrap="none" anchor="ctr"/>
              <a:lstStyle/>
              <a:p>
                <a:pPr>
                  <a:defRPr/>
                </a:pPr>
                <a:endParaRPr lang="zh-CN" altLang="en-US"/>
              </a:p>
            </p:txBody>
          </p:sp>
          <p:sp>
            <p:nvSpPr>
              <p:cNvPr id="7226" name="Rectangle 178"/>
              <p:cNvSpPr>
                <a:spLocks noChangeArrowheads="1"/>
              </p:cNvSpPr>
              <p:nvPr/>
            </p:nvSpPr>
            <p:spPr bwMode="auto">
              <a:xfrm flipV="1">
                <a:off x="6242" y="3022"/>
                <a:ext cx="117" cy="115"/>
              </a:xfrm>
              <a:prstGeom prst="rect">
                <a:avLst/>
              </a:prstGeom>
              <a:solidFill>
                <a:srgbClr val="CCCCFF"/>
              </a:solidFill>
              <a:ln>
                <a:noFill/>
              </a:ln>
              <a:effectLst/>
              <a:extLst/>
            </p:spPr>
            <p:txBody>
              <a:bodyPr wrap="none" anchor="ctr"/>
              <a:lstStyle/>
              <a:p>
                <a:pPr>
                  <a:defRPr/>
                </a:pPr>
                <a:endParaRPr lang="zh-CN" altLang="en-US"/>
              </a:p>
            </p:txBody>
          </p:sp>
          <p:sp>
            <p:nvSpPr>
              <p:cNvPr id="7227" name="Rectangle 179"/>
              <p:cNvSpPr>
                <a:spLocks noChangeArrowheads="1"/>
              </p:cNvSpPr>
              <p:nvPr/>
            </p:nvSpPr>
            <p:spPr bwMode="auto">
              <a:xfrm flipV="1">
                <a:off x="5893" y="3022"/>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6165" name="Group 180"/>
            <p:cNvGrpSpPr>
              <a:grpSpLocks/>
            </p:cNvGrpSpPr>
            <p:nvPr/>
          </p:nvGrpSpPr>
          <p:grpSpPr bwMode="auto">
            <a:xfrm>
              <a:off x="5893" y="3158"/>
              <a:ext cx="466" cy="115"/>
              <a:chOff x="5893" y="3158"/>
              <a:chExt cx="466" cy="115"/>
            </a:xfrm>
          </p:grpSpPr>
          <p:sp>
            <p:nvSpPr>
              <p:cNvPr id="7220" name="Rectangle 181"/>
              <p:cNvSpPr>
                <a:spLocks noChangeArrowheads="1"/>
              </p:cNvSpPr>
              <p:nvPr/>
            </p:nvSpPr>
            <p:spPr bwMode="auto">
              <a:xfrm flipV="1">
                <a:off x="6010" y="3158"/>
                <a:ext cx="116" cy="115"/>
              </a:xfrm>
              <a:prstGeom prst="rect">
                <a:avLst/>
              </a:prstGeom>
              <a:solidFill>
                <a:srgbClr val="009999"/>
              </a:solidFill>
              <a:ln>
                <a:noFill/>
              </a:ln>
              <a:effectLst/>
              <a:extLst/>
            </p:spPr>
            <p:txBody>
              <a:bodyPr wrap="none" anchor="ctr"/>
              <a:lstStyle/>
              <a:p>
                <a:pPr>
                  <a:defRPr/>
                </a:pPr>
                <a:endParaRPr lang="zh-CN" altLang="en-US"/>
              </a:p>
            </p:txBody>
          </p:sp>
          <p:sp>
            <p:nvSpPr>
              <p:cNvPr id="7221" name="Rectangle 182"/>
              <p:cNvSpPr>
                <a:spLocks noChangeArrowheads="1"/>
              </p:cNvSpPr>
              <p:nvPr/>
            </p:nvSpPr>
            <p:spPr bwMode="auto">
              <a:xfrm flipV="1">
                <a:off x="6126" y="3158"/>
                <a:ext cx="116" cy="115"/>
              </a:xfrm>
              <a:prstGeom prst="rect">
                <a:avLst/>
              </a:prstGeom>
              <a:solidFill>
                <a:srgbClr val="CCFF99"/>
              </a:solidFill>
              <a:ln>
                <a:noFill/>
              </a:ln>
              <a:effectLst/>
              <a:extLst/>
            </p:spPr>
            <p:txBody>
              <a:bodyPr wrap="none" anchor="ctr"/>
              <a:lstStyle/>
              <a:p>
                <a:pPr>
                  <a:defRPr/>
                </a:pPr>
                <a:endParaRPr lang="zh-CN" altLang="en-US"/>
              </a:p>
            </p:txBody>
          </p:sp>
          <p:sp>
            <p:nvSpPr>
              <p:cNvPr id="7222" name="Rectangle 183"/>
              <p:cNvSpPr>
                <a:spLocks noChangeArrowheads="1"/>
              </p:cNvSpPr>
              <p:nvPr/>
            </p:nvSpPr>
            <p:spPr bwMode="auto">
              <a:xfrm flipV="1">
                <a:off x="6242" y="3158"/>
                <a:ext cx="117" cy="115"/>
              </a:xfrm>
              <a:prstGeom prst="rect">
                <a:avLst/>
              </a:prstGeom>
              <a:solidFill>
                <a:srgbClr val="99CCCC"/>
              </a:solidFill>
              <a:ln>
                <a:noFill/>
              </a:ln>
              <a:effectLst/>
              <a:extLst/>
            </p:spPr>
            <p:txBody>
              <a:bodyPr wrap="none" anchor="ctr"/>
              <a:lstStyle/>
              <a:p>
                <a:pPr>
                  <a:defRPr/>
                </a:pPr>
                <a:endParaRPr lang="zh-CN" altLang="en-US"/>
              </a:p>
            </p:txBody>
          </p:sp>
          <p:sp>
            <p:nvSpPr>
              <p:cNvPr id="7223" name="Rectangle 184"/>
              <p:cNvSpPr>
                <a:spLocks noChangeArrowheads="1"/>
              </p:cNvSpPr>
              <p:nvPr/>
            </p:nvSpPr>
            <p:spPr bwMode="auto">
              <a:xfrm flipV="1">
                <a:off x="5893" y="3158"/>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6166" name="Group 185"/>
            <p:cNvGrpSpPr>
              <a:grpSpLocks/>
            </p:cNvGrpSpPr>
            <p:nvPr/>
          </p:nvGrpSpPr>
          <p:grpSpPr bwMode="auto">
            <a:xfrm>
              <a:off x="5893" y="3385"/>
              <a:ext cx="466" cy="115"/>
              <a:chOff x="5893" y="3385"/>
              <a:chExt cx="466" cy="115"/>
            </a:xfrm>
          </p:grpSpPr>
          <p:sp>
            <p:nvSpPr>
              <p:cNvPr id="7216" name="Rectangle 186"/>
              <p:cNvSpPr>
                <a:spLocks noChangeArrowheads="1"/>
              </p:cNvSpPr>
              <p:nvPr/>
            </p:nvSpPr>
            <p:spPr bwMode="auto">
              <a:xfrm flipV="1">
                <a:off x="6010" y="3385"/>
                <a:ext cx="116" cy="115"/>
              </a:xfrm>
              <a:prstGeom prst="rect">
                <a:avLst/>
              </a:prstGeom>
              <a:solidFill>
                <a:srgbClr val="FF9900"/>
              </a:solidFill>
              <a:ln>
                <a:noFill/>
              </a:ln>
              <a:effectLst/>
              <a:extLst/>
            </p:spPr>
            <p:txBody>
              <a:bodyPr wrap="none" anchor="ctr"/>
              <a:lstStyle/>
              <a:p>
                <a:pPr>
                  <a:defRPr/>
                </a:pPr>
                <a:endParaRPr lang="zh-CN" altLang="en-US"/>
              </a:p>
            </p:txBody>
          </p:sp>
          <p:sp>
            <p:nvSpPr>
              <p:cNvPr id="7217" name="Rectangle 187"/>
              <p:cNvSpPr>
                <a:spLocks noChangeArrowheads="1"/>
              </p:cNvSpPr>
              <p:nvPr/>
            </p:nvSpPr>
            <p:spPr bwMode="auto">
              <a:xfrm flipV="1">
                <a:off x="6126" y="3385"/>
                <a:ext cx="116" cy="115"/>
              </a:xfrm>
              <a:prstGeom prst="rect">
                <a:avLst/>
              </a:prstGeom>
              <a:solidFill>
                <a:srgbClr val="FFCC99"/>
              </a:solidFill>
              <a:ln>
                <a:noFill/>
              </a:ln>
              <a:effectLst/>
              <a:extLst/>
            </p:spPr>
            <p:txBody>
              <a:bodyPr wrap="none" anchor="ctr"/>
              <a:lstStyle/>
              <a:p>
                <a:pPr>
                  <a:defRPr/>
                </a:pPr>
                <a:endParaRPr lang="zh-CN" altLang="en-US"/>
              </a:p>
            </p:txBody>
          </p:sp>
          <p:sp>
            <p:nvSpPr>
              <p:cNvPr id="7218" name="Rectangle 188"/>
              <p:cNvSpPr>
                <a:spLocks noChangeArrowheads="1"/>
              </p:cNvSpPr>
              <p:nvPr/>
            </p:nvSpPr>
            <p:spPr bwMode="auto">
              <a:xfrm flipV="1">
                <a:off x="6242" y="3385"/>
                <a:ext cx="117" cy="115"/>
              </a:xfrm>
              <a:prstGeom prst="rect">
                <a:avLst/>
              </a:prstGeom>
              <a:solidFill>
                <a:srgbClr val="FFCC66"/>
              </a:solidFill>
              <a:ln>
                <a:noFill/>
              </a:ln>
              <a:effectLst/>
              <a:extLst/>
            </p:spPr>
            <p:txBody>
              <a:bodyPr wrap="none" anchor="ctr"/>
              <a:lstStyle/>
              <a:p>
                <a:pPr>
                  <a:defRPr/>
                </a:pPr>
                <a:endParaRPr lang="zh-CN" altLang="en-US"/>
              </a:p>
            </p:txBody>
          </p:sp>
          <p:sp>
            <p:nvSpPr>
              <p:cNvPr id="7219" name="Rectangle 189"/>
              <p:cNvSpPr>
                <a:spLocks noChangeArrowheads="1"/>
              </p:cNvSpPr>
              <p:nvPr/>
            </p:nvSpPr>
            <p:spPr bwMode="auto">
              <a:xfrm flipV="1">
                <a:off x="5893" y="3385"/>
                <a:ext cx="117" cy="115"/>
              </a:xfrm>
              <a:prstGeom prst="rect">
                <a:avLst/>
              </a:prstGeom>
              <a:solidFill>
                <a:srgbClr val="000000"/>
              </a:solidFill>
              <a:ln>
                <a:noFill/>
              </a:ln>
              <a:effectLst/>
              <a:extLst/>
            </p:spPr>
            <p:txBody>
              <a:bodyPr wrap="none" anchor="ctr"/>
              <a:lstStyle/>
              <a:p>
                <a:pPr>
                  <a:defRPr/>
                </a:pPr>
                <a:endParaRPr lang="zh-CN" altLang="en-US"/>
              </a:p>
            </p:txBody>
          </p:sp>
        </p:grpSp>
        <p:grpSp>
          <p:nvGrpSpPr>
            <p:cNvPr id="6167" name="Group 190"/>
            <p:cNvGrpSpPr>
              <a:grpSpLocks/>
            </p:cNvGrpSpPr>
            <p:nvPr/>
          </p:nvGrpSpPr>
          <p:grpSpPr bwMode="auto">
            <a:xfrm>
              <a:off x="5893" y="3521"/>
              <a:ext cx="466" cy="115"/>
              <a:chOff x="5893" y="3521"/>
              <a:chExt cx="466" cy="115"/>
            </a:xfrm>
          </p:grpSpPr>
          <p:sp>
            <p:nvSpPr>
              <p:cNvPr id="7212" name="Rectangle 191"/>
              <p:cNvSpPr>
                <a:spLocks noChangeArrowheads="1"/>
              </p:cNvSpPr>
              <p:nvPr/>
            </p:nvSpPr>
            <p:spPr bwMode="auto">
              <a:xfrm flipV="1">
                <a:off x="6010" y="3521"/>
                <a:ext cx="116" cy="115"/>
              </a:xfrm>
              <a:prstGeom prst="rect">
                <a:avLst/>
              </a:prstGeom>
              <a:solidFill>
                <a:srgbClr val="006699"/>
              </a:solidFill>
              <a:ln>
                <a:noFill/>
              </a:ln>
              <a:effectLst/>
              <a:extLst/>
            </p:spPr>
            <p:txBody>
              <a:bodyPr wrap="none" anchor="ctr"/>
              <a:lstStyle/>
              <a:p>
                <a:pPr>
                  <a:defRPr/>
                </a:pPr>
                <a:endParaRPr lang="zh-CN" altLang="en-US"/>
              </a:p>
            </p:txBody>
          </p:sp>
          <p:sp>
            <p:nvSpPr>
              <p:cNvPr id="7213" name="Rectangle 192"/>
              <p:cNvSpPr>
                <a:spLocks noChangeArrowheads="1"/>
              </p:cNvSpPr>
              <p:nvPr/>
            </p:nvSpPr>
            <p:spPr bwMode="auto">
              <a:xfrm flipV="1">
                <a:off x="6126" y="3521"/>
                <a:ext cx="116" cy="115"/>
              </a:xfrm>
              <a:prstGeom prst="rect">
                <a:avLst/>
              </a:prstGeom>
              <a:solidFill>
                <a:srgbClr val="99CCFF"/>
              </a:solidFill>
              <a:ln>
                <a:noFill/>
              </a:ln>
              <a:effectLst/>
              <a:extLst/>
            </p:spPr>
            <p:txBody>
              <a:bodyPr wrap="none" anchor="ctr"/>
              <a:lstStyle/>
              <a:p>
                <a:pPr>
                  <a:defRPr/>
                </a:pPr>
                <a:endParaRPr lang="zh-CN" altLang="en-US"/>
              </a:p>
            </p:txBody>
          </p:sp>
          <p:sp>
            <p:nvSpPr>
              <p:cNvPr id="7214" name="Rectangle 193"/>
              <p:cNvSpPr>
                <a:spLocks noChangeArrowheads="1"/>
              </p:cNvSpPr>
              <p:nvPr/>
            </p:nvSpPr>
            <p:spPr bwMode="auto">
              <a:xfrm flipV="1">
                <a:off x="6242" y="3521"/>
                <a:ext cx="117" cy="115"/>
              </a:xfrm>
              <a:prstGeom prst="rect">
                <a:avLst/>
              </a:prstGeom>
              <a:solidFill>
                <a:srgbClr val="CCCCFF"/>
              </a:solidFill>
              <a:ln>
                <a:noFill/>
              </a:ln>
              <a:effectLst/>
              <a:extLst/>
            </p:spPr>
            <p:txBody>
              <a:bodyPr wrap="none" anchor="ctr"/>
              <a:lstStyle/>
              <a:p>
                <a:pPr>
                  <a:defRPr/>
                </a:pPr>
                <a:endParaRPr lang="zh-CN" altLang="en-US"/>
              </a:p>
            </p:txBody>
          </p:sp>
          <p:sp>
            <p:nvSpPr>
              <p:cNvPr id="7215" name="Rectangle 194"/>
              <p:cNvSpPr>
                <a:spLocks noChangeArrowheads="1"/>
              </p:cNvSpPr>
              <p:nvPr/>
            </p:nvSpPr>
            <p:spPr bwMode="auto">
              <a:xfrm flipV="1">
                <a:off x="5893" y="3521"/>
                <a:ext cx="117" cy="115"/>
              </a:xfrm>
              <a:prstGeom prst="rect">
                <a:avLst/>
              </a:prstGeom>
              <a:solidFill>
                <a:srgbClr val="000000"/>
              </a:solidFill>
              <a:ln>
                <a:noFill/>
              </a:ln>
              <a:effectLst/>
              <a:extLst/>
            </p:spPr>
            <p:txBody>
              <a:bodyPr wrap="none" anchor="ctr"/>
              <a:lstStyle/>
              <a:p>
                <a:pPr>
                  <a:defRPr/>
                </a:pPr>
                <a:endParaRPr lang="zh-CN" altLang="en-US"/>
              </a:p>
            </p:txBody>
          </p:sp>
        </p:grpSp>
        <p:grpSp>
          <p:nvGrpSpPr>
            <p:cNvPr id="6168" name="Group 195"/>
            <p:cNvGrpSpPr>
              <a:grpSpLocks/>
            </p:cNvGrpSpPr>
            <p:nvPr/>
          </p:nvGrpSpPr>
          <p:grpSpPr bwMode="auto">
            <a:xfrm>
              <a:off x="5893" y="3657"/>
              <a:ext cx="466" cy="115"/>
              <a:chOff x="5893" y="3657"/>
              <a:chExt cx="466" cy="115"/>
            </a:xfrm>
          </p:grpSpPr>
          <p:sp>
            <p:nvSpPr>
              <p:cNvPr id="7208" name="Rectangle 196"/>
              <p:cNvSpPr>
                <a:spLocks noChangeArrowheads="1"/>
              </p:cNvSpPr>
              <p:nvPr/>
            </p:nvSpPr>
            <p:spPr bwMode="auto">
              <a:xfrm flipV="1">
                <a:off x="6010" y="3657"/>
                <a:ext cx="116" cy="115"/>
              </a:xfrm>
              <a:prstGeom prst="rect">
                <a:avLst/>
              </a:prstGeom>
              <a:solidFill>
                <a:srgbClr val="009999"/>
              </a:solidFill>
              <a:ln>
                <a:noFill/>
              </a:ln>
              <a:effectLst/>
              <a:extLst/>
            </p:spPr>
            <p:txBody>
              <a:bodyPr wrap="none" anchor="ctr"/>
              <a:lstStyle/>
              <a:p>
                <a:pPr>
                  <a:defRPr/>
                </a:pPr>
                <a:endParaRPr lang="zh-CN" altLang="en-US"/>
              </a:p>
            </p:txBody>
          </p:sp>
          <p:sp>
            <p:nvSpPr>
              <p:cNvPr id="7209" name="Rectangle 197"/>
              <p:cNvSpPr>
                <a:spLocks noChangeArrowheads="1"/>
              </p:cNvSpPr>
              <p:nvPr/>
            </p:nvSpPr>
            <p:spPr bwMode="auto">
              <a:xfrm flipV="1">
                <a:off x="6126" y="3657"/>
                <a:ext cx="116" cy="115"/>
              </a:xfrm>
              <a:prstGeom prst="rect">
                <a:avLst/>
              </a:prstGeom>
              <a:solidFill>
                <a:srgbClr val="CCFF99"/>
              </a:solidFill>
              <a:ln>
                <a:noFill/>
              </a:ln>
              <a:effectLst/>
              <a:extLst/>
            </p:spPr>
            <p:txBody>
              <a:bodyPr wrap="none" anchor="ctr"/>
              <a:lstStyle/>
              <a:p>
                <a:pPr>
                  <a:defRPr/>
                </a:pPr>
                <a:endParaRPr lang="zh-CN" altLang="en-US"/>
              </a:p>
            </p:txBody>
          </p:sp>
          <p:sp>
            <p:nvSpPr>
              <p:cNvPr id="7210" name="Rectangle 198"/>
              <p:cNvSpPr>
                <a:spLocks noChangeArrowheads="1"/>
              </p:cNvSpPr>
              <p:nvPr/>
            </p:nvSpPr>
            <p:spPr bwMode="auto">
              <a:xfrm flipV="1">
                <a:off x="6242" y="3657"/>
                <a:ext cx="117" cy="115"/>
              </a:xfrm>
              <a:prstGeom prst="rect">
                <a:avLst/>
              </a:prstGeom>
              <a:solidFill>
                <a:srgbClr val="99CCCC"/>
              </a:solidFill>
              <a:ln>
                <a:noFill/>
              </a:ln>
              <a:effectLst/>
              <a:extLst/>
            </p:spPr>
            <p:txBody>
              <a:bodyPr wrap="none" anchor="ctr"/>
              <a:lstStyle/>
              <a:p>
                <a:pPr>
                  <a:defRPr/>
                </a:pPr>
                <a:endParaRPr lang="zh-CN" altLang="en-US"/>
              </a:p>
            </p:txBody>
          </p:sp>
          <p:sp>
            <p:nvSpPr>
              <p:cNvPr id="7211" name="Rectangle 199"/>
              <p:cNvSpPr>
                <a:spLocks noChangeArrowheads="1"/>
              </p:cNvSpPr>
              <p:nvPr/>
            </p:nvSpPr>
            <p:spPr bwMode="auto">
              <a:xfrm flipV="1">
                <a:off x="5893" y="3657"/>
                <a:ext cx="117" cy="115"/>
              </a:xfrm>
              <a:prstGeom prst="rect">
                <a:avLst/>
              </a:prstGeom>
              <a:solidFill>
                <a:srgbClr val="000000"/>
              </a:solidFill>
              <a:ln>
                <a:noFill/>
              </a:ln>
              <a:effectLst/>
              <a:extLst/>
            </p:spPr>
            <p:txBody>
              <a:bodyPr wrap="none" anchor="ctr"/>
              <a:lstStyle/>
              <a:p>
                <a:pPr>
                  <a:defRPr/>
                </a:pPr>
                <a:endParaRPr lang="zh-CN" altLang="en-US"/>
              </a:p>
            </p:txBody>
          </p:sp>
        </p:grpSp>
        <p:grpSp>
          <p:nvGrpSpPr>
            <p:cNvPr id="6169" name="Group 200"/>
            <p:cNvGrpSpPr>
              <a:grpSpLocks/>
            </p:cNvGrpSpPr>
            <p:nvPr/>
          </p:nvGrpSpPr>
          <p:grpSpPr bwMode="auto">
            <a:xfrm>
              <a:off x="5893" y="3884"/>
              <a:ext cx="466" cy="115"/>
              <a:chOff x="5893" y="3884"/>
              <a:chExt cx="466" cy="115"/>
            </a:xfrm>
          </p:grpSpPr>
          <p:sp>
            <p:nvSpPr>
              <p:cNvPr id="7204" name="Rectangle 201"/>
              <p:cNvSpPr>
                <a:spLocks noChangeArrowheads="1"/>
              </p:cNvSpPr>
              <p:nvPr/>
            </p:nvSpPr>
            <p:spPr bwMode="auto">
              <a:xfrm flipV="1">
                <a:off x="6010" y="3884"/>
                <a:ext cx="116" cy="115"/>
              </a:xfrm>
              <a:prstGeom prst="rect">
                <a:avLst/>
              </a:prstGeom>
              <a:solidFill>
                <a:srgbClr val="FF9900"/>
              </a:solidFill>
              <a:ln>
                <a:noFill/>
              </a:ln>
              <a:effectLst/>
              <a:extLst/>
            </p:spPr>
            <p:txBody>
              <a:bodyPr wrap="none" anchor="ctr"/>
              <a:lstStyle/>
              <a:p>
                <a:pPr>
                  <a:defRPr/>
                </a:pPr>
                <a:endParaRPr lang="zh-CN" altLang="en-US"/>
              </a:p>
            </p:txBody>
          </p:sp>
          <p:sp>
            <p:nvSpPr>
              <p:cNvPr id="7205" name="Rectangle 202"/>
              <p:cNvSpPr>
                <a:spLocks noChangeArrowheads="1"/>
              </p:cNvSpPr>
              <p:nvPr/>
            </p:nvSpPr>
            <p:spPr bwMode="auto">
              <a:xfrm flipV="1">
                <a:off x="6126" y="3884"/>
                <a:ext cx="116" cy="115"/>
              </a:xfrm>
              <a:prstGeom prst="rect">
                <a:avLst/>
              </a:prstGeom>
              <a:solidFill>
                <a:srgbClr val="FFCC99"/>
              </a:solidFill>
              <a:ln>
                <a:noFill/>
              </a:ln>
              <a:effectLst/>
              <a:extLst/>
            </p:spPr>
            <p:txBody>
              <a:bodyPr wrap="none" anchor="ctr"/>
              <a:lstStyle/>
              <a:p>
                <a:pPr>
                  <a:defRPr/>
                </a:pPr>
                <a:endParaRPr lang="zh-CN" altLang="en-US"/>
              </a:p>
            </p:txBody>
          </p:sp>
          <p:sp>
            <p:nvSpPr>
              <p:cNvPr id="7206" name="Rectangle 203"/>
              <p:cNvSpPr>
                <a:spLocks noChangeArrowheads="1"/>
              </p:cNvSpPr>
              <p:nvPr/>
            </p:nvSpPr>
            <p:spPr bwMode="auto">
              <a:xfrm flipV="1">
                <a:off x="6242" y="3884"/>
                <a:ext cx="117" cy="115"/>
              </a:xfrm>
              <a:prstGeom prst="rect">
                <a:avLst/>
              </a:prstGeom>
              <a:solidFill>
                <a:srgbClr val="FFCC66"/>
              </a:solidFill>
              <a:ln>
                <a:noFill/>
              </a:ln>
              <a:effectLst/>
              <a:extLst/>
            </p:spPr>
            <p:txBody>
              <a:bodyPr wrap="none" anchor="ctr"/>
              <a:lstStyle/>
              <a:p>
                <a:pPr>
                  <a:defRPr/>
                </a:pPr>
                <a:endParaRPr lang="zh-CN" altLang="en-US"/>
              </a:p>
            </p:txBody>
          </p:sp>
          <p:sp>
            <p:nvSpPr>
              <p:cNvPr id="7207" name="Rectangle 204"/>
              <p:cNvSpPr>
                <a:spLocks noChangeArrowheads="1"/>
              </p:cNvSpPr>
              <p:nvPr/>
            </p:nvSpPr>
            <p:spPr bwMode="auto">
              <a:xfrm flipV="1">
                <a:off x="5893" y="3884"/>
                <a:ext cx="117" cy="115"/>
              </a:xfrm>
              <a:prstGeom prst="rect">
                <a:avLst/>
              </a:prstGeom>
              <a:solidFill>
                <a:srgbClr val="808080"/>
              </a:solidFill>
              <a:ln>
                <a:noFill/>
              </a:ln>
              <a:effectLst/>
              <a:extLst/>
            </p:spPr>
            <p:txBody>
              <a:bodyPr wrap="none" anchor="ctr"/>
              <a:lstStyle/>
              <a:p>
                <a:pPr>
                  <a:defRPr/>
                </a:pPr>
                <a:endParaRPr lang="zh-CN" altLang="en-US"/>
              </a:p>
            </p:txBody>
          </p:sp>
        </p:grpSp>
        <p:grpSp>
          <p:nvGrpSpPr>
            <p:cNvPr id="6170" name="Group 205"/>
            <p:cNvGrpSpPr>
              <a:grpSpLocks/>
            </p:cNvGrpSpPr>
            <p:nvPr/>
          </p:nvGrpSpPr>
          <p:grpSpPr bwMode="auto">
            <a:xfrm>
              <a:off x="5893" y="4026"/>
              <a:ext cx="466" cy="115"/>
              <a:chOff x="5893" y="4026"/>
              <a:chExt cx="466" cy="115"/>
            </a:xfrm>
          </p:grpSpPr>
          <p:sp>
            <p:nvSpPr>
              <p:cNvPr id="7200" name="Rectangle 206"/>
              <p:cNvSpPr>
                <a:spLocks noChangeArrowheads="1"/>
              </p:cNvSpPr>
              <p:nvPr/>
            </p:nvSpPr>
            <p:spPr bwMode="auto">
              <a:xfrm flipV="1">
                <a:off x="6010" y="4026"/>
                <a:ext cx="116" cy="115"/>
              </a:xfrm>
              <a:prstGeom prst="rect">
                <a:avLst/>
              </a:prstGeom>
              <a:solidFill>
                <a:srgbClr val="006699"/>
              </a:solidFill>
              <a:ln>
                <a:noFill/>
              </a:ln>
              <a:effectLst/>
              <a:extLst/>
            </p:spPr>
            <p:txBody>
              <a:bodyPr wrap="none" anchor="ctr"/>
              <a:lstStyle/>
              <a:p>
                <a:pPr>
                  <a:defRPr/>
                </a:pPr>
                <a:endParaRPr lang="zh-CN" altLang="en-US"/>
              </a:p>
            </p:txBody>
          </p:sp>
          <p:sp>
            <p:nvSpPr>
              <p:cNvPr id="7201" name="Rectangle 207"/>
              <p:cNvSpPr>
                <a:spLocks noChangeArrowheads="1"/>
              </p:cNvSpPr>
              <p:nvPr/>
            </p:nvSpPr>
            <p:spPr bwMode="auto">
              <a:xfrm flipV="1">
                <a:off x="6126" y="4026"/>
                <a:ext cx="116" cy="115"/>
              </a:xfrm>
              <a:prstGeom prst="rect">
                <a:avLst/>
              </a:prstGeom>
              <a:solidFill>
                <a:srgbClr val="99CCFF"/>
              </a:solidFill>
              <a:ln>
                <a:noFill/>
              </a:ln>
              <a:effectLst/>
              <a:extLst/>
            </p:spPr>
            <p:txBody>
              <a:bodyPr wrap="none" anchor="ctr"/>
              <a:lstStyle/>
              <a:p>
                <a:pPr>
                  <a:defRPr/>
                </a:pPr>
                <a:endParaRPr lang="zh-CN" altLang="en-US"/>
              </a:p>
            </p:txBody>
          </p:sp>
          <p:sp>
            <p:nvSpPr>
              <p:cNvPr id="7202" name="Rectangle 208"/>
              <p:cNvSpPr>
                <a:spLocks noChangeArrowheads="1"/>
              </p:cNvSpPr>
              <p:nvPr/>
            </p:nvSpPr>
            <p:spPr bwMode="auto">
              <a:xfrm flipV="1">
                <a:off x="6242" y="4026"/>
                <a:ext cx="117" cy="115"/>
              </a:xfrm>
              <a:prstGeom prst="rect">
                <a:avLst/>
              </a:prstGeom>
              <a:solidFill>
                <a:srgbClr val="CCCCFF"/>
              </a:solidFill>
              <a:ln>
                <a:noFill/>
              </a:ln>
              <a:effectLst/>
              <a:extLst/>
            </p:spPr>
            <p:txBody>
              <a:bodyPr wrap="none" anchor="ctr"/>
              <a:lstStyle/>
              <a:p>
                <a:pPr>
                  <a:defRPr/>
                </a:pPr>
                <a:endParaRPr lang="zh-CN" altLang="en-US"/>
              </a:p>
            </p:txBody>
          </p:sp>
          <p:sp>
            <p:nvSpPr>
              <p:cNvPr id="7203" name="Rectangle 209"/>
              <p:cNvSpPr>
                <a:spLocks noChangeArrowheads="1"/>
              </p:cNvSpPr>
              <p:nvPr/>
            </p:nvSpPr>
            <p:spPr bwMode="auto">
              <a:xfrm flipV="1">
                <a:off x="5893" y="4026"/>
                <a:ext cx="117" cy="115"/>
              </a:xfrm>
              <a:prstGeom prst="rect">
                <a:avLst/>
              </a:prstGeom>
              <a:solidFill>
                <a:srgbClr val="808080"/>
              </a:solidFill>
              <a:ln>
                <a:noFill/>
              </a:ln>
              <a:effectLst/>
              <a:extLst/>
            </p:spPr>
            <p:txBody>
              <a:bodyPr wrap="none" anchor="ctr"/>
              <a:lstStyle/>
              <a:p>
                <a:pPr>
                  <a:defRPr/>
                </a:pPr>
                <a:endParaRPr lang="zh-CN" altLang="en-US"/>
              </a:p>
            </p:txBody>
          </p:sp>
        </p:grpSp>
        <p:grpSp>
          <p:nvGrpSpPr>
            <p:cNvPr id="6171" name="Group 210"/>
            <p:cNvGrpSpPr>
              <a:grpSpLocks/>
            </p:cNvGrpSpPr>
            <p:nvPr/>
          </p:nvGrpSpPr>
          <p:grpSpPr bwMode="auto">
            <a:xfrm>
              <a:off x="5893" y="4167"/>
              <a:ext cx="466" cy="115"/>
              <a:chOff x="5893" y="4167"/>
              <a:chExt cx="466" cy="115"/>
            </a:xfrm>
          </p:grpSpPr>
          <p:sp>
            <p:nvSpPr>
              <p:cNvPr id="7196" name="Rectangle 211"/>
              <p:cNvSpPr>
                <a:spLocks noChangeArrowheads="1"/>
              </p:cNvSpPr>
              <p:nvPr/>
            </p:nvSpPr>
            <p:spPr bwMode="auto">
              <a:xfrm flipV="1">
                <a:off x="6010" y="4167"/>
                <a:ext cx="116" cy="115"/>
              </a:xfrm>
              <a:prstGeom prst="rect">
                <a:avLst/>
              </a:prstGeom>
              <a:solidFill>
                <a:srgbClr val="009999"/>
              </a:solidFill>
              <a:ln>
                <a:noFill/>
              </a:ln>
              <a:effectLst/>
              <a:extLst/>
            </p:spPr>
            <p:txBody>
              <a:bodyPr wrap="none" anchor="ctr"/>
              <a:lstStyle/>
              <a:p>
                <a:pPr>
                  <a:defRPr/>
                </a:pPr>
                <a:endParaRPr lang="zh-CN" altLang="en-US"/>
              </a:p>
            </p:txBody>
          </p:sp>
          <p:sp>
            <p:nvSpPr>
              <p:cNvPr id="7197" name="Rectangle 212"/>
              <p:cNvSpPr>
                <a:spLocks noChangeArrowheads="1"/>
              </p:cNvSpPr>
              <p:nvPr/>
            </p:nvSpPr>
            <p:spPr bwMode="auto">
              <a:xfrm flipV="1">
                <a:off x="6126" y="4167"/>
                <a:ext cx="116" cy="115"/>
              </a:xfrm>
              <a:prstGeom prst="rect">
                <a:avLst/>
              </a:prstGeom>
              <a:solidFill>
                <a:srgbClr val="333399"/>
              </a:solidFill>
              <a:ln>
                <a:noFill/>
              </a:ln>
              <a:effectLst/>
              <a:extLst/>
            </p:spPr>
            <p:txBody>
              <a:bodyPr wrap="none" anchor="ctr"/>
              <a:lstStyle/>
              <a:p>
                <a:pPr>
                  <a:defRPr/>
                </a:pPr>
                <a:endParaRPr lang="zh-CN" altLang="en-US"/>
              </a:p>
            </p:txBody>
          </p:sp>
          <p:sp>
            <p:nvSpPr>
              <p:cNvPr id="7198" name="Rectangle 213"/>
              <p:cNvSpPr>
                <a:spLocks noChangeArrowheads="1"/>
              </p:cNvSpPr>
              <p:nvPr/>
            </p:nvSpPr>
            <p:spPr bwMode="auto">
              <a:xfrm flipV="1">
                <a:off x="6242" y="4167"/>
                <a:ext cx="117" cy="115"/>
              </a:xfrm>
              <a:prstGeom prst="rect">
                <a:avLst/>
              </a:prstGeom>
              <a:solidFill>
                <a:srgbClr val="BBE0E3"/>
              </a:solidFill>
              <a:ln>
                <a:noFill/>
              </a:ln>
              <a:effectLst/>
              <a:extLst/>
            </p:spPr>
            <p:txBody>
              <a:bodyPr wrap="none" anchor="ctr"/>
              <a:lstStyle/>
              <a:p>
                <a:pPr>
                  <a:defRPr/>
                </a:pPr>
                <a:endParaRPr lang="zh-CN" altLang="en-US"/>
              </a:p>
            </p:txBody>
          </p:sp>
          <p:sp>
            <p:nvSpPr>
              <p:cNvPr id="7199" name="Rectangle 214"/>
              <p:cNvSpPr>
                <a:spLocks noChangeArrowheads="1"/>
              </p:cNvSpPr>
              <p:nvPr/>
            </p:nvSpPr>
            <p:spPr bwMode="auto">
              <a:xfrm flipV="1">
                <a:off x="5893" y="4167"/>
                <a:ext cx="117" cy="115"/>
              </a:xfrm>
              <a:prstGeom prst="rect">
                <a:avLst/>
              </a:prstGeom>
              <a:solidFill>
                <a:srgbClr val="808080"/>
              </a:solidFill>
              <a:ln>
                <a:noFill/>
              </a:ln>
              <a:effectLst/>
              <a:extLst/>
            </p:spPr>
            <p:txBody>
              <a:bodyPr wrap="none" anchor="ctr"/>
              <a:lstStyle/>
              <a:p>
                <a:pPr>
                  <a:defRPr/>
                </a:pPr>
                <a:endParaRPr lang="zh-CN" altLang="en-US"/>
              </a:p>
            </p:txBody>
          </p:sp>
        </p:grpSp>
      </p:grpSp>
      <p:sp>
        <p:nvSpPr>
          <p:cNvPr id="7180" name="Rectangle 215"/>
          <p:cNvSpPr>
            <a:spLocks noChangeArrowheads="1"/>
          </p:cNvSpPr>
          <p:nvPr/>
        </p:nvSpPr>
        <p:spPr bwMode="auto">
          <a:xfrm>
            <a:off x="9251950" y="1341438"/>
            <a:ext cx="1192213" cy="1725612"/>
          </a:xfrm>
          <a:prstGeom prst="rect">
            <a:avLst/>
          </a:prstGeom>
          <a:noFill/>
          <a:ln>
            <a:noFill/>
          </a:ln>
          <a:effectLst/>
          <a:extLst/>
        </p:spPr>
        <p:txBody>
          <a:bodyPr lIns="80124" tIns="40063" rIns="80124" bIns="40063">
            <a:spAutoFit/>
          </a:bodyPr>
          <a:lstStyle/>
          <a:p>
            <a:pPr eaLnBrk="0" hangingPunct="0">
              <a:lnSpc>
                <a:spcPct val="120000"/>
              </a:lnSpc>
              <a:spcBef>
                <a:spcPct val="20000"/>
              </a:spcBef>
              <a:buFont typeface="Arial" pitchFamily="34" charset="0"/>
              <a:buNone/>
              <a:defRPr/>
            </a:pPr>
            <a:r>
              <a:rPr lang="zh-CN" altLang="en-US" sz="1100">
                <a:solidFill>
                  <a:srgbClr val="FFFFFF"/>
                </a:solidFill>
              </a:rPr>
              <a:t>配色参考方案：</a:t>
            </a:r>
          </a:p>
          <a:p>
            <a:pPr eaLnBrk="0" hangingPunct="0">
              <a:lnSpc>
                <a:spcPct val="120000"/>
              </a:lnSpc>
              <a:spcBef>
                <a:spcPct val="20000"/>
              </a:spcBef>
              <a:buFont typeface="Arial" pitchFamily="34" charset="0"/>
              <a:buNone/>
              <a:defRPr/>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7181" name="Rectangle 216"/>
          <p:cNvSpPr>
            <a:spLocks noChangeArrowheads="1"/>
          </p:cNvSpPr>
          <p:nvPr/>
        </p:nvSpPr>
        <p:spPr bwMode="auto">
          <a:xfrm>
            <a:off x="9251950" y="7938"/>
            <a:ext cx="1120775" cy="684212"/>
          </a:xfrm>
          <a:prstGeom prst="rect">
            <a:avLst/>
          </a:prstGeom>
          <a:noFill/>
          <a:ln>
            <a:noFill/>
          </a:ln>
          <a:effectLst/>
          <a:extLst/>
        </p:spPr>
        <p:txBody>
          <a:bodyPr lIns="80124" tIns="40063" rIns="80124" bIns="40063">
            <a:spAutoFit/>
          </a:bodyPr>
          <a:lstStyle/>
          <a:p>
            <a:pPr eaLnBrk="0" hangingPunct="0">
              <a:lnSpc>
                <a:spcPct val="120000"/>
              </a:lnSpc>
              <a:spcBef>
                <a:spcPct val="20000"/>
              </a:spcBef>
              <a:buFont typeface="Arial" pitchFamily="34" charset="0"/>
              <a:buNone/>
              <a:defRPr/>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6155" name="Picture 80" descr="sb10064568n-001副本"/>
          <p:cNvPicPr>
            <a:picLocks noChangeAspect="1" noChangeArrowheads="1"/>
          </p:cNvPicPr>
          <p:nvPr/>
        </p:nvPicPr>
        <p:blipFill>
          <a:blip r:embed="rId4" cstate="print"/>
          <a:srcRect/>
          <a:stretch>
            <a:fillRect/>
          </a:stretch>
        </p:blipFill>
        <p:spPr bwMode="auto">
          <a:xfrm>
            <a:off x="0" y="1268413"/>
            <a:ext cx="9144000" cy="2951162"/>
          </a:xfrm>
          <a:prstGeom prst="rect">
            <a:avLst/>
          </a:prstGeom>
          <a:noFill/>
          <a:ln w="9525">
            <a:noFill/>
            <a:miter lim="800000"/>
            <a:headEnd/>
            <a:tailEnd/>
          </a:ln>
        </p:spPr>
      </p:pic>
      <p:pic>
        <p:nvPicPr>
          <p:cNvPr id="6156" name="Picture 81" descr="未标题-2"/>
          <p:cNvPicPr>
            <a:picLocks noChangeAspect="1" noChangeArrowheads="1"/>
          </p:cNvPicPr>
          <p:nvPr/>
        </p:nvPicPr>
        <p:blipFill>
          <a:blip r:embed="rId5" cstate="print"/>
          <a:srcRect/>
          <a:stretch>
            <a:fillRect/>
          </a:stretch>
        </p:blipFill>
        <p:spPr bwMode="auto">
          <a:xfrm>
            <a:off x="6083300" y="1268413"/>
            <a:ext cx="3060700" cy="2949575"/>
          </a:xfrm>
          <a:prstGeom prst="rect">
            <a:avLst/>
          </a:prstGeom>
          <a:noFill/>
          <a:ln w="9525">
            <a:noFill/>
            <a:miter lim="800000"/>
            <a:headEnd/>
            <a:tailEnd/>
          </a:ln>
        </p:spPr>
      </p:pic>
      <p:sp>
        <p:nvSpPr>
          <p:cNvPr id="2" name="Text Box 7"/>
          <p:cNvSpPr txBox="1">
            <a:spLocks noChangeArrowheads="1"/>
          </p:cNvSpPr>
          <p:nvPr/>
        </p:nvSpPr>
        <p:spPr bwMode="auto">
          <a:xfrm>
            <a:off x="7229475" y="3795713"/>
            <a:ext cx="1258888" cy="244475"/>
          </a:xfrm>
          <a:prstGeom prst="rect">
            <a:avLst/>
          </a:prstGeom>
          <a:noFill/>
          <a:ln>
            <a:noFill/>
          </a:ln>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Rectangle 8"/>
          <p:cNvSpPr>
            <a:spLocks noGrp="1" noChangeArrowheads="1"/>
          </p:cNvSpPr>
          <p:nvPr>
            <p:ph type="title"/>
          </p:nvPr>
        </p:nvSpPr>
        <p:spPr bwMode="auto">
          <a:xfrm>
            <a:off x="755650" y="4508500"/>
            <a:ext cx="5548313" cy="579438"/>
          </a:xfrm>
          <a:prstGeom prst="rect">
            <a:avLst/>
          </a:prstGeom>
          <a:noFill/>
          <a:ln w="9525">
            <a:noFill/>
            <a:miter lim="800000"/>
            <a:headEnd/>
            <a:tailEnd/>
          </a:ln>
        </p:spPr>
        <p:txBody>
          <a:bodyPr vert="horz" wrap="square" lIns="0" tIns="45720" rIns="91440" bIns="45720" numCol="1" anchor="t" anchorCtr="0" compatLnSpc="1">
            <a:prstTxWarp prst="textNoShape">
              <a:avLst/>
            </a:prstTxWarp>
            <a:spAutoFit/>
          </a:bodyPr>
          <a:lstStyle/>
          <a:p>
            <a:pPr lvl="0"/>
            <a:r>
              <a:rPr lang="zh-CN" altLang="en-US"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2" name="Picture 6" descr="Logo"/>
          <p:cNvPicPr>
            <a:picLocks noChangeAspect="1" noChangeArrowheads="1"/>
          </p:cNvPicPr>
          <p:nvPr/>
        </p:nvPicPr>
        <p:blipFill>
          <a:blip r:embed="rId3" cstate="print"/>
          <a:srcRect/>
          <a:stretch>
            <a:fillRect/>
          </a:stretch>
        </p:blipFill>
        <p:spPr bwMode="auto">
          <a:xfrm>
            <a:off x="7669213" y="5684838"/>
            <a:ext cx="706437" cy="704850"/>
          </a:xfrm>
          <a:prstGeom prst="rect">
            <a:avLst/>
          </a:prstGeom>
          <a:noFill/>
          <a:ln w="9525">
            <a:noFill/>
            <a:miter lim="800000"/>
            <a:headEnd/>
            <a:tailEnd/>
          </a:ln>
        </p:spPr>
      </p:pic>
      <p:sp>
        <p:nvSpPr>
          <p:cNvPr id="8200" name="Rectangle 13"/>
          <p:cNvSpPr>
            <a:spLocks noChangeArrowheads="1"/>
          </p:cNvSpPr>
          <p:nvPr/>
        </p:nvSpPr>
        <p:spPr bwMode="auto">
          <a:xfrm>
            <a:off x="7235825" y="476250"/>
            <a:ext cx="1465263" cy="212725"/>
          </a:xfrm>
          <a:prstGeom prst="rect">
            <a:avLst/>
          </a:prstGeom>
          <a:noFill/>
          <a:ln>
            <a:noFill/>
          </a:ln>
          <a:effectLst/>
          <a:extLst/>
        </p:spPr>
        <p:txBody>
          <a:bodyPr lIns="0" tIns="0" rIns="0" bIns="0">
            <a:spAutoFit/>
          </a:bodyPr>
          <a:lstStyle/>
          <a:p>
            <a:pPr defTabSz="784225" eaLnBrk="0" hangingPunct="0">
              <a:defRPr/>
            </a:pPr>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02" name="Rectangle 15"/>
          <p:cNvSpPr>
            <a:spLocks noChangeArrowheads="1"/>
          </p:cNvSpPr>
          <p:nvPr/>
        </p:nvSpPr>
        <p:spPr bwMode="auto">
          <a:xfrm>
            <a:off x="-1952625" y="692150"/>
            <a:ext cx="1844675" cy="5500688"/>
          </a:xfrm>
          <a:prstGeom prst="rect">
            <a:avLst/>
          </a:prstGeom>
          <a:noFill/>
          <a:ln>
            <a:noFill/>
          </a:ln>
          <a:effectLs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defRPr/>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defRPr/>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defRPr/>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defRPr/>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defRPr/>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defRPr/>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7176" name="Group 83"/>
          <p:cNvGrpSpPr>
            <a:grpSpLocks/>
          </p:cNvGrpSpPr>
          <p:nvPr/>
        </p:nvGrpSpPr>
        <p:grpSpPr bwMode="auto">
          <a:xfrm>
            <a:off x="9324975" y="3367088"/>
            <a:ext cx="919163" cy="3490912"/>
            <a:chOff x="5839" y="2160"/>
            <a:chExt cx="579" cy="2199"/>
          </a:xfrm>
        </p:grpSpPr>
        <p:sp>
          <p:nvSpPr>
            <p:cNvPr id="8206" name="Rectangle 84"/>
            <p:cNvSpPr>
              <a:spLocks noChangeArrowheads="1"/>
            </p:cNvSpPr>
            <p:nvPr/>
          </p:nvSpPr>
          <p:spPr bwMode="auto">
            <a:xfrm>
              <a:off x="5839" y="2160"/>
              <a:ext cx="579" cy="2199"/>
            </a:xfrm>
            <a:prstGeom prst="rect">
              <a:avLst/>
            </a:prstGeom>
            <a:solidFill>
              <a:srgbClr val="FFFFFF"/>
            </a:solidFill>
            <a:ln>
              <a:noFill/>
            </a:ln>
            <a:effectLst/>
            <a:extLst/>
          </p:spPr>
          <p:txBody>
            <a:bodyPr lIns="91425" tIns="45712" rIns="91425" bIns="45712" anchor="ctr">
              <a:spAutoFit/>
            </a:bodyPr>
            <a:lstStyle/>
            <a:p>
              <a:pPr>
                <a:defRPr/>
              </a:pPr>
              <a:endParaRPr lang="zh-CN" altLang="en-US"/>
            </a:p>
          </p:txBody>
        </p:sp>
        <p:grpSp>
          <p:nvGrpSpPr>
            <p:cNvPr id="7183" name="Group 85"/>
            <p:cNvGrpSpPr>
              <a:grpSpLocks/>
            </p:cNvGrpSpPr>
            <p:nvPr/>
          </p:nvGrpSpPr>
          <p:grpSpPr bwMode="auto">
            <a:xfrm>
              <a:off x="5893" y="2387"/>
              <a:ext cx="466" cy="115"/>
              <a:chOff x="5893" y="2387"/>
              <a:chExt cx="466" cy="115"/>
            </a:xfrm>
          </p:grpSpPr>
          <p:sp>
            <p:nvSpPr>
              <p:cNvPr id="8268" name="Rectangle 86"/>
              <p:cNvSpPr>
                <a:spLocks noChangeArrowheads="1"/>
              </p:cNvSpPr>
              <p:nvPr/>
            </p:nvSpPr>
            <p:spPr bwMode="auto">
              <a:xfrm flipV="1">
                <a:off x="6010" y="2387"/>
                <a:ext cx="116" cy="115"/>
              </a:xfrm>
              <a:prstGeom prst="rect">
                <a:avLst/>
              </a:prstGeom>
              <a:solidFill>
                <a:srgbClr val="FFCC66"/>
              </a:solidFill>
              <a:ln>
                <a:noFill/>
              </a:ln>
              <a:effectLst/>
              <a:extLst/>
            </p:spPr>
            <p:txBody>
              <a:bodyPr wrap="none" anchor="ctr"/>
              <a:lstStyle/>
              <a:p>
                <a:pPr>
                  <a:defRPr/>
                </a:pPr>
                <a:endParaRPr lang="zh-CN" altLang="en-US"/>
              </a:p>
            </p:txBody>
          </p:sp>
          <p:sp>
            <p:nvSpPr>
              <p:cNvPr id="8269" name="Rectangle 87"/>
              <p:cNvSpPr>
                <a:spLocks noChangeArrowheads="1"/>
              </p:cNvSpPr>
              <p:nvPr/>
            </p:nvSpPr>
            <p:spPr bwMode="auto">
              <a:xfrm flipV="1">
                <a:off x="6126" y="2387"/>
                <a:ext cx="116" cy="115"/>
              </a:xfrm>
              <a:prstGeom prst="rect">
                <a:avLst/>
              </a:prstGeom>
              <a:solidFill>
                <a:srgbClr val="FF9900"/>
              </a:solidFill>
              <a:ln>
                <a:noFill/>
              </a:ln>
              <a:effectLst/>
              <a:extLst/>
            </p:spPr>
            <p:txBody>
              <a:bodyPr wrap="none" anchor="ctr"/>
              <a:lstStyle/>
              <a:p>
                <a:pPr>
                  <a:defRPr/>
                </a:pPr>
                <a:endParaRPr lang="zh-CN" altLang="en-US"/>
              </a:p>
            </p:txBody>
          </p:sp>
          <p:sp>
            <p:nvSpPr>
              <p:cNvPr id="8270" name="Rectangle 88"/>
              <p:cNvSpPr>
                <a:spLocks noChangeArrowheads="1"/>
              </p:cNvSpPr>
              <p:nvPr/>
            </p:nvSpPr>
            <p:spPr bwMode="auto">
              <a:xfrm flipV="1">
                <a:off x="6242" y="2387"/>
                <a:ext cx="117" cy="115"/>
              </a:xfrm>
              <a:prstGeom prst="rect">
                <a:avLst/>
              </a:prstGeom>
              <a:solidFill>
                <a:srgbClr val="99660A"/>
              </a:solidFill>
              <a:ln>
                <a:noFill/>
              </a:ln>
              <a:effectLst/>
              <a:extLst/>
            </p:spPr>
            <p:txBody>
              <a:bodyPr wrap="none" anchor="ctr"/>
              <a:lstStyle/>
              <a:p>
                <a:pPr>
                  <a:defRPr/>
                </a:pPr>
                <a:endParaRPr lang="zh-CN" altLang="en-US"/>
              </a:p>
            </p:txBody>
          </p:sp>
          <p:sp>
            <p:nvSpPr>
              <p:cNvPr id="8271" name="Rectangle 89"/>
              <p:cNvSpPr>
                <a:spLocks noChangeArrowheads="1"/>
              </p:cNvSpPr>
              <p:nvPr/>
            </p:nvSpPr>
            <p:spPr bwMode="auto">
              <a:xfrm flipV="1">
                <a:off x="5893" y="2387"/>
                <a:ext cx="117" cy="115"/>
              </a:xfrm>
              <a:prstGeom prst="rect">
                <a:avLst/>
              </a:prstGeom>
              <a:solidFill>
                <a:srgbClr val="FFCC99"/>
              </a:solidFill>
              <a:ln>
                <a:noFill/>
              </a:ln>
              <a:effectLst/>
              <a:extLst/>
            </p:spPr>
            <p:txBody>
              <a:bodyPr wrap="none" anchor="ctr"/>
              <a:lstStyle/>
              <a:p>
                <a:pPr>
                  <a:defRPr/>
                </a:pPr>
                <a:endParaRPr lang="zh-CN" altLang="en-US"/>
              </a:p>
            </p:txBody>
          </p:sp>
        </p:grpSp>
        <p:grpSp>
          <p:nvGrpSpPr>
            <p:cNvPr id="7184" name="Group 90"/>
            <p:cNvGrpSpPr>
              <a:grpSpLocks/>
            </p:cNvGrpSpPr>
            <p:nvPr/>
          </p:nvGrpSpPr>
          <p:grpSpPr bwMode="auto">
            <a:xfrm>
              <a:off x="5893" y="2523"/>
              <a:ext cx="466" cy="115"/>
              <a:chOff x="5893" y="2523"/>
              <a:chExt cx="466" cy="115"/>
            </a:xfrm>
          </p:grpSpPr>
          <p:sp>
            <p:nvSpPr>
              <p:cNvPr id="8264" name="Rectangle 91"/>
              <p:cNvSpPr>
                <a:spLocks noChangeArrowheads="1"/>
              </p:cNvSpPr>
              <p:nvPr/>
            </p:nvSpPr>
            <p:spPr bwMode="auto">
              <a:xfrm flipV="1">
                <a:off x="6010" y="2523"/>
                <a:ext cx="116" cy="115"/>
              </a:xfrm>
              <a:prstGeom prst="rect">
                <a:avLst/>
              </a:prstGeom>
              <a:solidFill>
                <a:srgbClr val="99CCFF"/>
              </a:solidFill>
              <a:ln>
                <a:noFill/>
              </a:ln>
              <a:effectLst/>
              <a:extLst/>
            </p:spPr>
            <p:txBody>
              <a:bodyPr wrap="none" anchor="ctr"/>
              <a:lstStyle/>
              <a:p>
                <a:pPr>
                  <a:defRPr/>
                </a:pPr>
                <a:endParaRPr lang="zh-CN" altLang="en-US"/>
              </a:p>
            </p:txBody>
          </p:sp>
          <p:sp>
            <p:nvSpPr>
              <p:cNvPr id="8265" name="Rectangle 92"/>
              <p:cNvSpPr>
                <a:spLocks noChangeArrowheads="1"/>
              </p:cNvSpPr>
              <p:nvPr/>
            </p:nvSpPr>
            <p:spPr bwMode="auto">
              <a:xfrm flipV="1">
                <a:off x="6126" y="2523"/>
                <a:ext cx="116" cy="115"/>
              </a:xfrm>
              <a:prstGeom prst="rect">
                <a:avLst/>
              </a:prstGeom>
              <a:solidFill>
                <a:srgbClr val="99CCCC"/>
              </a:solidFill>
              <a:ln>
                <a:noFill/>
              </a:ln>
              <a:effectLst/>
              <a:extLst/>
            </p:spPr>
            <p:txBody>
              <a:bodyPr wrap="none" anchor="ctr"/>
              <a:lstStyle/>
              <a:p>
                <a:pPr>
                  <a:defRPr/>
                </a:pPr>
                <a:endParaRPr lang="zh-CN" altLang="en-US"/>
              </a:p>
            </p:txBody>
          </p:sp>
          <p:sp>
            <p:nvSpPr>
              <p:cNvPr id="8266" name="Rectangle 93"/>
              <p:cNvSpPr>
                <a:spLocks noChangeArrowheads="1"/>
              </p:cNvSpPr>
              <p:nvPr/>
            </p:nvSpPr>
            <p:spPr bwMode="auto">
              <a:xfrm flipV="1">
                <a:off x="6242" y="2523"/>
                <a:ext cx="117" cy="115"/>
              </a:xfrm>
              <a:prstGeom prst="rect">
                <a:avLst/>
              </a:prstGeom>
              <a:solidFill>
                <a:srgbClr val="009999"/>
              </a:solidFill>
              <a:ln>
                <a:noFill/>
              </a:ln>
              <a:effectLst/>
              <a:extLst/>
            </p:spPr>
            <p:txBody>
              <a:bodyPr wrap="none" anchor="ctr"/>
              <a:lstStyle/>
              <a:p>
                <a:pPr>
                  <a:defRPr/>
                </a:pPr>
                <a:endParaRPr lang="zh-CN" altLang="en-US"/>
              </a:p>
            </p:txBody>
          </p:sp>
          <p:sp>
            <p:nvSpPr>
              <p:cNvPr id="8267" name="Rectangle 94"/>
              <p:cNvSpPr>
                <a:spLocks noChangeArrowheads="1"/>
              </p:cNvSpPr>
              <p:nvPr/>
            </p:nvSpPr>
            <p:spPr bwMode="auto">
              <a:xfrm flipV="1">
                <a:off x="5893" y="2523"/>
                <a:ext cx="117" cy="115"/>
              </a:xfrm>
              <a:prstGeom prst="rect">
                <a:avLst/>
              </a:prstGeom>
              <a:solidFill>
                <a:srgbClr val="CCCCFF"/>
              </a:solidFill>
              <a:ln>
                <a:noFill/>
              </a:ln>
              <a:effectLst/>
              <a:extLst/>
            </p:spPr>
            <p:txBody>
              <a:bodyPr wrap="none" anchor="ctr"/>
              <a:lstStyle/>
              <a:p>
                <a:pPr>
                  <a:defRPr/>
                </a:pPr>
                <a:endParaRPr lang="zh-CN" altLang="en-US"/>
              </a:p>
            </p:txBody>
          </p:sp>
        </p:grpSp>
        <p:grpSp>
          <p:nvGrpSpPr>
            <p:cNvPr id="7185" name="Group 95"/>
            <p:cNvGrpSpPr>
              <a:grpSpLocks/>
            </p:cNvGrpSpPr>
            <p:nvPr/>
          </p:nvGrpSpPr>
          <p:grpSpPr bwMode="auto">
            <a:xfrm>
              <a:off x="5893" y="2659"/>
              <a:ext cx="466" cy="115"/>
              <a:chOff x="5893" y="2659"/>
              <a:chExt cx="466" cy="115"/>
            </a:xfrm>
          </p:grpSpPr>
          <p:sp>
            <p:nvSpPr>
              <p:cNvPr id="8260" name="Rectangle 96"/>
              <p:cNvSpPr>
                <a:spLocks noChangeArrowheads="1"/>
              </p:cNvSpPr>
              <p:nvPr/>
            </p:nvSpPr>
            <p:spPr bwMode="auto">
              <a:xfrm flipV="1">
                <a:off x="6010" y="2659"/>
                <a:ext cx="116" cy="115"/>
              </a:xfrm>
              <a:prstGeom prst="rect">
                <a:avLst/>
              </a:prstGeom>
              <a:solidFill>
                <a:srgbClr val="99CCCC"/>
              </a:solidFill>
              <a:ln>
                <a:noFill/>
              </a:ln>
              <a:effectLst/>
              <a:extLst/>
            </p:spPr>
            <p:txBody>
              <a:bodyPr wrap="none" anchor="ctr"/>
              <a:lstStyle/>
              <a:p>
                <a:pPr>
                  <a:defRPr/>
                </a:pPr>
                <a:endParaRPr lang="zh-CN" altLang="en-US"/>
              </a:p>
            </p:txBody>
          </p:sp>
          <p:sp>
            <p:nvSpPr>
              <p:cNvPr id="8261" name="Rectangle 97"/>
              <p:cNvSpPr>
                <a:spLocks noChangeArrowheads="1"/>
              </p:cNvSpPr>
              <p:nvPr/>
            </p:nvSpPr>
            <p:spPr bwMode="auto">
              <a:xfrm flipV="1">
                <a:off x="6126" y="2659"/>
                <a:ext cx="116" cy="115"/>
              </a:xfrm>
              <a:prstGeom prst="rect">
                <a:avLst/>
              </a:prstGeom>
              <a:solidFill>
                <a:srgbClr val="0099CC"/>
              </a:solidFill>
              <a:ln>
                <a:noFill/>
              </a:ln>
              <a:effectLst/>
              <a:extLst/>
            </p:spPr>
            <p:txBody>
              <a:bodyPr wrap="none" anchor="ctr"/>
              <a:lstStyle/>
              <a:p>
                <a:pPr>
                  <a:defRPr/>
                </a:pPr>
                <a:endParaRPr lang="zh-CN" altLang="en-US"/>
              </a:p>
            </p:txBody>
          </p:sp>
          <p:sp>
            <p:nvSpPr>
              <p:cNvPr id="8262" name="Rectangle 98"/>
              <p:cNvSpPr>
                <a:spLocks noChangeArrowheads="1"/>
              </p:cNvSpPr>
              <p:nvPr/>
            </p:nvSpPr>
            <p:spPr bwMode="auto">
              <a:xfrm flipV="1">
                <a:off x="6242" y="2659"/>
                <a:ext cx="117" cy="115"/>
              </a:xfrm>
              <a:prstGeom prst="rect">
                <a:avLst/>
              </a:prstGeom>
              <a:solidFill>
                <a:srgbClr val="006699"/>
              </a:solidFill>
              <a:ln>
                <a:noFill/>
              </a:ln>
              <a:effectLst/>
              <a:extLst/>
            </p:spPr>
            <p:txBody>
              <a:bodyPr wrap="none" anchor="ctr"/>
              <a:lstStyle/>
              <a:p>
                <a:pPr>
                  <a:defRPr/>
                </a:pPr>
                <a:endParaRPr lang="zh-CN" altLang="en-US"/>
              </a:p>
            </p:txBody>
          </p:sp>
          <p:sp>
            <p:nvSpPr>
              <p:cNvPr id="8263" name="Rectangle 99"/>
              <p:cNvSpPr>
                <a:spLocks noChangeArrowheads="1"/>
              </p:cNvSpPr>
              <p:nvPr/>
            </p:nvSpPr>
            <p:spPr bwMode="auto">
              <a:xfrm flipV="1">
                <a:off x="5893" y="2659"/>
                <a:ext cx="117" cy="115"/>
              </a:xfrm>
              <a:prstGeom prst="rect">
                <a:avLst/>
              </a:prstGeom>
              <a:solidFill>
                <a:srgbClr val="CCFF99"/>
              </a:solidFill>
              <a:ln>
                <a:noFill/>
              </a:ln>
              <a:effectLst/>
              <a:extLst/>
            </p:spPr>
            <p:txBody>
              <a:bodyPr wrap="none" anchor="ctr"/>
              <a:lstStyle/>
              <a:p>
                <a:pPr>
                  <a:defRPr/>
                </a:pPr>
                <a:endParaRPr lang="zh-CN" altLang="en-US"/>
              </a:p>
            </p:txBody>
          </p:sp>
        </p:grpSp>
        <p:grpSp>
          <p:nvGrpSpPr>
            <p:cNvPr id="7186" name="Group 100"/>
            <p:cNvGrpSpPr>
              <a:grpSpLocks/>
            </p:cNvGrpSpPr>
            <p:nvPr/>
          </p:nvGrpSpPr>
          <p:grpSpPr bwMode="auto">
            <a:xfrm>
              <a:off x="5893" y="2251"/>
              <a:ext cx="466" cy="119"/>
              <a:chOff x="5893" y="2251"/>
              <a:chExt cx="466" cy="119"/>
            </a:xfrm>
          </p:grpSpPr>
          <p:sp>
            <p:nvSpPr>
              <p:cNvPr id="8256" name="Rectangle 101"/>
              <p:cNvSpPr>
                <a:spLocks noChangeArrowheads="1"/>
              </p:cNvSpPr>
              <p:nvPr/>
            </p:nvSpPr>
            <p:spPr bwMode="auto">
              <a:xfrm flipV="1">
                <a:off x="6126" y="2251"/>
                <a:ext cx="116" cy="119"/>
              </a:xfrm>
              <a:prstGeom prst="rect">
                <a:avLst/>
              </a:prstGeom>
              <a:solidFill>
                <a:srgbClr val="FF9900"/>
              </a:solidFill>
              <a:ln>
                <a:noFill/>
              </a:ln>
              <a:effectLst/>
              <a:extLst/>
            </p:spPr>
            <p:txBody>
              <a:bodyPr wrap="none" anchor="ctr"/>
              <a:lstStyle/>
              <a:p>
                <a:pPr>
                  <a:defRPr/>
                </a:pPr>
                <a:endParaRPr lang="zh-CN" altLang="en-US"/>
              </a:p>
            </p:txBody>
          </p:sp>
          <p:sp>
            <p:nvSpPr>
              <p:cNvPr id="8257" name="Rectangle 102"/>
              <p:cNvSpPr>
                <a:spLocks noChangeArrowheads="1"/>
              </p:cNvSpPr>
              <p:nvPr/>
            </p:nvSpPr>
            <p:spPr bwMode="auto">
              <a:xfrm flipV="1">
                <a:off x="6242" y="2251"/>
                <a:ext cx="117" cy="119"/>
              </a:xfrm>
              <a:prstGeom prst="rect">
                <a:avLst/>
              </a:prstGeom>
              <a:solidFill>
                <a:srgbClr val="CCCCCC"/>
              </a:solidFill>
              <a:ln>
                <a:noFill/>
              </a:ln>
              <a:effectLst/>
              <a:extLst/>
            </p:spPr>
            <p:txBody>
              <a:bodyPr wrap="none" anchor="ctr"/>
              <a:lstStyle/>
              <a:p>
                <a:pPr>
                  <a:defRPr/>
                </a:pPr>
                <a:endParaRPr lang="zh-CN" altLang="en-US"/>
              </a:p>
            </p:txBody>
          </p:sp>
          <p:sp>
            <p:nvSpPr>
              <p:cNvPr id="8258" name="Rectangle 103"/>
              <p:cNvSpPr>
                <a:spLocks noChangeArrowheads="1"/>
              </p:cNvSpPr>
              <p:nvPr/>
            </p:nvSpPr>
            <p:spPr bwMode="auto">
              <a:xfrm flipV="1">
                <a:off x="5893" y="2251"/>
                <a:ext cx="117" cy="119"/>
              </a:xfrm>
              <a:prstGeom prst="rect">
                <a:avLst/>
              </a:prstGeom>
              <a:solidFill>
                <a:srgbClr val="99CCFF"/>
              </a:solidFill>
              <a:ln>
                <a:noFill/>
              </a:ln>
              <a:effectLst/>
              <a:extLst/>
            </p:spPr>
            <p:txBody>
              <a:bodyPr wrap="none" anchor="ctr"/>
              <a:lstStyle/>
              <a:p>
                <a:pPr>
                  <a:defRPr/>
                </a:pPr>
                <a:endParaRPr lang="zh-CN" altLang="en-US"/>
              </a:p>
            </p:txBody>
          </p:sp>
          <p:sp>
            <p:nvSpPr>
              <p:cNvPr id="8259" name="Rectangle 104"/>
              <p:cNvSpPr>
                <a:spLocks noChangeArrowheads="1"/>
              </p:cNvSpPr>
              <p:nvPr/>
            </p:nvSpPr>
            <p:spPr bwMode="auto">
              <a:xfrm flipV="1">
                <a:off x="6010" y="2251"/>
                <a:ext cx="116" cy="119"/>
              </a:xfrm>
              <a:prstGeom prst="rect">
                <a:avLst/>
              </a:prstGeom>
              <a:solidFill>
                <a:srgbClr val="669900"/>
              </a:solidFill>
              <a:ln>
                <a:noFill/>
              </a:ln>
              <a:effectLst/>
              <a:extLst/>
            </p:spPr>
            <p:txBody>
              <a:bodyPr wrap="none" anchor="ctr"/>
              <a:lstStyle/>
              <a:p>
                <a:pPr>
                  <a:defRPr/>
                </a:pPr>
                <a:endParaRPr lang="zh-CN" altLang="en-US"/>
              </a:p>
            </p:txBody>
          </p:sp>
        </p:grpSp>
        <p:grpSp>
          <p:nvGrpSpPr>
            <p:cNvPr id="7187" name="Group 105"/>
            <p:cNvGrpSpPr>
              <a:grpSpLocks/>
            </p:cNvGrpSpPr>
            <p:nvPr/>
          </p:nvGrpSpPr>
          <p:grpSpPr bwMode="auto">
            <a:xfrm>
              <a:off x="5893" y="2886"/>
              <a:ext cx="466" cy="115"/>
              <a:chOff x="5893" y="2886"/>
              <a:chExt cx="466" cy="115"/>
            </a:xfrm>
          </p:grpSpPr>
          <p:sp>
            <p:nvSpPr>
              <p:cNvPr id="8252" name="Rectangle 106"/>
              <p:cNvSpPr>
                <a:spLocks noChangeArrowheads="1"/>
              </p:cNvSpPr>
              <p:nvPr/>
            </p:nvSpPr>
            <p:spPr bwMode="auto">
              <a:xfrm flipV="1">
                <a:off x="6010" y="2886"/>
                <a:ext cx="116" cy="115"/>
              </a:xfrm>
              <a:prstGeom prst="rect">
                <a:avLst/>
              </a:prstGeom>
              <a:solidFill>
                <a:srgbClr val="FF9900"/>
              </a:solidFill>
              <a:ln>
                <a:noFill/>
              </a:ln>
              <a:effectLst/>
              <a:extLst/>
            </p:spPr>
            <p:txBody>
              <a:bodyPr wrap="none" anchor="ctr"/>
              <a:lstStyle/>
              <a:p>
                <a:pPr>
                  <a:defRPr/>
                </a:pPr>
                <a:endParaRPr lang="zh-CN" altLang="en-US"/>
              </a:p>
            </p:txBody>
          </p:sp>
          <p:sp>
            <p:nvSpPr>
              <p:cNvPr id="8253" name="Rectangle 107"/>
              <p:cNvSpPr>
                <a:spLocks noChangeArrowheads="1"/>
              </p:cNvSpPr>
              <p:nvPr/>
            </p:nvSpPr>
            <p:spPr bwMode="auto">
              <a:xfrm flipV="1">
                <a:off x="6126" y="2886"/>
                <a:ext cx="116" cy="115"/>
              </a:xfrm>
              <a:prstGeom prst="rect">
                <a:avLst/>
              </a:prstGeom>
              <a:solidFill>
                <a:srgbClr val="FFCC99"/>
              </a:solidFill>
              <a:ln>
                <a:noFill/>
              </a:ln>
              <a:effectLst/>
              <a:extLst/>
            </p:spPr>
            <p:txBody>
              <a:bodyPr wrap="none" anchor="ctr"/>
              <a:lstStyle/>
              <a:p>
                <a:pPr>
                  <a:defRPr/>
                </a:pPr>
                <a:endParaRPr lang="zh-CN" altLang="en-US"/>
              </a:p>
            </p:txBody>
          </p:sp>
          <p:sp>
            <p:nvSpPr>
              <p:cNvPr id="8254" name="Rectangle 108"/>
              <p:cNvSpPr>
                <a:spLocks noChangeArrowheads="1"/>
              </p:cNvSpPr>
              <p:nvPr/>
            </p:nvSpPr>
            <p:spPr bwMode="auto">
              <a:xfrm flipV="1">
                <a:off x="6242" y="2886"/>
                <a:ext cx="117" cy="115"/>
              </a:xfrm>
              <a:prstGeom prst="rect">
                <a:avLst/>
              </a:prstGeom>
              <a:solidFill>
                <a:srgbClr val="FFCC66"/>
              </a:solidFill>
              <a:ln>
                <a:noFill/>
              </a:ln>
              <a:effectLst/>
              <a:extLst/>
            </p:spPr>
            <p:txBody>
              <a:bodyPr wrap="none" anchor="ctr"/>
              <a:lstStyle/>
              <a:p>
                <a:pPr>
                  <a:defRPr/>
                </a:pPr>
                <a:endParaRPr lang="zh-CN" altLang="en-US"/>
              </a:p>
            </p:txBody>
          </p:sp>
          <p:sp>
            <p:nvSpPr>
              <p:cNvPr id="8255" name="Rectangle 109"/>
              <p:cNvSpPr>
                <a:spLocks noChangeArrowheads="1"/>
              </p:cNvSpPr>
              <p:nvPr/>
            </p:nvSpPr>
            <p:spPr bwMode="auto">
              <a:xfrm flipV="1">
                <a:off x="5893" y="2886"/>
                <a:ext cx="117" cy="115"/>
              </a:xfrm>
              <a:prstGeom prst="rect">
                <a:avLst/>
              </a:prstGeom>
              <a:solidFill>
                <a:srgbClr val="000000"/>
              </a:solidFill>
              <a:ln>
                <a:noFill/>
              </a:ln>
              <a:effectLst/>
              <a:extLst/>
            </p:spPr>
            <p:txBody>
              <a:bodyPr wrap="none" anchor="ctr"/>
              <a:lstStyle/>
              <a:p>
                <a:pPr>
                  <a:defRPr/>
                </a:pPr>
                <a:endParaRPr lang="zh-CN" altLang="en-US"/>
              </a:p>
            </p:txBody>
          </p:sp>
        </p:grpSp>
        <p:grpSp>
          <p:nvGrpSpPr>
            <p:cNvPr id="7188" name="Group 110"/>
            <p:cNvGrpSpPr>
              <a:grpSpLocks/>
            </p:cNvGrpSpPr>
            <p:nvPr/>
          </p:nvGrpSpPr>
          <p:grpSpPr bwMode="auto">
            <a:xfrm>
              <a:off x="5893" y="3022"/>
              <a:ext cx="466" cy="115"/>
              <a:chOff x="5893" y="3022"/>
              <a:chExt cx="466" cy="115"/>
            </a:xfrm>
          </p:grpSpPr>
          <p:sp>
            <p:nvSpPr>
              <p:cNvPr id="8248" name="Rectangle 111"/>
              <p:cNvSpPr>
                <a:spLocks noChangeArrowheads="1"/>
              </p:cNvSpPr>
              <p:nvPr/>
            </p:nvSpPr>
            <p:spPr bwMode="auto">
              <a:xfrm flipV="1">
                <a:off x="6010" y="3022"/>
                <a:ext cx="116" cy="115"/>
              </a:xfrm>
              <a:prstGeom prst="rect">
                <a:avLst/>
              </a:prstGeom>
              <a:solidFill>
                <a:srgbClr val="006699"/>
              </a:solidFill>
              <a:ln>
                <a:noFill/>
              </a:ln>
              <a:effectLst/>
              <a:extLst/>
            </p:spPr>
            <p:txBody>
              <a:bodyPr wrap="none" anchor="ctr"/>
              <a:lstStyle/>
              <a:p>
                <a:pPr>
                  <a:defRPr/>
                </a:pPr>
                <a:endParaRPr lang="zh-CN" altLang="en-US"/>
              </a:p>
            </p:txBody>
          </p:sp>
          <p:sp>
            <p:nvSpPr>
              <p:cNvPr id="8249" name="Rectangle 112"/>
              <p:cNvSpPr>
                <a:spLocks noChangeArrowheads="1"/>
              </p:cNvSpPr>
              <p:nvPr/>
            </p:nvSpPr>
            <p:spPr bwMode="auto">
              <a:xfrm flipV="1">
                <a:off x="6126" y="3022"/>
                <a:ext cx="116" cy="115"/>
              </a:xfrm>
              <a:prstGeom prst="rect">
                <a:avLst/>
              </a:prstGeom>
              <a:solidFill>
                <a:srgbClr val="99CCFF"/>
              </a:solidFill>
              <a:ln>
                <a:noFill/>
              </a:ln>
              <a:effectLst/>
              <a:extLst/>
            </p:spPr>
            <p:txBody>
              <a:bodyPr wrap="none" anchor="ctr"/>
              <a:lstStyle/>
              <a:p>
                <a:pPr>
                  <a:defRPr/>
                </a:pPr>
                <a:endParaRPr lang="zh-CN" altLang="en-US"/>
              </a:p>
            </p:txBody>
          </p:sp>
          <p:sp>
            <p:nvSpPr>
              <p:cNvPr id="8250" name="Rectangle 113"/>
              <p:cNvSpPr>
                <a:spLocks noChangeArrowheads="1"/>
              </p:cNvSpPr>
              <p:nvPr/>
            </p:nvSpPr>
            <p:spPr bwMode="auto">
              <a:xfrm flipV="1">
                <a:off x="6242" y="3022"/>
                <a:ext cx="117" cy="115"/>
              </a:xfrm>
              <a:prstGeom prst="rect">
                <a:avLst/>
              </a:prstGeom>
              <a:solidFill>
                <a:srgbClr val="CCCCFF"/>
              </a:solidFill>
              <a:ln>
                <a:noFill/>
              </a:ln>
              <a:effectLst/>
              <a:extLst/>
            </p:spPr>
            <p:txBody>
              <a:bodyPr wrap="none" anchor="ctr"/>
              <a:lstStyle/>
              <a:p>
                <a:pPr>
                  <a:defRPr/>
                </a:pPr>
                <a:endParaRPr lang="zh-CN" altLang="en-US"/>
              </a:p>
            </p:txBody>
          </p:sp>
          <p:sp>
            <p:nvSpPr>
              <p:cNvPr id="8251" name="Rectangle 114"/>
              <p:cNvSpPr>
                <a:spLocks noChangeArrowheads="1"/>
              </p:cNvSpPr>
              <p:nvPr/>
            </p:nvSpPr>
            <p:spPr bwMode="auto">
              <a:xfrm flipV="1">
                <a:off x="5893" y="3022"/>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7189" name="Group 115"/>
            <p:cNvGrpSpPr>
              <a:grpSpLocks/>
            </p:cNvGrpSpPr>
            <p:nvPr/>
          </p:nvGrpSpPr>
          <p:grpSpPr bwMode="auto">
            <a:xfrm>
              <a:off x="5893" y="3158"/>
              <a:ext cx="466" cy="115"/>
              <a:chOff x="5893" y="3158"/>
              <a:chExt cx="466" cy="115"/>
            </a:xfrm>
          </p:grpSpPr>
          <p:sp>
            <p:nvSpPr>
              <p:cNvPr id="8244" name="Rectangle 116"/>
              <p:cNvSpPr>
                <a:spLocks noChangeArrowheads="1"/>
              </p:cNvSpPr>
              <p:nvPr/>
            </p:nvSpPr>
            <p:spPr bwMode="auto">
              <a:xfrm flipV="1">
                <a:off x="6010" y="3158"/>
                <a:ext cx="116" cy="115"/>
              </a:xfrm>
              <a:prstGeom prst="rect">
                <a:avLst/>
              </a:prstGeom>
              <a:solidFill>
                <a:srgbClr val="009999"/>
              </a:solidFill>
              <a:ln>
                <a:noFill/>
              </a:ln>
              <a:effectLst/>
              <a:extLst/>
            </p:spPr>
            <p:txBody>
              <a:bodyPr wrap="none" anchor="ctr"/>
              <a:lstStyle/>
              <a:p>
                <a:pPr>
                  <a:defRPr/>
                </a:pPr>
                <a:endParaRPr lang="zh-CN" altLang="en-US"/>
              </a:p>
            </p:txBody>
          </p:sp>
          <p:sp>
            <p:nvSpPr>
              <p:cNvPr id="8245" name="Rectangle 117"/>
              <p:cNvSpPr>
                <a:spLocks noChangeArrowheads="1"/>
              </p:cNvSpPr>
              <p:nvPr/>
            </p:nvSpPr>
            <p:spPr bwMode="auto">
              <a:xfrm flipV="1">
                <a:off x="6126" y="3158"/>
                <a:ext cx="116" cy="115"/>
              </a:xfrm>
              <a:prstGeom prst="rect">
                <a:avLst/>
              </a:prstGeom>
              <a:solidFill>
                <a:srgbClr val="CCFF99"/>
              </a:solidFill>
              <a:ln>
                <a:noFill/>
              </a:ln>
              <a:effectLst/>
              <a:extLst/>
            </p:spPr>
            <p:txBody>
              <a:bodyPr wrap="none" anchor="ctr"/>
              <a:lstStyle/>
              <a:p>
                <a:pPr>
                  <a:defRPr/>
                </a:pPr>
                <a:endParaRPr lang="zh-CN" altLang="en-US"/>
              </a:p>
            </p:txBody>
          </p:sp>
          <p:sp>
            <p:nvSpPr>
              <p:cNvPr id="8246" name="Rectangle 118"/>
              <p:cNvSpPr>
                <a:spLocks noChangeArrowheads="1"/>
              </p:cNvSpPr>
              <p:nvPr/>
            </p:nvSpPr>
            <p:spPr bwMode="auto">
              <a:xfrm flipV="1">
                <a:off x="6242" y="3158"/>
                <a:ext cx="117" cy="115"/>
              </a:xfrm>
              <a:prstGeom prst="rect">
                <a:avLst/>
              </a:prstGeom>
              <a:solidFill>
                <a:srgbClr val="99CCCC"/>
              </a:solidFill>
              <a:ln>
                <a:noFill/>
              </a:ln>
              <a:effectLst/>
              <a:extLst/>
            </p:spPr>
            <p:txBody>
              <a:bodyPr wrap="none" anchor="ctr"/>
              <a:lstStyle/>
              <a:p>
                <a:pPr>
                  <a:defRPr/>
                </a:pPr>
                <a:endParaRPr lang="zh-CN" altLang="en-US"/>
              </a:p>
            </p:txBody>
          </p:sp>
          <p:sp>
            <p:nvSpPr>
              <p:cNvPr id="8247" name="Rectangle 119"/>
              <p:cNvSpPr>
                <a:spLocks noChangeArrowheads="1"/>
              </p:cNvSpPr>
              <p:nvPr/>
            </p:nvSpPr>
            <p:spPr bwMode="auto">
              <a:xfrm flipV="1">
                <a:off x="5893" y="3158"/>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7190" name="Group 120"/>
            <p:cNvGrpSpPr>
              <a:grpSpLocks/>
            </p:cNvGrpSpPr>
            <p:nvPr/>
          </p:nvGrpSpPr>
          <p:grpSpPr bwMode="auto">
            <a:xfrm>
              <a:off x="5893" y="3385"/>
              <a:ext cx="466" cy="115"/>
              <a:chOff x="5893" y="3385"/>
              <a:chExt cx="466" cy="115"/>
            </a:xfrm>
          </p:grpSpPr>
          <p:sp>
            <p:nvSpPr>
              <p:cNvPr id="8240" name="Rectangle 121"/>
              <p:cNvSpPr>
                <a:spLocks noChangeArrowheads="1"/>
              </p:cNvSpPr>
              <p:nvPr/>
            </p:nvSpPr>
            <p:spPr bwMode="auto">
              <a:xfrm flipV="1">
                <a:off x="6010" y="3385"/>
                <a:ext cx="116" cy="115"/>
              </a:xfrm>
              <a:prstGeom prst="rect">
                <a:avLst/>
              </a:prstGeom>
              <a:solidFill>
                <a:srgbClr val="FF9900"/>
              </a:solidFill>
              <a:ln>
                <a:noFill/>
              </a:ln>
              <a:effectLst/>
              <a:extLst/>
            </p:spPr>
            <p:txBody>
              <a:bodyPr wrap="none" anchor="ctr"/>
              <a:lstStyle/>
              <a:p>
                <a:pPr>
                  <a:defRPr/>
                </a:pPr>
                <a:endParaRPr lang="zh-CN" altLang="en-US"/>
              </a:p>
            </p:txBody>
          </p:sp>
          <p:sp>
            <p:nvSpPr>
              <p:cNvPr id="8241" name="Rectangle 122"/>
              <p:cNvSpPr>
                <a:spLocks noChangeArrowheads="1"/>
              </p:cNvSpPr>
              <p:nvPr/>
            </p:nvSpPr>
            <p:spPr bwMode="auto">
              <a:xfrm flipV="1">
                <a:off x="6126" y="3385"/>
                <a:ext cx="116" cy="115"/>
              </a:xfrm>
              <a:prstGeom prst="rect">
                <a:avLst/>
              </a:prstGeom>
              <a:solidFill>
                <a:srgbClr val="FFCC99"/>
              </a:solidFill>
              <a:ln>
                <a:noFill/>
              </a:ln>
              <a:effectLst/>
              <a:extLst/>
            </p:spPr>
            <p:txBody>
              <a:bodyPr wrap="none" anchor="ctr"/>
              <a:lstStyle/>
              <a:p>
                <a:pPr>
                  <a:defRPr/>
                </a:pPr>
                <a:endParaRPr lang="zh-CN" altLang="en-US"/>
              </a:p>
            </p:txBody>
          </p:sp>
          <p:sp>
            <p:nvSpPr>
              <p:cNvPr id="8242" name="Rectangle 123"/>
              <p:cNvSpPr>
                <a:spLocks noChangeArrowheads="1"/>
              </p:cNvSpPr>
              <p:nvPr/>
            </p:nvSpPr>
            <p:spPr bwMode="auto">
              <a:xfrm flipV="1">
                <a:off x="6242" y="3385"/>
                <a:ext cx="117" cy="115"/>
              </a:xfrm>
              <a:prstGeom prst="rect">
                <a:avLst/>
              </a:prstGeom>
              <a:solidFill>
                <a:srgbClr val="FFCC66"/>
              </a:solidFill>
              <a:ln>
                <a:noFill/>
              </a:ln>
              <a:effectLst/>
              <a:extLst/>
            </p:spPr>
            <p:txBody>
              <a:bodyPr wrap="none" anchor="ctr"/>
              <a:lstStyle/>
              <a:p>
                <a:pPr>
                  <a:defRPr/>
                </a:pPr>
                <a:endParaRPr lang="zh-CN" altLang="en-US"/>
              </a:p>
            </p:txBody>
          </p:sp>
          <p:sp>
            <p:nvSpPr>
              <p:cNvPr id="8243" name="Rectangle 124"/>
              <p:cNvSpPr>
                <a:spLocks noChangeArrowheads="1"/>
              </p:cNvSpPr>
              <p:nvPr/>
            </p:nvSpPr>
            <p:spPr bwMode="auto">
              <a:xfrm flipV="1">
                <a:off x="5893" y="3385"/>
                <a:ext cx="117" cy="115"/>
              </a:xfrm>
              <a:prstGeom prst="rect">
                <a:avLst/>
              </a:prstGeom>
              <a:solidFill>
                <a:srgbClr val="000000"/>
              </a:solidFill>
              <a:ln>
                <a:noFill/>
              </a:ln>
              <a:effectLst/>
              <a:extLst/>
            </p:spPr>
            <p:txBody>
              <a:bodyPr wrap="none" anchor="ctr"/>
              <a:lstStyle/>
              <a:p>
                <a:pPr>
                  <a:defRPr/>
                </a:pPr>
                <a:endParaRPr lang="zh-CN" altLang="en-US"/>
              </a:p>
            </p:txBody>
          </p:sp>
        </p:grpSp>
        <p:grpSp>
          <p:nvGrpSpPr>
            <p:cNvPr id="7191" name="Group 125"/>
            <p:cNvGrpSpPr>
              <a:grpSpLocks/>
            </p:cNvGrpSpPr>
            <p:nvPr/>
          </p:nvGrpSpPr>
          <p:grpSpPr bwMode="auto">
            <a:xfrm>
              <a:off x="5893" y="3521"/>
              <a:ext cx="466" cy="115"/>
              <a:chOff x="5893" y="3521"/>
              <a:chExt cx="466" cy="115"/>
            </a:xfrm>
          </p:grpSpPr>
          <p:sp>
            <p:nvSpPr>
              <p:cNvPr id="8236" name="Rectangle 126"/>
              <p:cNvSpPr>
                <a:spLocks noChangeArrowheads="1"/>
              </p:cNvSpPr>
              <p:nvPr/>
            </p:nvSpPr>
            <p:spPr bwMode="auto">
              <a:xfrm flipV="1">
                <a:off x="6010" y="3521"/>
                <a:ext cx="116" cy="115"/>
              </a:xfrm>
              <a:prstGeom prst="rect">
                <a:avLst/>
              </a:prstGeom>
              <a:solidFill>
                <a:srgbClr val="006699"/>
              </a:solidFill>
              <a:ln>
                <a:noFill/>
              </a:ln>
              <a:effectLst/>
              <a:extLst/>
            </p:spPr>
            <p:txBody>
              <a:bodyPr wrap="none" anchor="ctr"/>
              <a:lstStyle/>
              <a:p>
                <a:pPr>
                  <a:defRPr/>
                </a:pPr>
                <a:endParaRPr lang="zh-CN" altLang="en-US"/>
              </a:p>
            </p:txBody>
          </p:sp>
          <p:sp>
            <p:nvSpPr>
              <p:cNvPr id="8237" name="Rectangle 127"/>
              <p:cNvSpPr>
                <a:spLocks noChangeArrowheads="1"/>
              </p:cNvSpPr>
              <p:nvPr/>
            </p:nvSpPr>
            <p:spPr bwMode="auto">
              <a:xfrm flipV="1">
                <a:off x="6126" y="3521"/>
                <a:ext cx="116" cy="115"/>
              </a:xfrm>
              <a:prstGeom prst="rect">
                <a:avLst/>
              </a:prstGeom>
              <a:solidFill>
                <a:srgbClr val="99CCFF"/>
              </a:solidFill>
              <a:ln>
                <a:noFill/>
              </a:ln>
              <a:effectLst/>
              <a:extLst/>
            </p:spPr>
            <p:txBody>
              <a:bodyPr wrap="none" anchor="ctr"/>
              <a:lstStyle/>
              <a:p>
                <a:pPr>
                  <a:defRPr/>
                </a:pPr>
                <a:endParaRPr lang="zh-CN" altLang="en-US"/>
              </a:p>
            </p:txBody>
          </p:sp>
          <p:sp>
            <p:nvSpPr>
              <p:cNvPr id="8238" name="Rectangle 128"/>
              <p:cNvSpPr>
                <a:spLocks noChangeArrowheads="1"/>
              </p:cNvSpPr>
              <p:nvPr/>
            </p:nvSpPr>
            <p:spPr bwMode="auto">
              <a:xfrm flipV="1">
                <a:off x="6242" y="3521"/>
                <a:ext cx="117" cy="115"/>
              </a:xfrm>
              <a:prstGeom prst="rect">
                <a:avLst/>
              </a:prstGeom>
              <a:solidFill>
                <a:srgbClr val="CCCCFF"/>
              </a:solidFill>
              <a:ln>
                <a:noFill/>
              </a:ln>
              <a:effectLst/>
              <a:extLst/>
            </p:spPr>
            <p:txBody>
              <a:bodyPr wrap="none" anchor="ctr"/>
              <a:lstStyle/>
              <a:p>
                <a:pPr>
                  <a:defRPr/>
                </a:pPr>
                <a:endParaRPr lang="zh-CN" altLang="en-US"/>
              </a:p>
            </p:txBody>
          </p:sp>
          <p:sp>
            <p:nvSpPr>
              <p:cNvPr id="8239" name="Rectangle 129"/>
              <p:cNvSpPr>
                <a:spLocks noChangeArrowheads="1"/>
              </p:cNvSpPr>
              <p:nvPr/>
            </p:nvSpPr>
            <p:spPr bwMode="auto">
              <a:xfrm flipV="1">
                <a:off x="5893" y="3521"/>
                <a:ext cx="117" cy="115"/>
              </a:xfrm>
              <a:prstGeom prst="rect">
                <a:avLst/>
              </a:prstGeom>
              <a:solidFill>
                <a:srgbClr val="000000"/>
              </a:solidFill>
              <a:ln>
                <a:noFill/>
              </a:ln>
              <a:effectLst/>
              <a:extLst/>
            </p:spPr>
            <p:txBody>
              <a:bodyPr wrap="none" anchor="ctr"/>
              <a:lstStyle/>
              <a:p>
                <a:pPr>
                  <a:defRPr/>
                </a:pPr>
                <a:endParaRPr lang="zh-CN" altLang="en-US"/>
              </a:p>
            </p:txBody>
          </p:sp>
        </p:grpSp>
        <p:grpSp>
          <p:nvGrpSpPr>
            <p:cNvPr id="7192" name="Group 130"/>
            <p:cNvGrpSpPr>
              <a:grpSpLocks/>
            </p:cNvGrpSpPr>
            <p:nvPr/>
          </p:nvGrpSpPr>
          <p:grpSpPr bwMode="auto">
            <a:xfrm>
              <a:off x="5893" y="3657"/>
              <a:ext cx="466" cy="115"/>
              <a:chOff x="5893" y="3657"/>
              <a:chExt cx="466" cy="115"/>
            </a:xfrm>
          </p:grpSpPr>
          <p:sp>
            <p:nvSpPr>
              <p:cNvPr id="8232" name="Rectangle 131"/>
              <p:cNvSpPr>
                <a:spLocks noChangeArrowheads="1"/>
              </p:cNvSpPr>
              <p:nvPr/>
            </p:nvSpPr>
            <p:spPr bwMode="auto">
              <a:xfrm flipV="1">
                <a:off x="6010" y="3657"/>
                <a:ext cx="116" cy="115"/>
              </a:xfrm>
              <a:prstGeom prst="rect">
                <a:avLst/>
              </a:prstGeom>
              <a:solidFill>
                <a:srgbClr val="009999"/>
              </a:solidFill>
              <a:ln>
                <a:noFill/>
              </a:ln>
              <a:effectLst/>
              <a:extLst/>
            </p:spPr>
            <p:txBody>
              <a:bodyPr wrap="none" anchor="ctr"/>
              <a:lstStyle/>
              <a:p>
                <a:pPr>
                  <a:defRPr/>
                </a:pPr>
                <a:endParaRPr lang="zh-CN" altLang="en-US"/>
              </a:p>
            </p:txBody>
          </p:sp>
          <p:sp>
            <p:nvSpPr>
              <p:cNvPr id="8233" name="Rectangle 132"/>
              <p:cNvSpPr>
                <a:spLocks noChangeArrowheads="1"/>
              </p:cNvSpPr>
              <p:nvPr/>
            </p:nvSpPr>
            <p:spPr bwMode="auto">
              <a:xfrm flipV="1">
                <a:off x="6126" y="3657"/>
                <a:ext cx="116" cy="115"/>
              </a:xfrm>
              <a:prstGeom prst="rect">
                <a:avLst/>
              </a:prstGeom>
              <a:solidFill>
                <a:srgbClr val="CCFF99"/>
              </a:solidFill>
              <a:ln>
                <a:noFill/>
              </a:ln>
              <a:effectLst/>
              <a:extLst/>
            </p:spPr>
            <p:txBody>
              <a:bodyPr wrap="none" anchor="ctr"/>
              <a:lstStyle/>
              <a:p>
                <a:pPr>
                  <a:defRPr/>
                </a:pPr>
                <a:endParaRPr lang="zh-CN" altLang="en-US"/>
              </a:p>
            </p:txBody>
          </p:sp>
          <p:sp>
            <p:nvSpPr>
              <p:cNvPr id="8234" name="Rectangle 133"/>
              <p:cNvSpPr>
                <a:spLocks noChangeArrowheads="1"/>
              </p:cNvSpPr>
              <p:nvPr/>
            </p:nvSpPr>
            <p:spPr bwMode="auto">
              <a:xfrm flipV="1">
                <a:off x="6242" y="3657"/>
                <a:ext cx="117" cy="115"/>
              </a:xfrm>
              <a:prstGeom prst="rect">
                <a:avLst/>
              </a:prstGeom>
              <a:solidFill>
                <a:srgbClr val="99CCCC"/>
              </a:solidFill>
              <a:ln>
                <a:noFill/>
              </a:ln>
              <a:effectLst/>
              <a:extLst/>
            </p:spPr>
            <p:txBody>
              <a:bodyPr wrap="none" anchor="ctr"/>
              <a:lstStyle/>
              <a:p>
                <a:pPr>
                  <a:defRPr/>
                </a:pPr>
                <a:endParaRPr lang="zh-CN" altLang="en-US"/>
              </a:p>
            </p:txBody>
          </p:sp>
          <p:sp>
            <p:nvSpPr>
              <p:cNvPr id="8235" name="Rectangle 134"/>
              <p:cNvSpPr>
                <a:spLocks noChangeArrowheads="1"/>
              </p:cNvSpPr>
              <p:nvPr/>
            </p:nvSpPr>
            <p:spPr bwMode="auto">
              <a:xfrm flipV="1">
                <a:off x="5893" y="3657"/>
                <a:ext cx="117" cy="115"/>
              </a:xfrm>
              <a:prstGeom prst="rect">
                <a:avLst/>
              </a:prstGeom>
              <a:solidFill>
                <a:srgbClr val="000000"/>
              </a:solidFill>
              <a:ln>
                <a:noFill/>
              </a:ln>
              <a:effectLst/>
              <a:extLst/>
            </p:spPr>
            <p:txBody>
              <a:bodyPr wrap="none" anchor="ctr"/>
              <a:lstStyle/>
              <a:p>
                <a:pPr>
                  <a:defRPr/>
                </a:pPr>
                <a:endParaRPr lang="zh-CN" altLang="en-US"/>
              </a:p>
            </p:txBody>
          </p:sp>
        </p:grpSp>
        <p:grpSp>
          <p:nvGrpSpPr>
            <p:cNvPr id="7193" name="Group 135"/>
            <p:cNvGrpSpPr>
              <a:grpSpLocks/>
            </p:cNvGrpSpPr>
            <p:nvPr/>
          </p:nvGrpSpPr>
          <p:grpSpPr bwMode="auto">
            <a:xfrm>
              <a:off x="5893" y="3884"/>
              <a:ext cx="466" cy="115"/>
              <a:chOff x="5893" y="3884"/>
              <a:chExt cx="466" cy="115"/>
            </a:xfrm>
          </p:grpSpPr>
          <p:sp>
            <p:nvSpPr>
              <p:cNvPr id="8228" name="Rectangle 136"/>
              <p:cNvSpPr>
                <a:spLocks noChangeArrowheads="1"/>
              </p:cNvSpPr>
              <p:nvPr/>
            </p:nvSpPr>
            <p:spPr bwMode="auto">
              <a:xfrm flipV="1">
                <a:off x="6010" y="3884"/>
                <a:ext cx="116" cy="115"/>
              </a:xfrm>
              <a:prstGeom prst="rect">
                <a:avLst/>
              </a:prstGeom>
              <a:solidFill>
                <a:srgbClr val="FF9900"/>
              </a:solidFill>
              <a:ln>
                <a:noFill/>
              </a:ln>
              <a:effectLst/>
              <a:extLst/>
            </p:spPr>
            <p:txBody>
              <a:bodyPr wrap="none" anchor="ctr"/>
              <a:lstStyle/>
              <a:p>
                <a:pPr>
                  <a:defRPr/>
                </a:pPr>
                <a:endParaRPr lang="zh-CN" altLang="en-US"/>
              </a:p>
            </p:txBody>
          </p:sp>
          <p:sp>
            <p:nvSpPr>
              <p:cNvPr id="8229" name="Rectangle 137"/>
              <p:cNvSpPr>
                <a:spLocks noChangeArrowheads="1"/>
              </p:cNvSpPr>
              <p:nvPr/>
            </p:nvSpPr>
            <p:spPr bwMode="auto">
              <a:xfrm flipV="1">
                <a:off x="6126" y="3884"/>
                <a:ext cx="116" cy="115"/>
              </a:xfrm>
              <a:prstGeom prst="rect">
                <a:avLst/>
              </a:prstGeom>
              <a:solidFill>
                <a:srgbClr val="FFCC99"/>
              </a:solidFill>
              <a:ln>
                <a:noFill/>
              </a:ln>
              <a:effectLst/>
              <a:extLst/>
            </p:spPr>
            <p:txBody>
              <a:bodyPr wrap="none" anchor="ctr"/>
              <a:lstStyle/>
              <a:p>
                <a:pPr>
                  <a:defRPr/>
                </a:pPr>
                <a:endParaRPr lang="zh-CN" altLang="en-US"/>
              </a:p>
            </p:txBody>
          </p:sp>
          <p:sp>
            <p:nvSpPr>
              <p:cNvPr id="8230" name="Rectangle 138"/>
              <p:cNvSpPr>
                <a:spLocks noChangeArrowheads="1"/>
              </p:cNvSpPr>
              <p:nvPr/>
            </p:nvSpPr>
            <p:spPr bwMode="auto">
              <a:xfrm flipV="1">
                <a:off x="6242" y="3884"/>
                <a:ext cx="117" cy="115"/>
              </a:xfrm>
              <a:prstGeom prst="rect">
                <a:avLst/>
              </a:prstGeom>
              <a:solidFill>
                <a:srgbClr val="FFCC66"/>
              </a:solidFill>
              <a:ln>
                <a:noFill/>
              </a:ln>
              <a:effectLst/>
              <a:extLst/>
            </p:spPr>
            <p:txBody>
              <a:bodyPr wrap="none" anchor="ctr"/>
              <a:lstStyle/>
              <a:p>
                <a:pPr>
                  <a:defRPr/>
                </a:pPr>
                <a:endParaRPr lang="zh-CN" altLang="en-US"/>
              </a:p>
            </p:txBody>
          </p:sp>
          <p:sp>
            <p:nvSpPr>
              <p:cNvPr id="8231" name="Rectangle 139"/>
              <p:cNvSpPr>
                <a:spLocks noChangeArrowheads="1"/>
              </p:cNvSpPr>
              <p:nvPr/>
            </p:nvSpPr>
            <p:spPr bwMode="auto">
              <a:xfrm flipV="1">
                <a:off x="5893" y="3884"/>
                <a:ext cx="117" cy="115"/>
              </a:xfrm>
              <a:prstGeom prst="rect">
                <a:avLst/>
              </a:prstGeom>
              <a:solidFill>
                <a:srgbClr val="808080"/>
              </a:solidFill>
              <a:ln>
                <a:noFill/>
              </a:ln>
              <a:effectLst/>
              <a:extLst/>
            </p:spPr>
            <p:txBody>
              <a:bodyPr wrap="none" anchor="ctr"/>
              <a:lstStyle/>
              <a:p>
                <a:pPr>
                  <a:defRPr/>
                </a:pPr>
                <a:endParaRPr lang="zh-CN" altLang="en-US"/>
              </a:p>
            </p:txBody>
          </p:sp>
        </p:grpSp>
        <p:grpSp>
          <p:nvGrpSpPr>
            <p:cNvPr id="7194" name="Group 140"/>
            <p:cNvGrpSpPr>
              <a:grpSpLocks/>
            </p:cNvGrpSpPr>
            <p:nvPr/>
          </p:nvGrpSpPr>
          <p:grpSpPr bwMode="auto">
            <a:xfrm>
              <a:off x="5893" y="4026"/>
              <a:ext cx="466" cy="115"/>
              <a:chOff x="5893" y="4026"/>
              <a:chExt cx="466" cy="115"/>
            </a:xfrm>
          </p:grpSpPr>
          <p:sp>
            <p:nvSpPr>
              <p:cNvPr id="8224" name="Rectangle 141"/>
              <p:cNvSpPr>
                <a:spLocks noChangeArrowheads="1"/>
              </p:cNvSpPr>
              <p:nvPr/>
            </p:nvSpPr>
            <p:spPr bwMode="auto">
              <a:xfrm flipV="1">
                <a:off x="6010" y="4026"/>
                <a:ext cx="116" cy="115"/>
              </a:xfrm>
              <a:prstGeom prst="rect">
                <a:avLst/>
              </a:prstGeom>
              <a:solidFill>
                <a:srgbClr val="006699"/>
              </a:solidFill>
              <a:ln>
                <a:noFill/>
              </a:ln>
              <a:effectLst/>
              <a:extLst/>
            </p:spPr>
            <p:txBody>
              <a:bodyPr wrap="none" anchor="ctr"/>
              <a:lstStyle/>
              <a:p>
                <a:pPr>
                  <a:defRPr/>
                </a:pPr>
                <a:endParaRPr lang="zh-CN" altLang="en-US"/>
              </a:p>
            </p:txBody>
          </p:sp>
          <p:sp>
            <p:nvSpPr>
              <p:cNvPr id="8225" name="Rectangle 142"/>
              <p:cNvSpPr>
                <a:spLocks noChangeArrowheads="1"/>
              </p:cNvSpPr>
              <p:nvPr/>
            </p:nvSpPr>
            <p:spPr bwMode="auto">
              <a:xfrm flipV="1">
                <a:off x="6126" y="4026"/>
                <a:ext cx="116" cy="115"/>
              </a:xfrm>
              <a:prstGeom prst="rect">
                <a:avLst/>
              </a:prstGeom>
              <a:solidFill>
                <a:srgbClr val="99CCFF"/>
              </a:solidFill>
              <a:ln>
                <a:noFill/>
              </a:ln>
              <a:effectLst/>
              <a:extLst/>
            </p:spPr>
            <p:txBody>
              <a:bodyPr wrap="none" anchor="ctr"/>
              <a:lstStyle/>
              <a:p>
                <a:pPr>
                  <a:defRPr/>
                </a:pPr>
                <a:endParaRPr lang="zh-CN" altLang="en-US"/>
              </a:p>
            </p:txBody>
          </p:sp>
          <p:sp>
            <p:nvSpPr>
              <p:cNvPr id="8226" name="Rectangle 143"/>
              <p:cNvSpPr>
                <a:spLocks noChangeArrowheads="1"/>
              </p:cNvSpPr>
              <p:nvPr/>
            </p:nvSpPr>
            <p:spPr bwMode="auto">
              <a:xfrm flipV="1">
                <a:off x="6242" y="4026"/>
                <a:ext cx="117" cy="115"/>
              </a:xfrm>
              <a:prstGeom prst="rect">
                <a:avLst/>
              </a:prstGeom>
              <a:solidFill>
                <a:srgbClr val="CCCCFF"/>
              </a:solidFill>
              <a:ln>
                <a:noFill/>
              </a:ln>
              <a:effectLst/>
              <a:extLst/>
            </p:spPr>
            <p:txBody>
              <a:bodyPr wrap="none" anchor="ctr"/>
              <a:lstStyle/>
              <a:p>
                <a:pPr>
                  <a:defRPr/>
                </a:pPr>
                <a:endParaRPr lang="zh-CN" altLang="en-US"/>
              </a:p>
            </p:txBody>
          </p:sp>
          <p:sp>
            <p:nvSpPr>
              <p:cNvPr id="8227" name="Rectangle 144"/>
              <p:cNvSpPr>
                <a:spLocks noChangeArrowheads="1"/>
              </p:cNvSpPr>
              <p:nvPr/>
            </p:nvSpPr>
            <p:spPr bwMode="auto">
              <a:xfrm flipV="1">
                <a:off x="5893" y="4026"/>
                <a:ext cx="117" cy="115"/>
              </a:xfrm>
              <a:prstGeom prst="rect">
                <a:avLst/>
              </a:prstGeom>
              <a:solidFill>
                <a:srgbClr val="808080"/>
              </a:solidFill>
              <a:ln>
                <a:noFill/>
              </a:ln>
              <a:effectLst/>
              <a:extLst/>
            </p:spPr>
            <p:txBody>
              <a:bodyPr wrap="none" anchor="ctr"/>
              <a:lstStyle/>
              <a:p>
                <a:pPr>
                  <a:defRPr/>
                </a:pPr>
                <a:endParaRPr lang="zh-CN" altLang="en-US"/>
              </a:p>
            </p:txBody>
          </p:sp>
        </p:grpSp>
        <p:grpSp>
          <p:nvGrpSpPr>
            <p:cNvPr id="7195" name="Group 145"/>
            <p:cNvGrpSpPr>
              <a:grpSpLocks/>
            </p:cNvGrpSpPr>
            <p:nvPr/>
          </p:nvGrpSpPr>
          <p:grpSpPr bwMode="auto">
            <a:xfrm>
              <a:off x="5893" y="4167"/>
              <a:ext cx="466" cy="115"/>
              <a:chOff x="5893" y="4167"/>
              <a:chExt cx="466" cy="115"/>
            </a:xfrm>
          </p:grpSpPr>
          <p:sp>
            <p:nvSpPr>
              <p:cNvPr id="8220" name="Rectangle 146"/>
              <p:cNvSpPr>
                <a:spLocks noChangeArrowheads="1"/>
              </p:cNvSpPr>
              <p:nvPr/>
            </p:nvSpPr>
            <p:spPr bwMode="auto">
              <a:xfrm flipV="1">
                <a:off x="6010" y="4167"/>
                <a:ext cx="116" cy="115"/>
              </a:xfrm>
              <a:prstGeom prst="rect">
                <a:avLst/>
              </a:prstGeom>
              <a:solidFill>
                <a:srgbClr val="009999"/>
              </a:solidFill>
              <a:ln>
                <a:noFill/>
              </a:ln>
              <a:effectLst/>
              <a:extLst/>
            </p:spPr>
            <p:txBody>
              <a:bodyPr wrap="none" anchor="ctr"/>
              <a:lstStyle/>
              <a:p>
                <a:pPr>
                  <a:defRPr/>
                </a:pPr>
                <a:endParaRPr lang="zh-CN" altLang="en-US"/>
              </a:p>
            </p:txBody>
          </p:sp>
          <p:sp>
            <p:nvSpPr>
              <p:cNvPr id="8221" name="Rectangle 147"/>
              <p:cNvSpPr>
                <a:spLocks noChangeArrowheads="1"/>
              </p:cNvSpPr>
              <p:nvPr/>
            </p:nvSpPr>
            <p:spPr bwMode="auto">
              <a:xfrm flipV="1">
                <a:off x="6126" y="4167"/>
                <a:ext cx="116" cy="115"/>
              </a:xfrm>
              <a:prstGeom prst="rect">
                <a:avLst/>
              </a:prstGeom>
              <a:solidFill>
                <a:srgbClr val="333399"/>
              </a:solidFill>
              <a:ln>
                <a:noFill/>
              </a:ln>
              <a:effectLst/>
              <a:extLst/>
            </p:spPr>
            <p:txBody>
              <a:bodyPr wrap="none" anchor="ctr"/>
              <a:lstStyle/>
              <a:p>
                <a:pPr>
                  <a:defRPr/>
                </a:pPr>
                <a:endParaRPr lang="zh-CN" altLang="en-US"/>
              </a:p>
            </p:txBody>
          </p:sp>
          <p:sp>
            <p:nvSpPr>
              <p:cNvPr id="8222" name="Rectangle 148"/>
              <p:cNvSpPr>
                <a:spLocks noChangeArrowheads="1"/>
              </p:cNvSpPr>
              <p:nvPr/>
            </p:nvSpPr>
            <p:spPr bwMode="auto">
              <a:xfrm flipV="1">
                <a:off x="6242" y="4167"/>
                <a:ext cx="117" cy="115"/>
              </a:xfrm>
              <a:prstGeom prst="rect">
                <a:avLst/>
              </a:prstGeom>
              <a:solidFill>
                <a:srgbClr val="BBE0E3"/>
              </a:solidFill>
              <a:ln>
                <a:noFill/>
              </a:ln>
              <a:effectLst/>
              <a:extLst/>
            </p:spPr>
            <p:txBody>
              <a:bodyPr wrap="none" anchor="ctr"/>
              <a:lstStyle/>
              <a:p>
                <a:pPr>
                  <a:defRPr/>
                </a:pPr>
                <a:endParaRPr lang="zh-CN" altLang="en-US"/>
              </a:p>
            </p:txBody>
          </p:sp>
          <p:sp>
            <p:nvSpPr>
              <p:cNvPr id="8223" name="Rectangle 149"/>
              <p:cNvSpPr>
                <a:spLocks noChangeArrowheads="1"/>
              </p:cNvSpPr>
              <p:nvPr/>
            </p:nvSpPr>
            <p:spPr bwMode="auto">
              <a:xfrm flipV="1">
                <a:off x="5893" y="4167"/>
                <a:ext cx="117" cy="115"/>
              </a:xfrm>
              <a:prstGeom prst="rect">
                <a:avLst/>
              </a:prstGeom>
              <a:solidFill>
                <a:srgbClr val="808080"/>
              </a:solidFill>
              <a:ln>
                <a:noFill/>
              </a:ln>
              <a:effectLst/>
              <a:extLst/>
            </p:spPr>
            <p:txBody>
              <a:bodyPr wrap="none" anchor="ctr"/>
              <a:lstStyle/>
              <a:p>
                <a:pPr>
                  <a:defRPr/>
                </a:pPr>
                <a:endParaRPr lang="zh-CN" altLang="en-US"/>
              </a:p>
            </p:txBody>
          </p:sp>
        </p:grpSp>
      </p:grpSp>
      <p:sp>
        <p:nvSpPr>
          <p:cNvPr id="8204" name="Rectangle 150"/>
          <p:cNvSpPr>
            <a:spLocks noChangeArrowheads="1"/>
          </p:cNvSpPr>
          <p:nvPr/>
        </p:nvSpPr>
        <p:spPr bwMode="auto">
          <a:xfrm>
            <a:off x="9251950" y="1341438"/>
            <a:ext cx="1192213" cy="1725612"/>
          </a:xfrm>
          <a:prstGeom prst="rect">
            <a:avLst/>
          </a:prstGeom>
          <a:noFill/>
          <a:ln>
            <a:noFill/>
          </a:ln>
          <a:effectLst/>
          <a:extLst/>
        </p:spPr>
        <p:txBody>
          <a:bodyPr lIns="80124" tIns="40063" rIns="80124" bIns="40063">
            <a:spAutoFit/>
          </a:bodyPr>
          <a:lstStyle/>
          <a:p>
            <a:pPr eaLnBrk="0" hangingPunct="0">
              <a:lnSpc>
                <a:spcPct val="120000"/>
              </a:lnSpc>
              <a:spcBef>
                <a:spcPct val="20000"/>
              </a:spcBef>
              <a:buFont typeface="Arial" pitchFamily="34" charset="0"/>
              <a:buNone/>
              <a:defRPr/>
            </a:pPr>
            <a:r>
              <a:rPr lang="zh-CN" altLang="en-US" sz="1100">
                <a:solidFill>
                  <a:srgbClr val="FFFFFF"/>
                </a:solidFill>
              </a:rPr>
              <a:t>配色参考方案：</a:t>
            </a:r>
          </a:p>
          <a:p>
            <a:pPr eaLnBrk="0" hangingPunct="0">
              <a:lnSpc>
                <a:spcPct val="120000"/>
              </a:lnSpc>
              <a:spcBef>
                <a:spcPct val="20000"/>
              </a:spcBef>
              <a:buFont typeface="Arial" pitchFamily="34" charset="0"/>
              <a:buNone/>
              <a:defRPr/>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8205" name="Rectangle 151"/>
          <p:cNvSpPr>
            <a:spLocks noChangeArrowheads="1"/>
          </p:cNvSpPr>
          <p:nvPr/>
        </p:nvSpPr>
        <p:spPr bwMode="auto">
          <a:xfrm>
            <a:off x="9251950" y="7938"/>
            <a:ext cx="1120775" cy="684212"/>
          </a:xfrm>
          <a:prstGeom prst="rect">
            <a:avLst/>
          </a:prstGeom>
          <a:noFill/>
          <a:ln>
            <a:noFill/>
          </a:ln>
          <a:effectLst/>
          <a:extLst/>
        </p:spPr>
        <p:txBody>
          <a:bodyPr lIns="80124" tIns="40063" rIns="80124" bIns="40063">
            <a:spAutoFit/>
          </a:bodyPr>
          <a:lstStyle/>
          <a:p>
            <a:pPr eaLnBrk="0" hangingPunct="0">
              <a:lnSpc>
                <a:spcPct val="120000"/>
              </a:lnSpc>
              <a:spcBef>
                <a:spcPct val="20000"/>
              </a:spcBef>
              <a:buFont typeface="Arial" pitchFamily="34" charset="0"/>
              <a:buNone/>
              <a:defRPr/>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7179" name="Picture 80" descr="89738649副本"/>
          <p:cNvPicPr>
            <a:picLocks noChangeAspect="1" noChangeArrowheads="1"/>
          </p:cNvPicPr>
          <p:nvPr/>
        </p:nvPicPr>
        <p:blipFill>
          <a:blip r:embed="rId4" cstate="print"/>
          <a:srcRect/>
          <a:stretch>
            <a:fillRect/>
          </a:stretch>
        </p:blipFill>
        <p:spPr bwMode="auto">
          <a:xfrm>
            <a:off x="0" y="1268413"/>
            <a:ext cx="9144000" cy="2951162"/>
          </a:xfrm>
          <a:prstGeom prst="rect">
            <a:avLst/>
          </a:prstGeom>
          <a:noFill/>
          <a:ln w="9525">
            <a:noFill/>
            <a:miter lim="800000"/>
            <a:headEnd/>
            <a:tailEnd/>
          </a:ln>
        </p:spPr>
      </p:pic>
      <p:pic>
        <p:nvPicPr>
          <p:cNvPr id="7180" name="Picture 81" descr="未标题-2"/>
          <p:cNvPicPr>
            <a:picLocks noChangeAspect="1" noChangeArrowheads="1"/>
          </p:cNvPicPr>
          <p:nvPr/>
        </p:nvPicPr>
        <p:blipFill>
          <a:blip r:embed="rId5" cstate="print"/>
          <a:srcRect/>
          <a:stretch>
            <a:fillRect/>
          </a:stretch>
        </p:blipFill>
        <p:spPr bwMode="auto">
          <a:xfrm>
            <a:off x="6083300" y="1268413"/>
            <a:ext cx="3060700" cy="2949575"/>
          </a:xfrm>
          <a:prstGeom prst="rect">
            <a:avLst/>
          </a:prstGeom>
          <a:noFill/>
          <a:ln w="9525">
            <a:noFill/>
            <a:miter lim="800000"/>
            <a:headEnd/>
            <a:tailEnd/>
          </a:ln>
        </p:spPr>
      </p:pic>
      <p:sp>
        <p:nvSpPr>
          <p:cNvPr id="2" name="Text Box 7"/>
          <p:cNvSpPr txBox="1">
            <a:spLocks noChangeArrowheads="1"/>
          </p:cNvSpPr>
          <p:nvPr/>
        </p:nvSpPr>
        <p:spPr bwMode="auto">
          <a:xfrm>
            <a:off x="7229475" y="3795713"/>
            <a:ext cx="1258888" cy="244475"/>
          </a:xfrm>
          <a:prstGeom prst="rect">
            <a:avLst/>
          </a:prstGeom>
          <a:noFill/>
          <a:ln>
            <a:noFill/>
          </a:ln>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6858000"/>
          </a:xfrm>
          <a:prstGeom prst="rect">
            <a:avLst/>
          </a:prstGeom>
          <a:solidFill>
            <a:srgbClr val="EAEAEA"/>
          </a:solidFill>
          <a:ln>
            <a:noFill/>
          </a:ln>
          <a:effectLst/>
          <a:extLst/>
        </p:spPr>
        <p:txBody>
          <a:bodyPr lIns="91425" tIns="45712" rIns="91425" bIns="45712" anchor="ctr">
            <a:spAutoFit/>
          </a:bodyPr>
          <a:lstStyle/>
          <a:p>
            <a:pPr>
              <a:lnSpc>
                <a:spcPct val="140000"/>
              </a:lnSpc>
              <a:buClr>
                <a:srgbClr val="FF0000"/>
              </a:buClr>
              <a:buSzPct val="90000"/>
              <a:buFont typeface="Wingdings" pitchFamily="2" charset="2"/>
              <a:buChar char="l"/>
              <a:defRPr/>
            </a:pPr>
            <a:endParaRPr lang="zh-CN" altLang="en-US" sz="1400" b="1">
              <a:solidFill>
                <a:srgbClr val="000000"/>
              </a:solidFill>
              <a:latin typeface="Arial" pitchFamily="34" charset="0"/>
              <a:ea typeface="华文细黑" pitchFamily="2" charset="-122"/>
            </a:endParaRPr>
          </a:p>
        </p:txBody>
      </p:sp>
      <p:sp>
        <p:nvSpPr>
          <p:cNvPr id="8195" name="Rectangle 13"/>
          <p:cNvSpPr>
            <a:spLocks noGrp="1" noChangeArrowheads="1"/>
          </p:cNvSpPr>
          <p:nvPr>
            <p:ph type="title"/>
          </p:nvPr>
        </p:nvSpPr>
        <p:spPr bwMode="auto">
          <a:xfrm>
            <a:off x="755650" y="325438"/>
            <a:ext cx="7632700" cy="871537"/>
          </a:xfrm>
          <a:prstGeom prst="rect">
            <a:avLst/>
          </a:prstGeom>
          <a:noFill/>
          <a:ln w="9525">
            <a:noFill/>
            <a:miter lim="800000"/>
            <a:headEnd/>
            <a:tailEnd/>
          </a:ln>
        </p:spPr>
        <p:txBody>
          <a:bodyPr vert="horz" wrap="square" lIns="0" tIns="40064" rIns="80129" bIns="40064" numCol="1" anchor="ctr" anchorCtr="0" compatLnSpc="1">
            <a:prstTxWarp prst="textNoShape">
              <a:avLst/>
            </a:prstTxWarp>
          </a:bodyPr>
          <a:lstStyle/>
          <a:p>
            <a:pPr lvl="0"/>
            <a:r>
              <a:rPr lang="zh-CN" altLang="en-US" smtClean="0"/>
              <a:t>单击此处编辑母版标题样式</a:t>
            </a:r>
          </a:p>
        </p:txBody>
      </p:sp>
      <p:sp>
        <p:nvSpPr>
          <p:cNvPr id="8196" name="Rectangle 68"/>
          <p:cNvSpPr>
            <a:spLocks noGrp="1" noChangeArrowheads="1"/>
          </p:cNvSpPr>
          <p:nvPr>
            <p:ph type="body" idx="1"/>
          </p:nvPr>
        </p:nvSpPr>
        <p:spPr bwMode="auto">
          <a:xfrm>
            <a:off x="755650" y="1628775"/>
            <a:ext cx="7632700" cy="4194175"/>
          </a:xfrm>
          <a:prstGeom prst="rect">
            <a:avLst/>
          </a:prstGeom>
          <a:noFill/>
          <a:ln w="9525">
            <a:noFill/>
            <a:miter lim="800000"/>
            <a:headEnd/>
            <a:tailEnd/>
          </a:ln>
        </p:spPr>
        <p:txBody>
          <a:bodyPr vert="horz" wrap="square" lIns="80142" tIns="40070" rIns="80142" bIns="4007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221" name="Rectangle 13"/>
          <p:cNvSpPr>
            <a:spLocks noChangeArrowheads="1"/>
          </p:cNvSpPr>
          <p:nvPr/>
        </p:nvSpPr>
        <p:spPr bwMode="auto">
          <a:xfrm>
            <a:off x="-1952625" y="692150"/>
            <a:ext cx="1844675" cy="5500688"/>
          </a:xfrm>
          <a:prstGeom prst="rect">
            <a:avLst/>
          </a:prstGeom>
          <a:noFill/>
          <a:ln>
            <a:noFill/>
          </a:ln>
          <a:effectLs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英文标题</a:t>
            </a:r>
            <a:r>
              <a:rPr lang="en-US" altLang="zh-CN" sz="1100" dirty="0">
                <a:solidFill>
                  <a:srgbClr val="FFFFFF"/>
                </a:solidFill>
              </a:rPr>
              <a:t>:32-</a:t>
            </a:r>
            <a:r>
              <a:rPr lang="en-US" altLang="zh-CN" sz="1100" dirty="0" err="1">
                <a:solidFill>
                  <a:srgbClr val="FFFFFF"/>
                </a:solidFill>
              </a:rPr>
              <a:t>35pt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defRPr/>
            </a:pPr>
            <a:r>
              <a:rPr lang="en-US" altLang="zh-CN" sz="1100" dirty="0" err="1">
                <a:solidFill>
                  <a:srgbClr val="FFFFFF"/>
                </a:solidFill>
              </a:rPr>
              <a:t>FrutigerNext</a:t>
            </a:r>
            <a:r>
              <a:rPr lang="en-US" altLang="zh-CN" sz="1100" dirty="0">
                <a:solidFill>
                  <a:srgbClr val="FFFFFF"/>
                </a:solidFill>
              </a:rPr>
              <a:t> LT Medium</a:t>
            </a: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defRPr/>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中文标题</a:t>
            </a:r>
            <a:r>
              <a:rPr lang="en-US" altLang="zh-CN" sz="1100" dirty="0">
                <a:solidFill>
                  <a:srgbClr val="FFFFFF"/>
                </a:solidFill>
              </a:rPr>
              <a:t>:30-</a:t>
            </a:r>
            <a:r>
              <a:rPr lang="en-US" altLang="zh-CN" sz="1100" dirty="0" err="1">
                <a:solidFill>
                  <a:srgbClr val="FFFFFF"/>
                </a:solidFill>
              </a:rPr>
              <a:t>32pt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2900" indent="-342900" algn="r" eaLnBrk="0" hangingPunct="0">
              <a:lnSpc>
                <a:spcPct val="125000"/>
              </a:lnSpc>
              <a:spcBef>
                <a:spcPct val="20000"/>
              </a:spcBef>
              <a:buFont typeface="Arial" pitchFamily="34" charset="0"/>
              <a:buNone/>
              <a:defRPr/>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defRPr/>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defRPr/>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英文正文</a:t>
            </a:r>
            <a:r>
              <a:rPr lang="en-US" altLang="zh-CN" sz="1100" dirty="0">
                <a:solidFill>
                  <a:srgbClr val="FFFFFF"/>
                </a:solidFill>
              </a:rPr>
              <a:t>:20-</a:t>
            </a:r>
            <a:r>
              <a:rPr lang="en-US" altLang="zh-CN" sz="1100" dirty="0" err="1">
                <a:solidFill>
                  <a:srgbClr val="FFFFFF"/>
                </a:solidFill>
              </a:rPr>
              <a:t>22pt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a:t>
            </a:r>
            <a:r>
              <a:rPr lang="en-US" altLang="zh-CN" sz="1100" dirty="0" err="1">
                <a:solidFill>
                  <a:srgbClr val="FFFFFF"/>
                </a:solidFill>
              </a:rPr>
              <a:t>18pt</a:t>
            </a:r>
            <a:r>
              <a:rPr lang="en-US" altLang="zh-CN" sz="1100" dirty="0">
                <a:solidFill>
                  <a:srgbClr val="FFFFFF"/>
                </a:solidFill>
              </a:rPr>
              <a:t>  </a:t>
            </a: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defRPr/>
            </a:pPr>
            <a:r>
              <a:rPr lang="en-US" altLang="zh-CN" sz="1100" dirty="0" err="1">
                <a:solidFill>
                  <a:srgbClr val="FFFFFF"/>
                </a:solidFill>
              </a:rPr>
              <a:t>FrutigerNext</a:t>
            </a:r>
            <a:r>
              <a:rPr lang="en-US" altLang="zh-CN" sz="1100" dirty="0">
                <a:solidFill>
                  <a:srgbClr val="FFFFFF"/>
                </a:solidFill>
              </a:rPr>
              <a:t> LT Regular</a:t>
            </a: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defRPr/>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中文正文</a:t>
            </a:r>
            <a:r>
              <a:rPr lang="en-US" altLang="zh-CN" sz="1100" dirty="0">
                <a:solidFill>
                  <a:srgbClr val="FFFFFF"/>
                </a:solidFill>
              </a:rPr>
              <a:t>:18-</a:t>
            </a:r>
            <a:r>
              <a:rPr lang="en-US" altLang="zh-CN" sz="1100" dirty="0" err="1">
                <a:solidFill>
                  <a:srgbClr val="FFFFFF"/>
                </a:solidFill>
              </a:rPr>
              <a:t>20pt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a:t>
            </a:r>
            <a:r>
              <a:rPr lang="en-US" altLang="zh-CN" sz="1100" dirty="0" err="1">
                <a:solidFill>
                  <a:srgbClr val="FFFFFF"/>
                </a:solidFill>
              </a:rPr>
              <a:t>18pt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dirty="0">
                <a:solidFill>
                  <a:srgbClr val="FFFFFF"/>
                </a:solidFill>
                <a:latin typeface="Arial" pitchFamily="34" charset="0"/>
                <a:ea typeface="黑体" pitchFamily="49" charset="-122"/>
              </a:rPr>
              <a:t> </a:t>
            </a:r>
          </a:p>
        </p:txBody>
      </p:sp>
      <p:grpSp>
        <p:nvGrpSpPr>
          <p:cNvPr id="8198" name="Group 14"/>
          <p:cNvGrpSpPr>
            <a:grpSpLocks/>
          </p:cNvGrpSpPr>
          <p:nvPr/>
        </p:nvGrpSpPr>
        <p:grpSpPr bwMode="auto">
          <a:xfrm>
            <a:off x="9324975" y="3367088"/>
            <a:ext cx="919163" cy="3490912"/>
            <a:chOff x="5839" y="2160"/>
            <a:chExt cx="579" cy="2199"/>
          </a:xfrm>
        </p:grpSpPr>
        <p:sp>
          <p:nvSpPr>
            <p:cNvPr id="9225" name="Rectangle 15"/>
            <p:cNvSpPr>
              <a:spLocks noChangeArrowheads="1"/>
            </p:cNvSpPr>
            <p:nvPr/>
          </p:nvSpPr>
          <p:spPr bwMode="auto">
            <a:xfrm>
              <a:off x="5839" y="2160"/>
              <a:ext cx="579" cy="2199"/>
            </a:xfrm>
            <a:prstGeom prst="rect">
              <a:avLst/>
            </a:prstGeom>
            <a:solidFill>
              <a:schemeClr val="bg1"/>
            </a:solidFill>
            <a:ln>
              <a:noFill/>
            </a:ln>
            <a:effectLst/>
            <a:extLst/>
          </p:spPr>
          <p:txBody>
            <a:bodyPr lIns="91425" tIns="45712" rIns="91425" bIns="45712" anchor="ctr">
              <a:spAutoFit/>
            </a:bodyPr>
            <a:lstStyle/>
            <a:p>
              <a:pPr>
                <a:defRPr/>
              </a:pPr>
              <a:endParaRPr lang="zh-CN" altLang="en-US"/>
            </a:p>
          </p:txBody>
        </p:sp>
        <p:grpSp>
          <p:nvGrpSpPr>
            <p:cNvPr id="8202" name="Group 16"/>
            <p:cNvGrpSpPr>
              <a:grpSpLocks/>
            </p:cNvGrpSpPr>
            <p:nvPr/>
          </p:nvGrpSpPr>
          <p:grpSpPr bwMode="auto">
            <a:xfrm>
              <a:off x="5893" y="2387"/>
              <a:ext cx="466" cy="115"/>
              <a:chOff x="5893" y="2387"/>
              <a:chExt cx="466" cy="115"/>
            </a:xfrm>
          </p:grpSpPr>
          <p:sp>
            <p:nvSpPr>
              <p:cNvPr id="9287" name="Rectangle 17"/>
              <p:cNvSpPr>
                <a:spLocks noChangeArrowheads="1"/>
              </p:cNvSpPr>
              <p:nvPr/>
            </p:nvSpPr>
            <p:spPr bwMode="auto">
              <a:xfrm flipV="1">
                <a:off x="6010" y="2387"/>
                <a:ext cx="116" cy="115"/>
              </a:xfrm>
              <a:prstGeom prst="rect">
                <a:avLst/>
              </a:prstGeom>
              <a:solidFill>
                <a:srgbClr val="FFCC66"/>
              </a:solidFill>
              <a:ln>
                <a:noFill/>
              </a:ln>
              <a:effectLst/>
              <a:extLst/>
            </p:spPr>
            <p:txBody>
              <a:bodyPr wrap="none" anchor="ctr"/>
              <a:lstStyle/>
              <a:p>
                <a:pPr>
                  <a:defRPr/>
                </a:pPr>
                <a:endParaRPr lang="zh-CN" altLang="en-US"/>
              </a:p>
            </p:txBody>
          </p:sp>
          <p:sp>
            <p:nvSpPr>
              <p:cNvPr id="9288" name="Rectangle 18"/>
              <p:cNvSpPr>
                <a:spLocks noChangeArrowheads="1"/>
              </p:cNvSpPr>
              <p:nvPr/>
            </p:nvSpPr>
            <p:spPr bwMode="auto">
              <a:xfrm flipV="1">
                <a:off x="6126" y="2387"/>
                <a:ext cx="116" cy="115"/>
              </a:xfrm>
              <a:prstGeom prst="rect">
                <a:avLst/>
              </a:prstGeom>
              <a:solidFill>
                <a:srgbClr val="FF9900"/>
              </a:solidFill>
              <a:ln>
                <a:noFill/>
              </a:ln>
              <a:effectLst/>
              <a:extLst/>
            </p:spPr>
            <p:txBody>
              <a:bodyPr wrap="none" anchor="ctr"/>
              <a:lstStyle/>
              <a:p>
                <a:pPr>
                  <a:defRPr/>
                </a:pPr>
                <a:endParaRPr lang="zh-CN" altLang="en-US"/>
              </a:p>
            </p:txBody>
          </p:sp>
          <p:sp>
            <p:nvSpPr>
              <p:cNvPr id="9289" name="Rectangle 19"/>
              <p:cNvSpPr>
                <a:spLocks noChangeArrowheads="1"/>
              </p:cNvSpPr>
              <p:nvPr/>
            </p:nvSpPr>
            <p:spPr bwMode="auto">
              <a:xfrm flipV="1">
                <a:off x="6242" y="2387"/>
                <a:ext cx="117" cy="115"/>
              </a:xfrm>
              <a:prstGeom prst="rect">
                <a:avLst/>
              </a:prstGeom>
              <a:solidFill>
                <a:srgbClr val="99660A"/>
              </a:solidFill>
              <a:ln>
                <a:noFill/>
              </a:ln>
              <a:effectLst/>
              <a:extLst/>
            </p:spPr>
            <p:txBody>
              <a:bodyPr wrap="none" anchor="ctr"/>
              <a:lstStyle/>
              <a:p>
                <a:pPr>
                  <a:defRPr/>
                </a:pPr>
                <a:endParaRPr lang="zh-CN" altLang="en-US"/>
              </a:p>
            </p:txBody>
          </p:sp>
          <p:sp>
            <p:nvSpPr>
              <p:cNvPr id="9290" name="Rectangle 20"/>
              <p:cNvSpPr>
                <a:spLocks noChangeArrowheads="1"/>
              </p:cNvSpPr>
              <p:nvPr/>
            </p:nvSpPr>
            <p:spPr bwMode="auto">
              <a:xfrm flipV="1">
                <a:off x="5893" y="2387"/>
                <a:ext cx="117" cy="115"/>
              </a:xfrm>
              <a:prstGeom prst="rect">
                <a:avLst/>
              </a:prstGeom>
              <a:solidFill>
                <a:srgbClr val="FFCC99"/>
              </a:solidFill>
              <a:ln>
                <a:noFill/>
              </a:ln>
              <a:effectLst/>
              <a:extLst/>
            </p:spPr>
            <p:txBody>
              <a:bodyPr wrap="none" anchor="ctr"/>
              <a:lstStyle/>
              <a:p>
                <a:pPr>
                  <a:defRPr/>
                </a:pPr>
                <a:endParaRPr lang="zh-CN" altLang="en-US"/>
              </a:p>
            </p:txBody>
          </p:sp>
        </p:grpSp>
        <p:grpSp>
          <p:nvGrpSpPr>
            <p:cNvPr id="8203" name="Group 21"/>
            <p:cNvGrpSpPr>
              <a:grpSpLocks/>
            </p:cNvGrpSpPr>
            <p:nvPr/>
          </p:nvGrpSpPr>
          <p:grpSpPr bwMode="auto">
            <a:xfrm>
              <a:off x="5893" y="2523"/>
              <a:ext cx="466" cy="115"/>
              <a:chOff x="5893" y="2523"/>
              <a:chExt cx="466" cy="115"/>
            </a:xfrm>
          </p:grpSpPr>
          <p:sp>
            <p:nvSpPr>
              <p:cNvPr id="9283" name="Rectangle 22"/>
              <p:cNvSpPr>
                <a:spLocks noChangeArrowheads="1"/>
              </p:cNvSpPr>
              <p:nvPr/>
            </p:nvSpPr>
            <p:spPr bwMode="auto">
              <a:xfrm flipV="1">
                <a:off x="6010" y="2523"/>
                <a:ext cx="116" cy="115"/>
              </a:xfrm>
              <a:prstGeom prst="rect">
                <a:avLst/>
              </a:prstGeom>
              <a:solidFill>
                <a:srgbClr val="99CCFF"/>
              </a:solidFill>
              <a:ln>
                <a:noFill/>
              </a:ln>
              <a:effectLst/>
              <a:extLst/>
            </p:spPr>
            <p:txBody>
              <a:bodyPr wrap="none" anchor="ctr"/>
              <a:lstStyle/>
              <a:p>
                <a:pPr>
                  <a:defRPr/>
                </a:pPr>
                <a:endParaRPr lang="zh-CN" altLang="en-US"/>
              </a:p>
            </p:txBody>
          </p:sp>
          <p:sp>
            <p:nvSpPr>
              <p:cNvPr id="9284" name="Rectangle 23"/>
              <p:cNvSpPr>
                <a:spLocks noChangeArrowheads="1"/>
              </p:cNvSpPr>
              <p:nvPr/>
            </p:nvSpPr>
            <p:spPr bwMode="auto">
              <a:xfrm flipV="1">
                <a:off x="6126" y="2523"/>
                <a:ext cx="116" cy="115"/>
              </a:xfrm>
              <a:prstGeom prst="rect">
                <a:avLst/>
              </a:prstGeom>
              <a:solidFill>
                <a:srgbClr val="99CCCC"/>
              </a:solidFill>
              <a:ln>
                <a:noFill/>
              </a:ln>
              <a:effectLst/>
              <a:extLst/>
            </p:spPr>
            <p:txBody>
              <a:bodyPr wrap="none" anchor="ctr"/>
              <a:lstStyle/>
              <a:p>
                <a:pPr>
                  <a:defRPr/>
                </a:pPr>
                <a:endParaRPr lang="zh-CN" altLang="en-US"/>
              </a:p>
            </p:txBody>
          </p:sp>
          <p:sp>
            <p:nvSpPr>
              <p:cNvPr id="9285" name="Rectangle 24"/>
              <p:cNvSpPr>
                <a:spLocks noChangeArrowheads="1"/>
              </p:cNvSpPr>
              <p:nvPr/>
            </p:nvSpPr>
            <p:spPr bwMode="auto">
              <a:xfrm flipV="1">
                <a:off x="6242" y="2523"/>
                <a:ext cx="117" cy="115"/>
              </a:xfrm>
              <a:prstGeom prst="rect">
                <a:avLst/>
              </a:prstGeom>
              <a:solidFill>
                <a:srgbClr val="009999"/>
              </a:solidFill>
              <a:ln>
                <a:noFill/>
              </a:ln>
              <a:effectLst/>
              <a:extLst/>
            </p:spPr>
            <p:txBody>
              <a:bodyPr wrap="none" anchor="ctr"/>
              <a:lstStyle/>
              <a:p>
                <a:pPr>
                  <a:defRPr/>
                </a:pPr>
                <a:endParaRPr lang="zh-CN" altLang="en-US"/>
              </a:p>
            </p:txBody>
          </p:sp>
          <p:sp>
            <p:nvSpPr>
              <p:cNvPr id="9286" name="Rectangle 25"/>
              <p:cNvSpPr>
                <a:spLocks noChangeArrowheads="1"/>
              </p:cNvSpPr>
              <p:nvPr/>
            </p:nvSpPr>
            <p:spPr bwMode="auto">
              <a:xfrm flipV="1">
                <a:off x="5893" y="2523"/>
                <a:ext cx="117" cy="115"/>
              </a:xfrm>
              <a:prstGeom prst="rect">
                <a:avLst/>
              </a:prstGeom>
              <a:solidFill>
                <a:srgbClr val="CCCCFF"/>
              </a:solidFill>
              <a:ln>
                <a:noFill/>
              </a:ln>
              <a:effectLst/>
              <a:extLst/>
            </p:spPr>
            <p:txBody>
              <a:bodyPr wrap="none" anchor="ctr"/>
              <a:lstStyle/>
              <a:p>
                <a:pPr>
                  <a:defRPr/>
                </a:pPr>
                <a:endParaRPr lang="zh-CN" altLang="en-US"/>
              </a:p>
            </p:txBody>
          </p:sp>
        </p:grpSp>
        <p:grpSp>
          <p:nvGrpSpPr>
            <p:cNvPr id="8204" name="Group 26"/>
            <p:cNvGrpSpPr>
              <a:grpSpLocks/>
            </p:cNvGrpSpPr>
            <p:nvPr/>
          </p:nvGrpSpPr>
          <p:grpSpPr bwMode="auto">
            <a:xfrm>
              <a:off x="5893" y="2659"/>
              <a:ext cx="466" cy="115"/>
              <a:chOff x="5893" y="2659"/>
              <a:chExt cx="466" cy="115"/>
            </a:xfrm>
          </p:grpSpPr>
          <p:sp>
            <p:nvSpPr>
              <p:cNvPr id="9279" name="Rectangle 27"/>
              <p:cNvSpPr>
                <a:spLocks noChangeArrowheads="1"/>
              </p:cNvSpPr>
              <p:nvPr/>
            </p:nvSpPr>
            <p:spPr bwMode="auto">
              <a:xfrm flipV="1">
                <a:off x="6010" y="2659"/>
                <a:ext cx="116" cy="115"/>
              </a:xfrm>
              <a:prstGeom prst="rect">
                <a:avLst/>
              </a:prstGeom>
              <a:solidFill>
                <a:srgbClr val="99CCCC"/>
              </a:solidFill>
              <a:ln>
                <a:noFill/>
              </a:ln>
              <a:effectLst/>
              <a:extLst/>
            </p:spPr>
            <p:txBody>
              <a:bodyPr wrap="none" anchor="ctr"/>
              <a:lstStyle/>
              <a:p>
                <a:pPr>
                  <a:defRPr/>
                </a:pPr>
                <a:endParaRPr lang="zh-CN" altLang="en-US"/>
              </a:p>
            </p:txBody>
          </p:sp>
          <p:sp>
            <p:nvSpPr>
              <p:cNvPr id="9280" name="Rectangle 28"/>
              <p:cNvSpPr>
                <a:spLocks noChangeArrowheads="1"/>
              </p:cNvSpPr>
              <p:nvPr/>
            </p:nvSpPr>
            <p:spPr bwMode="auto">
              <a:xfrm flipV="1">
                <a:off x="6126" y="2659"/>
                <a:ext cx="116" cy="115"/>
              </a:xfrm>
              <a:prstGeom prst="rect">
                <a:avLst/>
              </a:prstGeom>
              <a:solidFill>
                <a:srgbClr val="0099CC"/>
              </a:solidFill>
              <a:ln>
                <a:noFill/>
              </a:ln>
              <a:effectLst/>
              <a:extLst/>
            </p:spPr>
            <p:txBody>
              <a:bodyPr wrap="none" anchor="ctr"/>
              <a:lstStyle/>
              <a:p>
                <a:pPr>
                  <a:defRPr/>
                </a:pPr>
                <a:endParaRPr lang="zh-CN" altLang="en-US"/>
              </a:p>
            </p:txBody>
          </p:sp>
          <p:sp>
            <p:nvSpPr>
              <p:cNvPr id="9281" name="Rectangle 29"/>
              <p:cNvSpPr>
                <a:spLocks noChangeArrowheads="1"/>
              </p:cNvSpPr>
              <p:nvPr/>
            </p:nvSpPr>
            <p:spPr bwMode="auto">
              <a:xfrm flipV="1">
                <a:off x="6242" y="2659"/>
                <a:ext cx="117" cy="115"/>
              </a:xfrm>
              <a:prstGeom prst="rect">
                <a:avLst/>
              </a:prstGeom>
              <a:solidFill>
                <a:srgbClr val="006699"/>
              </a:solidFill>
              <a:ln>
                <a:noFill/>
              </a:ln>
              <a:effectLst/>
              <a:extLst/>
            </p:spPr>
            <p:txBody>
              <a:bodyPr wrap="none" anchor="ctr"/>
              <a:lstStyle/>
              <a:p>
                <a:pPr>
                  <a:defRPr/>
                </a:pPr>
                <a:endParaRPr lang="zh-CN" altLang="en-US"/>
              </a:p>
            </p:txBody>
          </p:sp>
          <p:sp>
            <p:nvSpPr>
              <p:cNvPr id="9282" name="Rectangle 30"/>
              <p:cNvSpPr>
                <a:spLocks noChangeArrowheads="1"/>
              </p:cNvSpPr>
              <p:nvPr/>
            </p:nvSpPr>
            <p:spPr bwMode="auto">
              <a:xfrm flipV="1">
                <a:off x="5893" y="2659"/>
                <a:ext cx="117" cy="115"/>
              </a:xfrm>
              <a:prstGeom prst="rect">
                <a:avLst/>
              </a:prstGeom>
              <a:solidFill>
                <a:srgbClr val="CCFF99"/>
              </a:solidFill>
              <a:ln>
                <a:noFill/>
              </a:ln>
              <a:effectLst/>
              <a:extLst/>
            </p:spPr>
            <p:txBody>
              <a:bodyPr wrap="none" anchor="ctr"/>
              <a:lstStyle/>
              <a:p>
                <a:pPr>
                  <a:defRPr/>
                </a:pPr>
                <a:endParaRPr lang="zh-CN" altLang="en-US"/>
              </a:p>
            </p:txBody>
          </p:sp>
        </p:grpSp>
        <p:grpSp>
          <p:nvGrpSpPr>
            <p:cNvPr id="8205" name="Group 31"/>
            <p:cNvGrpSpPr>
              <a:grpSpLocks/>
            </p:cNvGrpSpPr>
            <p:nvPr/>
          </p:nvGrpSpPr>
          <p:grpSpPr bwMode="auto">
            <a:xfrm>
              <a:off x="5893" y="2251"/>
              <a:ext cx="466" cy="119"/>
              <a:chOff x="5893" y="2251"/>
              <a:chExt cx="466" cy="119"/>
            </a:xfrm>
          </p:grpSpPr>
          <p:sp>
            <p:nvSpPr>
              <p:cNvPr id="9275" name="Rectangle 32"/>
              <p:cNvSpPr>
                <a:spLocks noChangeArrowheads="1"/>
              </p:cNvSpPr>
              <p:nvPr/>
            </p:nvSpPr>
            <p:spPr bwMode="auto">
              <a:xfrm flipV="1">
                <a:off x="6126" y="2251"/>
                <a:ext cx="116" cy="119"/>
              </a:xfrm>
              <a:prstGeom prst="rect">
                <a:avLst/>
              </a:prstGeom>
              <a:solidFill>
                <a:srgbClr val="FF9900"/>
              </a:solidFill>
              <a:ln>
                <a:noFill/>
              </a:ln>
              <a:effectLst/>
              <a:extLst/>
            </p:spPr>
            <p:txBody>
              <a:bodyPr wrap="none" anchor="ctr"/>
              <a:lstStyle/>
              <a:p>
                <a:pPr>
                  <a:defRPr/>
                </a:pPr>
                <a:endParaRPr lang="zh-CN" altLang="en-US"/>
              </a:p>
            </p:txBody>
          </p:sp>
          <p:sp>
            <p:nvSpPr>
              <p:cNvPr id="9276" name="Rectangle 33"/>
              <p:cNvSpPr>
                <a:spLocks noChangeArrowheads="1"/>
              </p:cNvSpPr>
              <p:nvPr/>
            </p:nvSpPr>
            <p:spPr bwMode="auto">
              <a:xfrm flipV="1">
                <a:off x="6242" y="2251"/>
                <a:ext cx="117" cy="119"/>
              </a:xfrm>
              <a:prstGeom prst="rect">
                <a:avLst/>
              </a:prstGeom>
              <a:solidFill>
                <a:srgbClr val="CCCCCC"/>
              </a:solidFill>
              <a:ln>
                <a:noFill/>
              </a:ln>
              <a:effectLst/>
              <a:extLst/>
            </p:spPr>
            <p:txBody>
              <a:bodyPr wrap="none" anchor="ctr"/>
              <a:lstStyle/>
              <a:p>
                <a:pPr>
                  <a:defRPr/>
                </a:pPr>
                <a:endParaRPr lang="zh-CN" altLang="en-US"/>
              </a:p>
            </p:txBody>
          </p:sp>
          <p:sp>
            <p:nvSpPr>
              <p:cNvPr id="9277" name="Rectangle 34"/>
              <p:cNvSpPr>
                <a:spLocks noChangeArrowheads="1"/>
              </p:cNvSpPr>
              <p:nvPr/>
            </p:nvSpPr>
            <p:spPr bwMode="auto">
              <a:xfrm flipV="1">
                <a:off x="5893" y="2251"/>
                <a:ext cx="117" cy="119"/>
              </a:xfrm>
              <a:prstGeom prst="rect">
                <a:avLst/>
              </a:prstGeom>
              <a:solidFill>
                <a:srgbClr val="99CCFF"/>
              </a:solidFill>
              <a:ln>
                <a:noFill/>
              </a:ln>
              <a:effectLst/>
              <a:extLst/>
            </p:spPr>
            <p:txBody>
              <a:bodyPr wrap="none" anchor="ctr"/>
              <a:lstStyle/>
              <a:p>
                <a:pPr>
                  <a:defRPr/>
                </a:pPr>
                <a:endParaRPr lang="zh-CN" altLang="en-US"/>
              </a:p>
            </p:txBody>
          </p:sp>
          <p:sp>
            <p:nvSpPr>
              <p:cNvPr id="9278" name="Rectangle 35"/>
              <p:cNvSpPr>
                <a:spLocks noChangeArrowheads="1"/>
              </p:cNvSpPr>
              <p:nvPr/>
            </p:nvSpPr>
            <p:spPr bwMode="auto">
              <a:xfrm flipV="1">
                <a:off x="6010" y="2251"/>
                <a:ext cx="116" cy="119"/>
              </a:xfrm>
              <a:prstGeom prst="rect">
                <a:avLst/>
              </a:prstGeom>
              <a:solidFill>
                <a:srgbClr val="669900"/>
              </a:solidFill>
              <a:ln>
                <a:noFill/>
              </a:ln>
              <a:effectLst/>
              <a:extLst/>
            </p:spPr>
            <p:txBody>
              <a:bodyPr wrap="none" anchor="ctr"/>
              <a:lstStyle/>
              <a:p>
                <a:pPr>
                  <a:defRPr/>
                </a:pPr>
                <a:endParaRPr lang="zh-CN" altLang="en-US"/>
              </a:p>
            </p:txBody>
          </p:sp>
        </p:grpSp>
        <p:grpSp>
          <p:nvGrpSpPr>
            <p:cNvPr id="8206" name="Group 36"/>
            <p:cNvGrpSpPr>
              <a:grpSpLocks/>
            </p:cNvGrpSpPr>
            <p:nvPr/>
          </p:nvGrpSpPr>
          <p:grpSpPr bwMode="auto">
            <a:xfrm>
              <a:off x="5893" y="2886"/>
              <a:ext cx="466" cy="115"/>
              <a:chOff x="5893" y="2886"/>
              <a:chExt cx="466" cy="115"/>
            </a:xfrm>
          </p:grpSpPr>
          <p:sp>
            <p:nvSpPr>
              <p:cNvPr id="9271" name="Rectangle 37"/>
              <p:cNvSpPr>
                <a:spLocks noChangeArrowheads="1"/>
              </p:cNvSpPr>
              <p:nvPr/>
            </p:nvSpPr>
            <p:spPr bwMode="auto">
              <a:xfrm flipV="1">
                <a:off x="6010" y="2886"/>
                <a:ext cx="116" cy="115"/>
              </a:xfrm>
              <a:prstGeom prst="rect">
                <a:avLst/>
              </a:prstGeom>
              <a:solidFill>
                <a:srgbClr val="FF9900"/>
              </a:solidFill>
              <a:ln>
                <a:noFill/>
              </a:ln>
              <a:effectLst/>
              <a:extLst/>
            </p:spPr>
            <p:txBody>
              <a:bodyPr wrap="none" anchor="ctr"/>
              <a:lstStyle/>
              <a:p>
                <a:pPr>
                  <a:defRPr/>
                </a:pPr>
                <a:endParaRPr lang="zh-CN" altLang="en-US"/>
              </a:p>
            </p:txBody>
          </p:sp>
          <p:sp>
            <p:nvSpPr>
              <p:cNvPr id="9272" name="Rectangle 38"/>
              <p:cNvSpPr>
                <a:spLocks noChangeArrowheads="1"/>
              </p:cNvSpPr>
              <p:nvPr/>
            </p:nvSpPr>
            <p:spPr bwMode="auto">
              <a:xfrm flipV="1">
                <a:off x="6126" y="2886"/>
                <a:ext cx="116" cy="115"/>
              </a:xfrm>
              <a:prstGeom prst="rect">
                <a:avLst/>
              </a:prstGeom>
              <a:solidFill>
                <a:srgbClr val="FFCC99"/>
              </a:solidFill>
              <a:ln>
                <a:noFill/>
              </a:ln>
              <a:effectLst/>
              <a:extLst/>
            </p:spPr>
            <p:txBody>
              <a:bodyPr wrap="none" anchor="ctr"/>
              <a:lstStyle/>
              <a:p>
                <a:pPr>
                  <a:defRPr/>
                </a:pPr>
                <a:endParaRPr lang="zh-CN" altLang="en-US"/>
              </a:p>
            </p:txBody>
          </p:sp>
          <p:sp>
            <p:nvSpPr>
              <p:cNvPr id="9273" name="Rectangle 39"/>
              <p:cNvSpPr>
                <a:spLocks noChangeArrowheads="1"/>
              </p:cNvSpPr>
              <p:nvPr/>
            </p:nvSpPr>
            <p:spPr bwMode="auto">
              <a:xfrm flipV="1">
                <a:off x="6242" y="2886"/>
                <a:ext cx="117" cy="115"/>
              </a:xfrm>
              <a:prstGeom prst="rect">
                <a:avLst/>
              </a:prstGeom>
              <a:solidFill>
                <a:srgbClr val="FFCC66"/>
              </a:solidFill>
              <a:ln>
                <a:noFill/>
              </a:ln>
              <a:effectLst/>
              <a:extLst/>
            </p:spPr>
            <p:txBody>
              <a:bodyPr wrap="none" anchor="ctr"/>
              <a:lstStyle/>
              <a:p>
                <a:pPr>
                  <a:defRPr/>
                </a:pPr>
                <a:endParaRPr lang="zh-CN" altLang="en-US"/>
              </a:p>
            </p:txBody>
          </p:sp>
          <p:sp>
            <p:nvSpPr>
              <p:cNvPr id="9274" name="Rectangle 40"/>
              <p:cNvSpPr>
                <a:spLocks noChangeArrowheads="1"/>
              </p:cNvSpPr>
              <p:nvPr/>
            </p:nvSpPr>
            <p:spPr bwMode="auto">
              <a:xfrm flipV="1">
                <a:off x="5893" y="2886"/>
                <a:ext cx="117" cy="115"/>
              </a:xfrm>
              <a:prstGeom prst="rect">
                <a:avLst/>
              </a:prstGeom>
              <a:solidFill>
                <a:schemeClr val="tx2"/>
              </a:solidFill>
              <a:ln>
                <a:noFill/>
              </a:ln>
              <a:effectLst/>
              <a:extLst/>
            </p:spPr>
            <p:txBody>
              <a:bodyPr wrap="none" anchor="ctr"/>
              <a:lstStyle/>
              <a:p>
                <a:pPr>
                  <a:defRPr/>
                </a:pPr>
                <a:endParaRPr lang="zh-CN" altLang="en-US"/>
              </a:p>
            </p:txBody>
          </p:sp>
        </p:grpSp>
        <p:grpSp>
          <p:nvGrpSpPr>
            <p:cNvPr id="8207" name="Group 41"/>
            <p:cNvGrpSpPr>
              <a:grpSpLocks/>
            </p:cNvGrpSpPr>
            <p:nvPr/>
          </p:nvGrpSpPr>
          <p:grpSpPr bwMode="auto">
            <a:xfrm>
              <a:off x="5893" y="3022"/>
              <a:ext cx="466" cy="115"/>
              <a:chOff x="5893" y="3022"/>
              <a:chExt cx="466" cy="115"/>
            </a:xfrm>
          </p:grpSpPr>
          <p:sp>
            <p:nvSpPr>
              <p:cNvPr id="9267" name="Rectangle 42"/>
              <p:cNvSpPr>
                <a:spLocks noChangeArrowheads="1"/>
              </p:cNvSpPr>
              <p:nvPr/>
            </p:nvSpPr>
            <p:spPr bwMode="auto">
              <a:xfrm flipV="1">
                <a:off x="6010" y="3022"/>
                <a:ext cx="116" cy="115"/>
              </a:xfrm>
              <a:prstGeom prst="rect">
                <a:avLst/>
              </a:prstGeom>
              <a:solidFill>
                <a:srgbClr val="006699"/>
              </a:solidFill>
              <a:ln>
                <a:noFill/>
              </a:ln>
              <a:effectLst/>
              <a:extLst/>
            </p:spPr>
            <p:txBody>
              <a:bodyPr wrap="none" anchor="ctr"/>
              <a:lstStyle/>
              <a:p>
                <a:pPr>
                  <a:defRPr/>
                </a:pPr>
                <a:endParaRPr lang="zh-CN" altLang="en-US"/>
              </a:p>
            </p:txBody>
          </p:sp>
          <p:sp>
            <p:nvSpPr>
              <p:cNvPr id="9268" name="Rectangle 43"/>
              <p:cNvSpPr>
                <a:spLocks noChangeArrowheads="1"/>
              </p:cNvSpPr>
              <p:nvPr/>
            </p:nvSpPr>
            <p:spPr bwMode="auto">
              <a:xfrm flipV="1">
                <a:off x="6126" y="3022"/>
                <a:ext cx="116" cy="115"/>
              </a:xfrm>
              <a:prstGeom prst="rect">
                <a:avLst/>
              </a:prstGeom>
              <a:solidFill>
                <a:srgbClr val="99CCFF"/>
              </a:solidFill>
              <a:ln>
                <a:noFill/>
              </a:ln>
              <a:effectLst/>
              <a:extLst/>
            </p:spPr>
            <p:txBody>
              <a:bodyPr wrap="none" anchor="ctr"/>
              <a:lstStyle/>
              <a:p>
                <a:pPr>
                  <a:defRPr/>
                </a:pPr>
                <a:endParaRPr lang="zh-CN" altLang="en-US"/>
              </a:p>
            </p:txBody>
          </p:sp>
          <p:sp>
            <p:nvSpPr>
              <p:cNvPr id="9269" name="Rectangle 44"/>
              <p:cNvSpPr>
                <a:spLocks noChangeArrowheads="1"/>
              </p:cNvSpPr>
              <p:nvPr/>
            </p:nvSpPr>
            <p:spPr bwMode="auto">
              <a:xfrm flipV="1">
                <a:off x="6242" y="3022"/>
                <a:ext cx="117" cy="115"/>
              </a:xfrm>
              <a:prstGeom prst="rect">
                <a:avLst/>
              </a:prstGeom>
              <a:solidFill>
                <a:srgbClr val="CCCCFF"/>
              </a:solidFill>
              <a:ln>
                <a:noFill/>
              </a:ln>
              <a:effectLst/>
              <a:extLst/>
            </p:spPr>
            <p:txBody>
              <a:bodyPr wrap="none" anchor="ctr"/>
              <a:lstStyle/>
              <a:p>
                <a:pPr>
                  <a:defRPr/>
                </a:pPr>
                <a:endParaRPr lang="zh-CN" altLang="en-US"/>
              </a:p>
            </p:txBody>
          </p:sp>
          <p:sp>
            <p:nvSpPr>
              <p:cNvPr id="9270" name="Rectangle 45"/>
              <p:cNvSpPr>
                <a:spLocks noChangeArrowheads="1"/>
              </p:cNvSpPr>
              <p:nvPr/>
            </p:nvSpPr>
            <p:spPr bwMode="auto">
              <a:xfrm flipV="1">
                <a:off x="5893" y="3022"/>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8208" name="Group 46"/>
            <p:cNvGrpSpPr>
              <a:grpSpLocks/>
            </p:cNvGrpSpPr>
            <p:nvPr/>
          </p:nvGrpSpPr>
          <p:grpSpPr bwMode="auto">
            <a:xfrm>
              <a:off x="5893" y="3158"/>
              <a:ext cx="466" cy="115"/>
              <a:chOff x="5893" y="3158"/>
              <a:chExt cx="466" cy="115"/>
            </a:xfrm>
          </p:grpSpPr>
          <p:sp>
            <p:nvSpPr>
              <p:cNvPr id="9263" name="Rectangle 47"/>
              <p:cNvSpPr>
                <a:spLocks noChangeArrowheads="1"/>
              </p:cNvSpPr>
              <p:nvPr/>
            </p:nvSpPr>
            <p:spPr bwMode="auto">
              <a:xfrm flipV="1">
                <a:off x="6010" y="3158"/>
                <a:ext cx="116" cy="115"/>
              </a:xfrm>
              <a:prstGeom prst="rect">
                <a:avLst/>
              </a:prstGeom>
              <a:solidFill>
                <a:srgbClr val="009999"/>
              </a:solidFill>
              <a:ln>
                <a:noFill/>
              </a:ln>
              <a:effectLst/>
              <a:extLst/>
            </p:spPr>
            <p:txBody>
              <a:bodyPr wrap="none" anchor="ctr"/>
              <a:lstStyle/>
              <a:p>
                <a:pPr>
                  <a:defRPr/>
                </a:pPr>
                <a:endParaRPr lang="zh-CN" altLang="en-US"/>
              </a:p>
            </p:txBody>
          </p:sp>
          <p:sp>
            <p:nvSpPr>
              <p:cNvPr id="9264" name="Rectangle 48"/>
              <p:cNvSpPr>
                <a:spLocks noChangeArrowheads="1"/>
              </p:cNvSpPr>
              <p:nvPr/>
            </p:nvSpPr>
            <p:spPr bwMode="auto">
              <a:xfrm flipV="1">
                <a:off x="6126" y="3158"/>
                <a:ext cx="116" cy="115"/>
              </a:xfrm>
              <a:prstGeom prst="rect">
                <a:avLst/>
              </a:prstGeom>
              <a:solidFill>
                <a:srgbClr val="CCFF99"/>
              </a:solidFill>
              <a:ln>
                <a:noFill/>
              </a:ln>
              <a:effectLst/>
              <a:extLst/>
            </p:spPr>
            <p:txBody>
              <a:bodyPr wrap="none" anchor="ctr"/>
              <a:lstStyle/>
              <a:p>
                <a:pPr>
                  <a:defRPr/>
                </a:pPr>
                <a:endParaRPr lang="zh-CN" altLang="en-US"/>
              </a:p>
            </p:txBody>
          </p:sp>
          <p:sp>
            <p:nvSpPr>
              <p:cNvPr id="9265" name="Rectangle 49"/>
              <p:cNvSpPr>
                <a:spLocks noChangeArrowheads="1"/>
              </p:cNvSpPr>
              <p:nvPr/>
            </p:nvSpPr>
            <p:spPr bwMode="auto">
              <a:xfrm flipV="1">
                <a:off x="6242" y="3158"/>
                <a:ext cx="117" cy="115"/>
              </a:xfrm>
              <a:prstGeom prst="rect">
                <a:avLst/>
              </a:prstGeom>
              <a:solidFill>
                <a:srgbClr val="99CCCC"/>
              </a:solidFill>
              <a:ln>
                <a:noFill/>
              </a:ln>
              <a:effectLst/>
              <a:extLst/>
            </p:spPr>
            <p:txBody>
              <a:bodyPr wrap="none" anchor="ctr"/>
              <a:lstStyle/>
              <a:p>
                <a:pPr>
                  <a:defRPr/>
                </a:pPr>
                <a:endParaRPr lang="zh-CN" altLang="en-US"/>
              </a:p>
            </p:txBody>
          </p:sp>
          <p:sp>
            <p:nvSpPr>
              <p:cNvPr id="9266" name="Rectangle 50"/>
              <p:cNvSpPr>
                <a:spLocks noChangeArrowheads="1"/>
              </p:cNvSpPr>
              <p:nvPr/>
            </p:nvSpPr>
            <p:spPr bwMode="auto">
              <a:xfrm flipV="1">
                <a:off x="5893" y="3158"/>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8209" name="Group 51"/>
            <p:cNvGrpSpPr>
              <a:grpSpLocks/>
            </p:cNvGrpSpPr>
            <p:nvPr/>
          </p:nvGrpSpPr>
          <p:grpSpPr bwMode="auto">
            <a:xfrm>
              <a:off x="5893" y="3385"/>
              <a:ext cx="466" cy="115"/>
              <a:chOff x="5893" y="3385"/>
              <a:chExt cx="466" cy="115"/>
            </a:xfrm>
          </p:grpSpPr>
          <p:sp>
            <p:nvSpPr>
              <p:cNvPr id="9259" name="Rectangle 52"/>
              <p:cNvSpPr>
                <a:spLocks noChangeArrowheads="1"/>
              </p:cNvSpPr>
              <p:nvPr/>
            </p:nvSpPr>
            <p:spPr bwMode="auto">
              <a:xfrm flipV="1">
                <a:off x="6010" y="3385"/>
                <a:ext cx="116" cy="115"/>
              </a:xfrm>
              <a:prstGeom prst="rect">
                <a:avLst/>
              </a:prstGeom>
              <a:solidFill>
                <a:srgbClr val="FF9900"/>
              </a:solidFill>
              <a:ln>
                <a:noFill/>
              </a:ln>
              <a:effectLst/>
              <a:extLst/>
            </p:spPr>
            <p:txBody>
              <a:bodyPr wrap="none" anchor="ctr"/>
              <a:lstStyle/>
              <a:p>
                <a:pPr>
                  <a:defRPr/>
                </a:pPr>
                <a:endParaRPr lang="zh-CN" altLang="en-US"/>
              </a:p>
            </p:txBody>
          </p:sp>
          <p:sp>
            <p:nvSpPr>
              <p:cNvPr id="9260" name="Rectangle 53"/>
              <p:cNvSpPr>
                <a:spLocks noChangeArrowheads="1"/>
              </p:cNvSpPr>
              <p:nvPr/>
            </p:nvSpPr>
            <p:spPr bwMode="auto">
              <a:xfrm flipV="1">
                <a:off x="6126" y="3385"/>
                <a:ext cx="116" cy="115"/>
              </a:xfrm>
              <a:prstGeom prst="rect">
                <a:avLst/>
              </a:prstGeom>
              <a:solidFill>
                <a:srgbClr val="FFCC99"/>
              </a:solidFill>
              <a:ln>
                <a:noFill/>
              </a:ln>
              <a:effectLst/>
              <a:extLst/>
            </p:spPr>
            <p:txBody>
              <a:bodyPr wrap="none" anchor="ctr"/>
              <a:lstStyle/>
              <a:p>
                <a:pPr>
                  <a:defRPr/>
                </a:pPr>
                <a:endParaRPr lang="zh-CN" altLang="en-US"/>
              </a:p>
            </p:txBody>
          </p:sp>
          <p:sp>
            <p:nvSpPr>
              <p:cNvPr id="9261" name="Rectangle 54"/>
              <p:cNvSpPr>
                <a:spLocks noChangeArrowheads="1"/>
              </p:cNvSpPr>
              <p:nvPr/>
            </p:nvSpPr>
            <p:spPr bwMode="auto">
              <a:xfrm flipV="1">
                <a:off x="6242" y="3385"/>
                <a:ext cx="117" cy="115"/>
              </a:xfrm>
              <a:prstGeom prst="rect">
                <a:avLst/>
              </a:prstGeom>
              <a:solidFill>
                <a:srgbClr val="FFCC66"/>
              </a:solidFill>
              <a:ln>
                <a:noFill/>
              </a:ln>
              <a:effectLst/>
              <a:extLst/>
            </p:spPr>
            <p:txBody>
              <a:bodyPr wrap="none" anchor="ctr"/>
              <a:lstStyle/>
              <a:p>
                <a:pPr>
                  <a:defRPr/>
                </a:pPr>
                <a:endParaRPr lang="zh-CN" altLang="en-US"/>
              </a:p>
            </p:txBody>
          </p:sp>
          <p:sp>
            <p:nvSpPr>
              <p:cNvPr id="9262" name="Rectangle 55"/>
              <p:cNvSpPr>
                <a:spLocks noChangeArrowheads="1"/>
              </p:cNvSpPr>
              <p:nvPr/>
            </p:nvSpPr>
            <p:spPr bwMode="auto">
              <a:xfrm flipV="1">
                <a:off x="5893" y="3385"/>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8210" name="Group 56"/>
            <p:cNvGrpSpPr>
              <a:grpSpLocks/>
            </p:cNvGrpSpPr>
            <p:nvPr/>
          </p:nvGrpSpPr>
          <p:grpSpPr bwMode="auto">
            <a:xfrm>
              <a:off x="5893" y="3521"/>
              <a:ext cx="466" cy="115"/>
              <a:chOff x="5893" y="3521"/>
              <a:chExt cx="466" cy="115"/>
            </a:xfrm>
          </p:grpSpPr>
          <p:sp>
            <p:nvSpPr>
              <p:cNvPr id="9255" name="Rectangle 57"/>
              <p:cNvSpPr>
                <a:spLocks noChangeArrowheads="1"/>
              </p:cNvSpPr>
              <p:nvPr/>
            </p:nvSpPr>
            <p:spPr bwMode="auto">
              <a:xfrm flipV="1">
                <a:off x="6010" y="3521"/>
                <a:ext cx="116" cy="115"/>
              </a:xfrm>
              <a:prstGeom prst="rect">
                <a:avLst/>
              </a:prstGeom>
              <a:solidFill>
                <a:srgbClr val="006699"/>
              </a:solidFill>
              <a:ln>
                <a:noFill/>
              </a:ln>
              <a:effectLst/>
              <a:extLst/>
            </p:spPr>
            <p:txBody>
              <a:bodyPr wrap="none" anchor="ctr"/>
              <a:lstStyle/>
              <a:p>
                <a:pPr>
                  <a:defRPr/>
                </a:pPr>
                <a:endParaRPr lang="zh-CN" altLang="en-US"/>
              </a:p>
            </p:txBody>
          </p:sp>
          <p:sp>
            <p:nvSpPr>
              <p:cNvPr id="9256" name="Rectangle 58"/>
              <p:cNvSpPr>
                <a:spLocks noChangeArrowheads="1"/>
              </p:cNvSpPr>
              <p:nvPr/>
            </p:nvSpPr>
            <p:spPr bwMode="auto">
              <a:xfrm flipV="1">
                <a:off x="6126" y="3521"/>
                <a:ext cx="116" cy="115"/>
              </a:xfrm>
              <a:prstGeom prst="rect">
                <a:avLst/>
              </a:prstGeom>
              <a:solidFill>
                <a:srgbClr val="99CCFF"/>
              </a:solidFill>
              <a:ln>
                <a:noFill/>
              </a:ln>
              <a:effectLst/>
              <a:extLst/>
            </p:spPr>
            <p:txBody>
              <a:bodyPr wrap="none" anchor="ctr"/>
              <a:lstStyle/>
              <a:p>
                <a:pPr>
                  <a:defRPr/>
                </a:pPr>
                <a:endParaRPr lang="zh-CN" altLang="en-US"/>
              </a:p>
            </p:txBody>
          </p:sp>
          <p:sp>
            <p:nvSpPr>
              <p:cNvPr id="9257" name="Rectangle 59"/>
              <p:cNvSpPr>
                <a:spLocks noChangeArrowheads="1"/>
              </p:cNvSpPr>
              <p:nvPr/>
            </p:nvSpPr>
            <p:spPr bwMode="auto">
              <a:xfrm flipV="1">
                <a:off x="6242" y="3521"/>
                <a:ext cx="117" cy="115"/>
              </a:xfrm>
              <a:prstGeom prst="rect">
                <a:avLst/>
              </a:prstGeom>
              <a:solidFill>
                <a:srgbClr val="CCCCFF"/>
              </a:solidFill>
              <a:ln>
                <a:noFill/>
              </a:ln>
              <a:effectLst/>
              <a:extLst/>
            </p:spPr>
            <p:txBody>
              <a:bodyPr wrap="none" anchor="ctr"/>
              <a:lstStyle/>
              <a:p>
                <a:pPr>
                  <a:defRPr/>
                </a:pPr>
                <a:endParaRPr lang="zh-CN" altLang="en-US"/>
              </a:p>
            </p:txBody>
          </p:sp>
          <p:sp>
            <p:nvSpPr>
              <p:cNvPr id="9258" name="Rectangle 60"/>
              <p:cNvSpPr>
                <a:spLocks noChangeArrowheads="1"/>
              </p:cNvSpPr>
              <p:nvPr/>
            </p:nvSpPr>
            <p:spPr bwMode="auto">
              <a:xfrm flipV="1">
                <a:off x="5893" y="3521"/>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8211" name="Group 61"/>
            <p:cNvGrpSpPr>
              <a:grpSpLocks/>
            </p:cNvGrpSpPr>
            <p:nvPr/>
          </p:nvGrpSpPr>
          <p:grpSpPr bwMode="auto">
            <a:xfrm>
              <a:off x="5893" y="3657"/>
              <a:ext cx="466" cy="115"/>
              <a:chOff x="5893" y="3657"/>
              <a:chExt cx="466" cy="115"/>
            </a:xfrm>
          </p:grpSpPr>
          <p:sp>
            <p:nvSpPr>
              <p:cNvPr id="9251" name="Rectangle 62"/>
              <p:cNvSpPr>
                <a:spLocks noChangeArrowheads="1"/>
              </p:cNvSpPr>
              <p:nvPr/>
            </p:nvSpPr>
            <p:spPr bwMode="auto">
              <a:xfrm flipV="1">
                <a:off x="6010" y="3657"/>
                <a:ext cx="116" cy="115"/>
              </a:xfrm>
              <a:prstGeom prst="rect">
                <a:avLst/>
              </a:prstGeom>
              <a:solidFill>
                <a:srgbClr val="009999"/>
              </a:solidFill>
              <a:ln>
                <a:noFill/>
              </a:ln>
              <a:effectLst/>
              <a:extLst/>
            </p:spPr>
            <p:txBody>
              <a:bodyPr wrap="none" anchor="ctr"/>
              <a:lstStyle/>
              <a:p>
                <a:pPr>
                  <a:defRPr/>
                </a:pPr>
                <a:endParaRPr lang="zh-CN" altLang="en-US"/>
              </a:p>
            </p:txBody>
          </p:sp>
          <p:sp>
            <p:nvSpPr>
              <p:cNvPr id="9252" name="Rectangle 63"/>
              <p:cNvSpPr>
                <a:spLocks noChangeArrowheads="1"/>
              </p:cNvSpPr>
              <p:nvPr/>
            </p:nvSpPr>
            <p:spPr bwMode="auto">
              <a:xfrm flipV="1">
                <a:off x="6126" y="3657"/>
                <a:ext cx="116" cy="115"/>
              </a:xfrm>
              <a:prstGeom prst="rect">
                <a:avLst/>
              </a:prstGeom>
              <a:solidFill>
                <a:srgbClr val="CCFF99"/>
              </a:solidFill>
              <a:ln>
                <a:noFill/>
              </a:ln>
              <a:effectLst/>
              <a:extLst/>
            </p:spPr>
            <p:txBody>
              <a:bodyPr wrap="none" anchor="ctr"/>
              <a:lstStyle/>
              <a:p>
                <a:pPr>
                  <a:defRPr/>
                </a:pPr>
                <a:endParaRPr lang="zh-CN" altLang="en-US"/>
              </a:p>
            </p:txBody>
          </p:sp>
          <p:sp>
            <p:nvSpPr>
              <p:cNvPr id="9253" name="Rectangle 64"/>
              <p:cNvSpPr>
                <a:spLocks noChangeArrowheads="1"/>
              </p:cNvSpPr>
              <p:nvPr/>
            </p:nvSpPr>
            <p:spPr bwMode="auto">
              <a:xfrm flipV="1">
                <a:off x="6242" y="3657"/>
                <a:ext cx="117" cy="115"/>
              </a:xfrm>
              <a:prstGeom prst="rect">
                <a:avLst/>
              </a:prstGeom>
              <a:solidFill>
                <a:srgbClr val="99CCCC"/>
              </a:solidFill>
              <a:ln>
                <a:noFill/>
              </a:ln>
              <a:effectLst/>
              <a:extLst/>
            </p:spPr>
            <p:txBody>
              <a:bodyPr wrap="none" anchor="ctr"/>
              <a:lstStyle/>
              <a:p>
                <a:pPr>
                  <a:defRPr/>
                </a:pPr>
                <a:endParaRPr lang="zh-CN" altLang="en-US"/>
              </a:p>
            </p:txBody>
          </p:sp>
          <p:sp>
            <p:nvSpPr>
              <p:cNvPr id="9254" name="Rectangle 65"/>
              <p:cNvSpPr>
                <a:spLocks noChangeArrowheads="1"/>
              </p:cNvSpPr>
              <p:nvPr/>
            </p:nvSpPr>
            <p:spPr bwMode="auto">
              <a:xfrm flipV="1">
                <a:off x="5893" y="3657"/>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8212" name="Group 66"/>
            <p:cNvGrpSpPr>
              <a:grpSpLocks/>
            </p:cNvGrpSpPr>
            <p:nvPr/>
          </p:nvGrpSpPr>
          <p:grpSpPr bwMode="auto">
            <a:xfrm>
              <a:off x="5893" y="3884"/>
              <a:ext cx="466" cy="115"/>
              <a:chOff x="5893" y="3884"/>
              <a:chExt cx="466" cy="115"/>
            </a:xfrm>
          </p:grpSpPr>
          <p:sp>
            <p:nvSpPr>
              <p:cNvPr id="9247" name="Rectangle 67"/>
              <p:cNvSpPr>
                <a:spLocks noChangeArrowheads="1"/>
              </p:cNvSpPr>
              <p:nvPr/>
            </p:nvSpPr>
            <p:spPr bwMode="auto">
              <a:xfrm flipV="1">
                <a:off x="6010" y="3884"/>
                <a:ext cx="116" cy="115"/>
              </a:xfrm>
              <a:prstGeom prst="rect">
                <a:avLst/>
              </a:prstGeom>
              <a:solidFill>
                <a:srgbClr val="FF9900"/>
              </a:solidFill>
              <a:ln>
                <a:noFill/>
              </a:ln>
              <a:effectLst/>
              <a:extLst/>
            </p:spPr>
            <p:txBody>
              <a:bodyPr wrap="none" anchor="ctr"/>
              <a:lstStyle/>
              <a:p>
                <a:pPr>
                  <a:defRPr/>
                </a:pPr>
                <a:endParaRPr lang="zh-CN" altLang="en-US"/>
              </a:p>
            </p:txBody>
          </p:sp>
          <p:sp>
            <p:nvSpPr>
              <p:cNvPr id="9248" name="Rectangle 68"/>
              <p:cNvSpPr>
                <a:spLocks noChangeArrowheads="1"/>
              </p:cNvSpPr>
              <p:nvPr/>
            </p:nvSpPr>
            <p:spPr bwMode="auto">
              <a:xfrm flipV="1">
                <a:off x="6126" y="3884"/>
                <a:ext cx="116" cy="115"/>
              </a:xfrm>
              <a:prstGeom prst="rect">
                <a:avLst/>
              </a:prstGeom>
              <a:solidFill>
                <a:srgbClr val="FFCC99"/>
              </a:solidFill>
              <a:ln>
                <a:noFill/>
              </a:ln>
              <a:effectLst/>
              <a:extLst/>
            </p:spPr>
            <p:txBody>
              <a:bodyPr wrap="none" anchor="ctr"/>
              <a:lstStyle/>
              <a:p>
                <a:pPr>
                  <a:defRPr/>
                </a:pPr>
                <a:endParaRPr lang="zh-CN" altLang="en-US"/>
              </a:p>
            </p:txBody>
          </p:sp>
          <p:sp>
            <p:nvSpPr>
              <p:cNvPr id="9249" name="Rectangle 69"/>
              <p:cNvSpPr>
                <a:spLocks noChangeArrowheads="1"/>
              </p:cNvSpPr>
              <p:nvPr/>
            </p:nvSpPr>
            <p:spPr bwMode="auto">
              <a:xfrm flipV="1">
                <a:off x="6242" y="3884"/>
                <a:ext cx="117" cy="115"/>
              </a:xfrm>
              <a:prstGeom prst="rect">
                <a:avLst/>
              </a:prstGeom>
              <a:solidFill>
                <a:srgbClr val="FFCC66"/>
              </a:solidFill>
              <a:ln>
                <a:noFill/>
              </a:ln>
              <a:effectLst/>
              <a:extLst/>
            </p:spPr>
            <p:txBody>
              <a:bodyPr wrap="none" anchor="ctr"/>
              <a:lstStyle/>
              <a:p>
                <a:pPr>
                  <a:defRPr/>
                </a:pPr>
                <a:endParaRPr lang="zh-CN" altLang="en-US"/>
              </a:p>
            </p:txBody>
          </p:sp>
          <p:sp>
            <p:nvSpPr>
              <p:cNvPr id="9250" name="Rectangle 70"/>
              <p:cNvSpPr>
                <a:spLocks noChangeArrowheads="1"/>
              </p:cNvSpPr>
              <p:nvPr/>
            </p:nvSpPr>
            <p:spPr bwMode="auto">
              <a:xfrm flipV="1">
                <a:off x="5893" y="3884"/>
                <a:ext cx="117" cy="115"/>
              </a:xfrm>
              <a:prstGeom prst="rect">
                <a:avLst/>
              </a:prstGeom>
              <a:solidFill>
                <a:schemeClr val="bg2"/>
              </a:solidFill>
              <a:ln>
                <a:noFill/>
              </a:ln>
              <a:effectLst/>
              <a:extLst/>
            </p:spPr>
            <p:txBody>
              <a:bodyPr wrap="none" anchor="ctr"/>
              <a:lstStyle/>
              <a:p>
                <a:pPr>
                  <a:defRPr/>
                </a:pPr>
                <a:endParaRPr lang="zh-CN" altLang="en-US"/>
              </a:p>
            </p:txBody>
          </p:sp>
        </p:grpSp>
        <p:grpSp>
          <p:nvGrpSpPr>
            <p:cNvPr id="8213" name="Group 71"/>
            <p:cNvGrpSpPr>
              <a:grpSpLocks/>
            </p:cNvGrpSpPr>
            <p:nvPr/>
          </p:nvGrpSpPr>
          <p:grpSpPr bwMode="auto">
            <a:xfrm>
              <a:off x="5893" y="4026"/>
              <a:ext cx="466" cy="115"/>
              <a:chOff x="5893" y="4026"/>
              <a:chExt cx="466" cy="115"/>
            </a:xfrm>
          </p:grpSpPr>
          <p:sp>
            <p:nvSpPr>
              <p:cNvPr id="9243" name="Rectangle 72"/>
              <p:cNvSpPr>
                <a:spLocks noChangeArrowheads="1"/>
              </p:cNvSpPr>
              <p:nvPr/>
            </p:nvSpPr>
            <p:spPr bwMode="auto">
              <a:xfrm flipV="1">
                <a:off x="6010" y="4026"/>
                <a:ext cx="116" cy="115"/>
              </a:xfrm>
              <a:prstGeom prst="rect">
                <a:avLst/>
              </a:prstGeom>
              <a:solidFill>
                <a:srgbClr val="006699"/>
              </a:solidFill>
              <a:ln>
                <a:noFill/>
              </a:ln>
              <a:effectLst/>
              <a:extLst/>
            </p:spPr>
            <p:txBody>
              <a:bodyPr wrap="none" anchor="ctr"/>
              <a:lstStyle/>
              <a:p>
                <a:pPr>
                  <a:defRPr/>
                </a:pPr>
                <a:endParaRPr lang="zh-CN" altLang="en-US"/>
              </a:p>
            </p:txBody>
          </p:sp>
          <p:sp>
            <p:nvSpPr>
              <p:cNvPr id="9244" name="Rectangle 73"/>
              <p:cNvSpPr>
                <a:spLocks noChangeArrowheads="1"/>
              </p:cNvSpPr>
              <p:nvPr/>
            </p:nvSpPr>
            <p:spPr bwMode="auto">
              <a:xfrm flipV="1">
                <a:off x="6126" y="4026"/>
                <a:ext cx="116" cy="115"/>
              </a:xfrm>
              <a:prstGeom prst="rect">
                <a:avLst/>
              </a:prstGeom>
              <a:solidFill>
                <a:srgbClr val="99CCFF"/>
              </a:solidFill>
              <a:ln>
                <a:noFill/>
              </a:ln>
              <a:effectLst/>
              <a:extLst/>
            </p:spPr>
            <p:txBody>
              <a:bodyPr wrap="none" anchor="ctr"/>
              <a:lstStyle/>
              <a:p>
                <a:pPr>
                  <a:defRPr/>
                </a:pPr>
                <a:endParaRPr lang="zh-CN" altLang="en-US"/>
              </a:p>
            </p:txBody>
          </p:sp>
          <p:sp>
            <p:nvSpPr>
              <p:cNvPr id="9245" name="Rectangle 74"/>
              <p:cNvSpPr>
                <a:spLocks noChangeArrowheads="1"/>
              </p:cNvSpPr>
              <p:nvPr/>
            </p:nvSpPr>
            <p:spPr bwMode="auto">
              <a:xfrm flipV="1">
                <a:off x="6242" y="4026"/>
                <a:ext cx="117" cy="115"/>
              </a:xfrm>
              <a:prstGeom prst="rect">
                <a:avLst/>
              </a:prstGeom>
              <a:solidFill>
                <a:srgbClr val="CCCCFF"/>
              </a:solidFill>
              <a:ln>
                <a:noFill/>
              </a:ln>
              <a:effectLst/>
              <a:extLst/>
            </p:spPr>
            <p:txBody>
              <a:bodyPr wrap="none" anchor="ctr"/>
              <a:lstStyle/>
              <a:p>
                <a:pPr>
                  <a:defRPr/>
                </a:pPr>
                <a:endParaRPr lang="zh-CN" altLang="en-US"/>
              </a:p>
            </p:txBody>
          </p:sp>
          <p:sp>
            <p:nvSpPr>
              <p:cNvPr id="9246" name="Rectangle 75"/>
              <p:cNvSpPr>
                <a:spLocks noChangeArrowheads="1"/>
              </p:cNvSpPr>
              <p:nvPr/>
            </p:nvSpPr>
            <p:spPr bwMode="auto">
              <a:xfrm flipV="1">
                <a:off x="5893" y="4026"/>
                <a:ext cx="117" cy="115"/>
              </a:xfrm>
              <a:prstGeom prst="rect">
                <a:avLst/>
              </a:prstGeom>
              <a:solidFill>
                <a:schemeClr val="bg2"/>
              </a:solidFill>
              <a:ln>
                <a:noFill/>
              </a:ln>
              <a:effectLst/>
              <a:extLst/>
            </p:spPr>
            <p:txBody>
              <a:bodyPr wrap="none" anchor="ctr"/>
              <a:lstStyle/>
              <a:p>
                <a:pPr>
                  <a:defRPr/>
                </a:pPr>
                <a:endParaRPr lang="zh-CN" altLang="en-US"/>
              </a:p>
            </p:txBody>
          </p:sp>
        </p:grpSp>
        <p:grpSp>
          <p:nvGrpSpPr>
            <p:cNvPr id="8214" name="Group 76"/>
            <p:cNvGrpSpPr>
              <a:grpSpLocks/>
            </p:cNvGrpSpPr>
            <p:nvPr/>
          </p:nvGrpSpPr>
          <p:grpSpPr bwMode="auto">
            <a:xfrm>
              <a:off x="5893" y="4167"/>
              <a:ext cx="466" cy="115"/>
              <a:chOff x="5893" y="4167"/>
              <a:chExt cx="466" cy="115"/>
            </a:xfrm>
          </p:grpSpPr>
          <p:sp>
            <p:nvSpPr>
              <p:cNvPr id="9239" name="Rectangle 77"/>
              <p:cNvSpPr>
                <a:spLocks noChangeArrowheads="1"/>
              </p:cNvSpPr>
              <p:nvPr/>
            </p:nvSpPr>
            <p:spPr bwMode="auto">
              <a:xfrm flipV="1">
                <a:off x="6010" y="4167"/>
                <a:ext cx="116" cy="115"/>
              </a:xfrm>
              <a:prstGeom prst="rect">
                <a:avLst/>
              </a:prstGeom>
              <a:solidFill>
                <a:schemeClr val="hlink"/>
              </a:solidFill>
              <a:ln>
                <a:noFill/>
              </a:ln>
              <a:effectLst/>
              <a:extLst/>
            </p:spPr>
            <p:txBody>
              <a:bodyPr wrap="none" anchor="ctr"/>
              <a:lstStyle/>
              <a:p>
                <a:pPr>
                  <a:defRPr/>
                </a:pPr>
                <a:endParaRPr lang="zh-CN" altLang="en-US"/>
              </a:p>
            </p:txBody>
          </p:sp>
          <p:sp>
            <p:nvSpPr>
              <p:cNvPr id="9240" name="Rectangle 78"/>
              <p:cNvSpPr>
                <a:spLocks noChangeArrowheads="1"/>
              </p:cNvSpPr>
              <p:nvPr/>
            </p:nvSpPr>
            <p:spPr bwMode="auto">
              <a:xfrm flipV="1">
                <a:off x="6126" y="4167"/>
                <a:ext cx="116" cy="115"/>
              </a:xfrm>
              <a:prstGeom prst="rect">
                <a:avLst/>
              </a:prstGeom>
              <a:solidFill>
                <a:schemeClr val="accent2"/>
              </a:solidFill>
              <a:ln>
                <a:noFill/>
              </a:ln>
              <a:effectLst/>
              <a:extLst/>
            </p:spPr>
            <p:txBody>
              <a:bodyPr wrap="none" anchor="ctr"/>
              <a:lstStyle/>
              <a:p>
                <a:pPr>
                  <a:defRPr/>
                </a:pPr>
                <a:endParaRPr lang="zh-CN" altLang="en-US"/>
              </a:p>
            </p:txBody>
          </p:sp>
          <p:sp>
            <p:nvSpPr>
              <p:cNvPr id="9241" name="Rectangle 79"/>
              <p:cNvSpPr>
                <a:spLocks noChangeArrowheads="1"/>
              </p:cNvSpPr>
              <p:nvPr/>
            </p:nvSpPr>
            <p:spPr bwMode="auto">
              <a:xfrm flipV="1">
                <a:off x="6242" y="4167"/>
                <a:ext cx="117" cy="115"/>
              </a:xfrm>
              <a:prstGeom prst="rect">
                <a:avLst/>
              </a:prstGeom>
              <a:solidFill>
                <a:schemeClr val="accent1"/>
              </a:solidFill>
              <a:ln>
                <a:noFill/>
              </a:ln>
              <a:effectLst/>
              <a:extLst/>
            </p:spPr>
            <p:txBody>
              <a:bodyPr wrap="none" anchor="ctr"/>
              <a:lstStyle/>
              <a:p>
                <a:pPr>
                  <a:defRPr/>
                </a:pPr>
                <a:endParaRPr lang="zh-CN" altLang="en-US"/>
              </a:p>
            </p:txBody>
          </p:sp>
          <p:sp>
            <p:nvSpPr>
              <p:cNvPr id="9242" name="Rectangle 80"/>
              <p:cNvSpPr>
                <a:spLocks noChangeArrowheads="1"/>
              </p:cNvSpPr>
              <p:nvPr/>
            </p:nvSpPr>
            <p:spPr bwMode="auto">
              <a:xfrm flipV="1">
                <a:off x="5893" y="4167"/>
                <a:ext cx="117" cy="115"/>
              </a:xfrm>
              <a:prstGeom prst="rect">
                <a:avLst/>
              </a:prstGeom>
              <a:solidFill>
                <a:schemeClr val="bg2"/>
              </a:solidFill>
              <a:ln>
                <a:noFill/>
              </a:ln>
              <a:effectLst/>
              <a:extLst/>
            </p:spPr>
            <p:txBody>
              <a:bodyPr wrap="none" anchor="ctr"/>
              <a:lstStyle/>
              <a:p>
                <a:pPr>
                  <a:defRPr/>
                </a:pPr>
                <a:endParaRPr lang="zh-CN" altLang="en-US"/>
              </a:p>
            </p:txBody>
          </p:sp>
        </p:grpSp>
      </p:grpSp>
      <p:sp>
        <p:nvSpPr>
          <p:cNvPr id="9223" name="Rectangle 81"/>
          <p:cNvSpPr>
            <a:spLocks noChangeArrowheads="1"/>
          </p:cNvSpPr>
          <p:nvPr/>
        </p:nvSpPr>
        <p:spPr bwMode="auto">
          <a:xfrm>
            <a:off x="9251950" y="1341438"/>
            <a:ext cx="1192213" cy="1725612"/>
          </a:xfrm>
          <a:prstGeom prst="rect">
            <a:avLst/>
          </a:prstGeom>
          <a:noFill/>
          <a:ln>
            <a:noFill/>
          </a:ln>
          <a:effectLst/>
          <a:extLst/>
        </p:spPr>
        <p:txBody>
          <a:bodyPr lIns="80124" tIns="40063" rIns="80124" bIns="40063">
            <a:spAutoFit/>
          </a:bodyPr>
          <a:lstStyle/>
          <a:p>
            <a:pPr eaLnBrk="0" hangingPunct="0">
              <a:lnSpc>
                <a:spcPct val="120000"/>
              </a:lnSpc>
              <a:spcBef>
                <a:spcPct val="20000"/>
              </a:spcBef>
              <a:buFont typeface="Arial" pitchFamily="34" charset="0"/>
              <a:buNone/>
              <a:defRPr/>
            </a:pPr>
            <a:r>
              <a:rPr lang="zh-CN" altLang="en-US" sz="1100">
                <a:solidFill>
                  <a:srgbClr val="FFFFFF"/>
                </a:solidFill>
              </a:rPr>
              <a:t>配色参考方案：</a:t>
            </a:r>
          </a:p>
          <a:p>
            <a:pPr eaLnBrk="0" hangingPunct="0">
              <a:lnSpc>
                <a:spcPct val="120000"/>
              </a:lnSpc>
              <a:spcBef>
                <a:spcPct val="20000"/>
              </a:spcBef>
              <a:buFont typeface="Arial" pitchFamily="34" charset="0"/>
              <a:buNone/>
              <a:defRPr/>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9224" name="Rectangle 82"/>
          <p:cNvSpPr>
            <a:spLocks noChangeArrowheads="1"/>
          </p:cNvSpPr>
          <p:nvPr/>
        </p:nvSpPr>
        <p:spPr bwMode="auto">
          <a:xfrm>
            <a:off x="9251950" y="7938"/>
            <a:ext cx="1120775" cy="684212"/>
          </a:xfrm>
          <a:prstGeom prst="rect">
            <a:avLst/>
          </a:prstGeom>
          <a:noFill/>
          <a:ln>
            <a:noFill/>
          </a:ln>
          <a:effectLst/>
          <a:extLst/>
        </p:spPr>
        <p:txBody>
          <a:bodyPr lIns="80124" tIns="40063" rIns="80124" bIns="40063">
            <a:spAutoFit/>
          </a:bodyPr>
          <a:lstStyle/>
          <a:p>
            <a:pPr>
              <a:lnSpc>
                <a:spcPct val="120000"/>
              </a:lnSpc>
              <a:buClr>
                <a:schemeClr val="bg2"/>
              </a:buClr>
              <a:buSzPct val="60000"/>
              <a:buFont typeface="Wingdings" pitchFamily="2" charset="2"/>
              <a:buNone/>
              <a:defRPr/>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2pPr>
      <a:lvl3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3pPr>
      <a:lvl4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4pPr>
      <a:lvl5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mn-lt"/>
          <a:ea typeface="黑体" pitchFamily="49" charset="-122"/>
          <a:cs typeface="Arial" pitchFamily="34" charset="0"/>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218" name="Picture 79" descr="dd"/>
          <p:cNvPicPr>
            <a:picLocks noChangeAspect="1" noChangeArrowheads="1"/>
          </p:cNvPicPr>
          <p:nvPr/>
        </p:nvPicPr>
        <p:blipFill>
          <a:blip r:embed="rId4" cstate="print"/>
          <a:srcRect/>
          <a:stretch>
            <a:fillRect/>
          </a:stretch>
        </p:blipFill>
        <p:spPr bwMode="auto">
          <a:xfrm>
            <a:off x="0" y="6224588"/>
            <a:ext cx="9150350" cy="636587"/>
          </a:xfrm>
          <a:prstGeom prst="rect">
            <a:avLst/>
          </a:prstGeom>
          <a:noFill/>
          <a:ln w="9525">
            <a:noFill/>
            <a:miter lim="800000"/>
            <a:headEnd/>
            <a:tailEnd/>
          </a:ln>
        </p:spPr>
      </p:pic>
      <p:sp>
        <p:nvSpPr>
          <p:cNvPr id="154" name="Text Box 8"/>
          <p:cNvSpPr txBox="1">
            <a:spLocks noChangeArrowheads="1"/>
          </p:cNvSpPr>
          <p:nvPr/>
        </p:nvSpPr>
        <p:spPr bwMode="auto">
          <a:xfrm>
            <a:off x="755650" y="6451600"/>
            <a:ext cx="2540000" cy="182563"/>
          </a:xfrm>
          <a:prstGeom prst="rect">
            <a:avLst/>
          </a:prstGeom>
          <a:noFill/>
          <a:ln>
            <a:noFill/>
          </a:ln>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latin typeface="FrutigerNext LT Bold" pitchFamily="34" charset="0"/>
                <a:ea typeface="MS PGothic" pitchFamily="34" charset="-128"/>
              </a:rPr>
              <a:t>HUAWEI TECHNOLOGIES CO., LTD.</a:t>
            </a:r>
          </a:p>
        </p:txBody>
      </p:sp>
      <p:pic>
        <p:nvPicPr>
          <p:cNvPr id="9220" name="Picture 9" descr="8"/>
          <p:cNvPicPr>
            <a:picLocks noChangeAspect="1" noChangeArrowheads="1"/>
          </p:cNvPicPr>
          <p:nvPr/>
        </p:nvPicPr>
        <p:blipFill>
          <a:blip r:embed="rId5" cstate="print"/>
          <a:srcRect/>
          <a:stretch>
            <a:fillRect/>
          </a:stretch>
        </p:blipFill>
        <p:spPr bwMode="auto">
          <a:xfrm>
            <a:off x="7508875" y="6386513"/>
            <a:ext cx="1311275" cy="312737"/>
          </a:xfrm>
          <a:prstGeom prst="rect">
            <a:avLst/>
          </a:prstGeom>
          <a:noFill/>
          <a:ln w="9525">
            <a:noFill/>
            <a:miter lim="800000"/>
            <a:headEnd/>
            <a:tailEnd/>
          </a:ln>
        </p:spPr>
      </p:pic>
      <p:sp>
        <p:nvSpPr>
          <p:cNvPr id="9221" name="Rectangle 13"/>
          <p:cNvSpPr>
            <a:spLocks noGrp="1" noChangeArrowheads="1"/>
          </p:cNvSpPr>
          <p:nvPr>
            <p:ph type="title"/>
          </p:nvPr>
        </p:nvSpPr>
        <p:spPr bwMode="auto">
          <a:xfrm>
            <a:off x="755650" y="325438"/>
            <a:ext cx="7632700" cy="871537"/>
          </a:xfrm>
          <a:prstGeom prst="rect">
            <a:avLst/>
          </a:prstGeom>
          <a:noFill/>
          <a:ln w="9525">
            <a:noFill/>
            <a:miter lim="800000"/>
            <a:headEnd/>
            <a:tailEnd/>
          </a:ln>
        </p:spPr>
        <p:txBody>
          <a:bodyPr vert="horz" wrap="square" lIns="0" tIns="40064" rIns="80129" bIns="40064" numCol="1" anchor="ctr" anchorCtr="0" compatLnSpc="1">
            <a:prstTxWarp prst="textNoShape">
              <a:avLst/>
            </a:prstTxWarp>
          </a:bodyPr>
          <a:lstStyle/>
          <a:p>
            <a:pPr lvl="0"/>
            <a:r>
              <a:rPr lang="zh-CN" altLang="en-US" smtClean="0"/>
              <a:t>单击此处编辑母版标题样式</a:t>
            </a:r>
          </a:p>
        </p:txBody>
      </p:sp>
      <p:sp>
        <p:nvSpPr>
          <p:cNvPr id="9222" name="Rectangle 68"/>
          <p:cNvSpPr>
            <a:spLocks noGrp="1" noChangeArrowheads="1"/>
          </p:cNvSpPr>
          <p:nvPr>
            <p:ph type="body" idx="1"/>
          </p:nvPr>
        </p:nvSpPr>
        <p:spPr bwMode="auto">
          <a:xfrm>
            <a:off x="755650" y="1628775"/>
            <a:ext cx="7632700" cy="4194175"/>
          </a:xfrm>
          <a:prstGeom prst="rect">
            <a:avLst/>
          </a:prstGeom>
          <a:noFill/>
          <a:ln w="9525">
            <a:noFill/>
            <a:miter lim="800000"/>
            <a:headEnd/>
            <a:tailEnd/>
          </a:ln>
        </p:spPr>
        <p:txBody>
          <a:bodyPr vert="horz" wrap="square" lIns="80142" tIns="40070" rIns="80142" bIns="4007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49" name="Rectangle 15"/>
          <p:cNvSpPr>
            <a:spLocks noChangeArrowheads="1"/>
          </p:cNvSpPr>
          <p:nvPr/>
        </p:nvSpPr>
        <p:spPr bwMode="auto">
          <a:xfrm>
            <a:off x="-1952625" y="692150"/>
            <a:ext cx="1844675" cy="5500688"/>
          </a:xfrm>
          <a:prstGeom prst="rect">
            <a:avLst/>
          </a:prstGeom>
          <a:noFill/>
          <a:ln>
            <a:noFill/>
          </a:ln>
          <a:effectLs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defRPr/>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defRPr/>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defRPr/>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defRPr/>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defRPr/>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defRPr/>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9224"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p:nvSpPr>
          <p:spPr bwMode="auto">
            <a:xfrm>
              <a:off x="5839" y="2160"/>
              <a:ext cx="579" cy="2199"/>
            </a:xfrm>
            <a:prstGeom prst="rect">
              <a:avLst/>
            </a:prstGeom>
            <a:solidFill>
              <a:schemeClr val="bg1"/>
            </a:solidFill>
            <a:ln>
              <a:noFill/>
            </a:ln>
            <a:effectLst/>
            <a:extLst/>
          </p:spPr>
          <p:txBody>
            <a:bodyPr lIns="91425" tIns="45712" rIns="91425" bIns="45712" anchor="ctr">
              <a:spAutoFit/>
            </a:bodyPr>
            <a:lstStyle/>
            <a:p>
              <a:pPr>
                <a:defRPr/>
              </a:pPr>
              <a:endParaRPr lang="zh-CN" altLang="en-US"/>
            </a:p>
          </p:txBody>
        </p:sp>
        <p:grpSp>
          <p:nvGrpSpPr>
            <p:cNvPr id="9230" name="Group 18"/>
            <p:cNvGrpSpPr>
              <a:grpSpLocks/>
            </p:cNvGrpSpPr>
            <p:nvPr/>
          </p:nvGrpSpPr>
          <p:grpSpPr bwMode="auto">
            <a:xfrm>
              <a:off x="5893" y="2387"/>
              <a:ext cx="466" cy="115"/>
              <a:chOff x="5893" y="2387"/>
              <a:chExt cx="466" cy="115"/>
            </a:xfrm>
          </p:grpSpPr>
          <p:sp>
            <p:nvSpPr>
              <p:cNvPr id="10315" name="Rectangle 19"/>
              <p:cNvSpPr>
                <a:spLocks noChangeArrowheads="1"/>
              </p:cNvSpPr>
              <p:nvPr/>
            </p:nvSpPr>
            <p:spPr bwMode="auto">
              <a:xfrm flipV="1">
                <a:off x="6010" y="2387"/>
                <a:ext cx="116" cy="115"/>
              </a:xfrm>
              <a:prstGeom prst="rect">
                <a:avLst/>
              </a:prstGeom>
              <a:solidFill>
                <a:srgbClr val="FFCC66"/>
              </a:solidFill>
              <a:ln>
                <a:noFill/>
              </a:ln>
              <a:effectLst/>
              <a:extLst/>
            </p:spPr>
            <p:txBody>
              <a:bodyPr wrap="none" anchor="ctr"/>
              <a:lstStyle/>
              <a:p>
                <a:pPr>
                  <a:defRPr/>
                </a:pPr>
                <a:endParaRPr lang="zh-CN" altLang="en-US"/>
              </a:p>
            </p:txBody>
          </p:sp>
          <p:sp>
            <p:nvSpPr>
              <p:cNvPr id="10316" name="Rectangle 20"/>
              <p:cNvSpPr>
                <a:spLocks noChangeArrowheads="1"/>
              </p:cNvSpPr>
              <p:nvPr/>
            </p:nvSpPr>
            <p:spPr bwMode="auto">
              <a:xfrm flipV="1">
                <a:off x="6126" y="2387"/>
                <a:ext cx="116" cy="115"/>
              </a:xfrm>
              <a:prstGeom prst="rect">
                <a:avLst/>
              </a:prstGeom>
              <a:solidFill>
                <a:srgbClr val="FF9900"/>
              </a:solidFill>
              <a:ln>
                <a:noFill/>
              </a:ln>
              <a:effectLst/>
              <a:extLst/>
            </p:spPr>
            <p:txBody>
              <a:bodyPr wrap="none" anchor="ctr"/>
              <a:lstStyle/>
              <a:p>
                <a:pPr>
                  <a:defRPr/>
                </a:pPr>
                <a:endParaRPr lang="zh-CN" altLang="en-US"/>
              </a:p>
            </p:txBody>
          </p:sp>
          <p:sp>
            <p:nvSpPr>
              <p:cNvPr id="10317" name="Rectangle 21"/>
              <p:cNvSpPr>
                <a:spLocks noChangeArrowheads="1"/>
              </p:cNvSpPr>
              <p:nvPr/>
            </p:nvSpPr>
            <p:spPr bwMode="auto">
              <a:xfrm flipV="1">
                <a:off x="6242" y="2387"/>
                <a:ext cx="117" cy="115"/>
              </a:xfrm>
              <a:prstGeom prst="rect">
                <a:avLst/>
              </a:prstGeom>
              <a:solidFill>
                <a:srgbClr val="99660A"/>
              </a:solidFill>
              <a:ln>
                <a:noFill/>
              </a:ln>
              <a:effectLst/>
              <a:extLst/>
            </p:spPr>
            <p:txBody>
              <a:bodyPr wrap="none" anchor="ctr"/>
              <a:lstStyle/>
              <a:p>
                <a:pPr>
                  <a:defRPr/>
                </a:pPr>
                <a:endParaRPr lang="zh-CN" altLang="en-US"/>
              </a:p>
            </p:txBody>
          </p:sp>
          <p:sp>
            <p:nvSpPr>
              <p:cNvPr id="10318" name="Rectangle 22"/>
              <p:cNvSpPr>
                <a:spLocks noChangeArrowheads="1"/>
              </p:cNvSpPr>
              <p:nvPr/>
            </p:nvSpPr>
            <p:spPr bwMode="auto">
              <a:xfrm flipV="1">
                <a:off x="5893" y="2387"/>
                <a:ext cx="117" cy="115"/>
              </a:xfrm>
              <a:prstGeom prst="rect">
                <a:avLst/>
              </a:prstGeom>
              <a:solidFill>
                <a:srgbClr val="FFCC99"/>
              </a:solidFill>
              <a:ln>
                <a:noFill/>
              </a:ln>
              <a:effectLst/>
              <a:extLst/>
            </p:spPr>
            <p:txBody>
              <a:bodyPr wrap="none" anchor="ctr"/>
              <a:lstStyle/>
              <a:p>
                <a:pPr>
                  <a:defRPr/>
                </a:pPr>
                <a:endParaRPr lang="zh-CN" altLang="en-US"/>
              </a:p>
            </p:txBody>
          </p:sp>
        </p:grpSp>
        <p:grpSp>
          <p:nvGrpSpPr>
            <p:cNvPr id="9231" name="Group 23"/>
            <p:cNvGrpSpPr>
              <a:grpSpLocks/>
            </p:cNvGrpSpPr>
            <p:nvPr/>
          </p:nvGrpSpPr>
          <p:grpSpPr bwMode="auto">
            <a:xfrm>
              <a:off x="5893" y="2523"/>
              <a:ext cx="466" cy="115"/>
              <a:chOff x="5893" y="2523"/>
              <a:chExt cx="466" cy="115"/>
            </a:xfrm>
          </p:grpSpPr>
          <p:sp>
            <p:nvSpPr>
              <p:cNvPr id="10311" name="Rectangle 24"/>
              <p:cNvSpPr>
                <a:spLocks noChangeArrowheads="1"/>
              </p:cNvSpPr>
              <p:nvPr/>
            </p:nvSpPr>
            <p:spPr bwMode="auto">
              <a:xfrm flipV="1">
                <a:off x="6010" y="2523"/>
                <a:ext cx="116" cy="115"/>
              </a:xfrm>
              <a:prstGeom prst="rect">
                <a:avLst/>
              </a:prstGeom>
              <a:solidFill>
                <a:srgbClr val="99CCFF"/>
              </a:solidFill>
              <a:ln>
                <a:noFill/>
              </a:ln>
              <a:effectLst/>
              <a:extLst/>
            </p:spPr>
            <p:txBody>
              <a:bodyPr wrap="none" anchor="ctr"/>
              <a:lstStyle/>
              <a:p>
                <a:pPr>
                  <a:defRPr/>
                </a:pPr>
                <a:endParaRPr lang="zh-CN" altLang="en-US"/>
              </a:p>
            </p:txBody>
          </p:sp>
          <p:sp>
            <p:nvSpPr>
              <p:cNvPr id="10312" name="Rectangle 25"/>
              <p:cNvSpPr>
                <a:spLocks noChangeArrowheads="1"/>
              </p:cNvSpPr>
              <p:nvPr/>
            </p:nvSpPr>
            <p:spPr bwMode="auto">
              <a:xfrm flipV="1">
                <a:off x="6126" y="2523"/>
                <a:ext cx="116" cy="115"/>
              </a:xfrm>
              <a:prstGeom prst="rect">
                <a:avLst/>
              </a:prstGeom>
              <a:solidFill>
                <a:srgbClr val="99CCCC"/>
              </a:solidFill>
              <a:ln>
                <a:noFill/>
              </a:ln>
              <a:effectLst/>
              <a:extLst/>
            </p:spPr>
            <p:txBody>
              <a:bodyPr wrap="none" anchor="ctr"/>
              <a:lstStyle/>
              <a:p>
                <a:pPr>
                  <a:defRPr/>
                </a:pPr>
                <a:endParaRPr lang="zh-CN" altLang="en-US"/>
              </a:p>
            </p:txBody>
          </p:sp>
          <p:sp>
            <p:nvSpPr>
              <p:cNvPr id="10313" name="Rectangle 26"/>
              <p:cNvSpPr>
                <a:spLocks noChangeArrowheads="1"/>
              </p:cNvSpPr>
              <p:nvPr/>
            </p:nvSpPr>
            <p:spPr bwMode="auto">
              <a:xfrm flipV="1">
                <a:off x="6242" y="2523"/>
                <a:ext cx="117" cy="115"/>
              </a:xfrm>
              <a:prstGeom prst="rect">
                <a:avLst/>
              </a:prstGeom>
              <a:solidFill>
                <a:srgbClr val="009999"/>
              </a:solidFill>
              <a:ln>
                <a:noFill/>
              </a:ln>
              <a:effectLst/>
              <a:extLst/>
            </p:spPr>
            <p:txBody>
              <a:bodyPr wrap="none" anchor="ctr"/>
              <a:lstStyle/>
              <a:p>
                <a:pPr>
                  <a:defRPr/>
                </a:pPr>
                <a:endParaRPr lang="zh-CN" altLang="en-US"/>
              </a:p>
            </p:txBody>
          </p:sp>
          <p:sp>
            <p:nvSpPr>
              <p:cNvPr id="10314" name="Rectangle 27"/>
              <p:cNvSpPr>
                <a:spLocks noChangeArrowheads="1"/>
              </p:cNvSpPr>
              <p:nvPr/>
            </p:nvSpPr>
            <p:spPr bwMode="auto">
              <a:xfrm flipV="1">
                <a:off x="5893" y="2523"/>
                <a:ext cx="117" cy="115"/>
              </a:xfrm>
              <a:prstGeom prst="rect">
                <a:avLst/>
              </a:prstGeom>
              <a:solidFill>
                <a:srgbClr val="CCCCFF"/>
              </a:solidFill>
              <a:ln>
                <a:noFill/>
              </a:ln>
              <a:effectLst/>
              <a:extLst/>
            </p:spPr>
            <p:txBody>
              <a:bodyPr wrap="none" anchor="ctr"/>
              <a:lstStyle/>
              <a:p>
                <a:pPr>
                  <a:defRPr/>
                </a:pPr>
                <a:endParaRPr lang="zh-CN" altLang="en-US"/>
              </a:p>
            </p:txBody>
          </p:sp>
        </p:grpSp>
        <p:grpSp>
          <p:nvGrpSpPr>
            <p:cNvPr id="9232" name="Group 28"/>
            <p:cNvGrpSpPr>
              <a:grpSpLocks/>
            </p:cNvGrpSpPr>
            <p:nvPr/>
          </p:nvGrpSpPr>
          <p:grpSpPr bwMode="auto">
            <a:xfrm>
              <a:off x="5893" y="2659"/>
              <a:ext cx="466" cy="115"/>
              <a:chOff x="5893" y="2659"/>
              <a:chExt cx="466" cy="115"/>
            </a:xfrm>
          </p:grpSpPr>
          <p:sp>
            <p:nvSpPr>
              <p:cNvPr id="10307" name="Rectangle 29"/>
              <p:cNvSpPr>
                <a:spLocks noChangeArrowheads="1"/>
              </p:cNvSpPr>
              <p:nvPr/>
            </p:nvSpPr>
            <p:spPr bwMode="auto">
              <a:xfrm flipV="1">
                <a:off x="6010" y="2659"/>
                <a:ext cx="116" cy="115"/>
              </a:xfrm>
              <a:prstGeom prst="rect">
                <a:avLst/>
              </a:prstGeom>
              <a:solidFill>
                <a:srgbClr val="99CCCC"/>
              </a:solidFill>
              <a:ln>
                <a:noFill/>
              </a:ln>
              <a:effectLst/>
              <a:extLst/>
            </p:spPr>
            <p:txBody>
              <a:bodyPr wrap="none" anchor="ctr"/>
              <a:lstStyle/>
              <a:p>
                <a:pPr>
                  <a:defRPr/>
                </a:pPr>
                <a:endParaRPr lang="zh-CN" altLang="en-US"/>
              </a:p>
            </p:txBody>
          </p:sp>
          <p:sp>
            <p:nvSpPr>
              <p:cNvPr id="10308" name="Rectangle 30"/>
              <p:cNvSpPr>
                <a:spLocks noChangeArrowheads="1"/>
              </p:cNvSpPr>
              <p:nvPr/>
            </p:nvSpPr>
            <p:spPr bwMode="auto">
              <a:xfrm flipV="1">
                <a:off x="6126" y="2659"/>
                <a:ext cx="116" cy="115"/>
              </a:xfrm>
              <a:prstGeom prst="rect">
                <a:avLst/>
              </a:prstGeom>
              <a:solidFill>
                <a:srgbClr val="0099CC"/>
              </a:solidFill>
              <a:ln>
                <a:noFill/>
              </a:ln>
              <a:effectLst/>
              <a:extLst/>
            </p:spPr>
            <p:txBody>
              <a:bodyPr wrap="none" anchor="ctr"/>
              <a:lstStyle/>
              <a:p>
                <a:pPr>
                  <a:defRPr/>
                </a:pPr>
                <a:endParaRPr lang="zh-CN" altLang="en-US"/>
              </a:p>
            </p:txBody>
          </p:sp>
          <p:sp>
            <p:nvSpPr>
              <p:cNvPr id="10309" name="Rectangle 31"/>
              <p:cNvSpPr>
                <a:spLocks noChangeArrowheads="1"/>
              </p:cNvSpPr>
              <p:nvPr/>
            </p:nvSpPr>
            <p:spPr bwMode="auto">
              <a:xfrm flipV="1">
                <a:off x="6242" y="2659"/>
                <a:ext cx="117" cy="115"/>
              </a:xfrm>
              <a:prstGeom prst="rect">
                <a:avLst/>
              </a:prstGeom>
              <a:solidFill>
                <a:srgbClr val="006699"/>
              </a:solidFill>
              <a:ln>
                <a:noFill/>
              </a:ln>
              <a:effectLst/>
              <a:extLst/>
            </p:spPr>
            <p:txBody>
              <a:bodyPr wrap="none" anchor="ctr"/>
              <a:lstStyle/>
              <a:p>
                <a:pPr>
                  <a:defRPr/>
                </a:pPr>
                <a:endParaRPr lang="zh-CN" altLang="en-US"/>
              </a:p>
            </p:txBody>
          </p:sp>
          <p:sp>
            <p:nvSpPr>
              <p:cNvPr id="10310" name="Rectangle 32"/>
              <p:cNvSpPr>
                <a:spLocks noChangeArrowheads="1"/>
              </p:cNvSpPr>
              <p:nvPr/>
            </p:nvSpPr>
            <p:spPr bwMode="auto">
              <a:xfrm flipV="1">
                <a:off x="5893" y="2659"/>
                <a:ext cx="117" cy="115"/>
              </a:xfrm>
              <a:prstGeom prst="rect">
                <a:avLst/>
              </a:prstGeom>
              <a:solidFill>
                <a:srgbClr val="CCFF99"/>
              </a:solidFill>
              <a:ln>
                <a:noFill/>
              </a:ln>
              <a:effectLst/>
              <a:extLst/>
            </p:spPr>
            <p:txBody>
              <a:bodyPr wrap="none" anchor="ctr"/>
              <a:lstStyle/>
              <a:p>
                <a:pPr>
                  <a:defRPr/>
                </a:pPr>
                <a:endParaRPr lang="zh-CN" altLang="en-US"/>
              </a:p>
            </p:txBody>
          </p:sp>
        </p:grpSp>
        <p:grpSp>
          <p:nvGrpSpPr>
            <p:cNvPr id="9233" name="Group 33"/>
            <p:cNvGrpSpPr>
              <a:grpSpLocks/>
            </p:cNvGrpSpPr>
            <p:nvPr/>
          </p:nvGrpSpPr>
          <p:grpSpPr bwMode="auto">
            <a:xfrm>
              <a:off x="5893" y="2251"/>
              <a:ext cx="466" cy="119"/>
              <a:chOff x="5893" y="2251"/>
              <a:chExt cx="466" cy="119"/>
            </a:xfrm>
          </p:grpSpPr>
          <p:sp>
            <p:nvSpPr>
              <p:cNvPr id="10303" name="Rectangle 34"/>
              <p:cNvSpPr>
                <a:spLocks noChangeArrowheads="1"/>
              </p:cNvSpPr>
              <p:nvPr/>
            </p:nvSpPr>
            <p:spPr bwMode="auto">
              <a:xfrm flipV="1">
                <a:off x="6126" y="2251"/>
                <a:ext cx="116" cy="119"/>
              </a:xfrm>
              <a:prstGeom prst="rect">
                <a:avLst/>
              </a:prstGeom>
              <a:solidFill>
                <a:srgbClr val="FF9900"/>
              </a:solidFill>
              <a:ln>
                <a:noFill/>
              </a:ln>
              <a:effectLst/>
              <a:extLst/>
            </p:spPr>
            <p:txBody>
              <a:bodyPr wrap="none" anchor="ctr"/>
              <a:lstStyle/>
              <a:p>
                <a:pPr>
                  <a:defRPr/>
                </a:pPr>
                <a:endParaRPr lang="zh-CN" altLang="en-US"/>
              </a:p>
            </p:txBody>
          </p:sp>
          <p:sp>
            <p:nvSpPr>
              <p:cNvPr id="10304" name="Rectangle 35"/>
              <p:cNvSpPr>
                <a:spLocks noChangeArrowheads="1"/>
              </p:cNvSpPr>
              <p:nvPr/>
            </p:nvSpPr>
            <p:spPr bwMode="auto">
              <a:xfrm flipV="1">
                <a:off x="6242" y="2251"/>
                <a:ext cx="117" cy="119"/>
              </a:xfrm>
              <a:prstGeom prst="rect">
                <a:avLst/>
              </a:prstGeom>
              <a:solidFill>
                <a:srgbClr val="CCCCCC"/>
              </a:solidFill>
              <a:ln>
                <a:noFill/>
              </a:ln>
              <a:effectLst/>
              <a:extLst/>
            </p:spPr>
            <p:txBody>
              <a:bodyPr wrap="none" anchor="ctr"/>
              <a:lstStyle/>
              <a:p>
                <a:pPr>
                  <a:defRPr/>
                </a:pPr>
                <a:endParaRPr lang="zh-CN" altLang="en-US"/>
              </a:p>
            </p:txBody>
          </p:sp>
          <p:sp>
            <p:nvSpPr>
              <p:cNvPr id="10305" name="Rectangle 36"/>
              <p:cNvSpPr>
                <a:spLocks noChangeArrowheads="1"/>
              </p:cNvSpPr>
              <p:nvPr/>
            </p:nvSpPr>
            <p:spPr bwMode="auto">
              <a:xfrm flipV="1">
                <a:off x="5893" y="2251"/>
                <a:ext cx="117" cy="119"/>
              </a:xfrm>
              <a:prstGeom prst="rect">
                <a:avLst/>
              </a:prstGeom>
              <a:solidFill>
                <a:srgbClr val="99CCFF"/>
              </a:solidFill>
              <a:ln>
                <a:noFill/>
              </a:ln>
              <a:effectLst/>
              <a:extLst/>
            </p:spPr>
            <p:txBody>
              <a:bodyPr wrap="none" anchor="ctr"/>
              <a:lstStyle/>
              <a:p>
                <a:pPr>
                  <a:defRPr/>
                </a:pPr>
                <a:endParaRPr lang="zh-CN" altLang="en-US"/>
              </a:p>
            </p:txBody>
          </p:sp>
          <p:sp>
            <p:nvSpPr>
              <p:cNvPr id="10306" name="Rectangle 37"/>
              <p:cNvSpPr>
                <a:spLocks noChangeArrowheads="1"/>
              </p:cNvSpPr>
              <p:nvPr/>
            </p:nvSpPr>
            <p:spPr bwMode="auto">
              <a:xfrm flipV="1">
                <a:off x="6010" y="2251"/>
                <a:ext cx="116" cy="119"/>
              </a:xfrm>
              <a:prstGeom prst="rect">
                <a:avLst/>
              </a:prstGeom>
              <a:solidFill>
                <a:srgbClr val="669900"/>
              </a:solidFill>
              <a:ln>
                <a:noFill/>
              </a:ln>
              <a:effectLst/>
              <a:extLst/>
            </p:spPr>
            <p:txBody>
              <a:bodyPr wrap="none" anchor="ctr"/>
              <a:lstStyle/>
              <a:p>
                <a:pPr>
                  <a:defRPr/>
                </a:pPr>
                <a:endParaRPr lang="zh-CN" altLang="en-US"/>
              </a:p>
            </p:txBody>
          </p:sp>
        </p:grpSp>
        <p:grpSp>
          <p:nvGrpSpPr>
            <p:cNvPr id="9234" name="Group 38"/>
            <p:cNvGrpSpPr>
              <a:grpSpLocks/>
            </p:cNvGrpSpPr>
            <p:nvPr/>
          </p:nvGrpSpPr>
          <p:grpSpPr bwMode="auto">
            <a:xfrm>
              <a:off x="5893" y="2886"/>
              <a:ext cx="466" cy="115"/>
              <a:chOff x="5893" y="2886"/>
              <a:chExt cx="466" cy="115"/>
            </a:xfrm>
          </p:grpSpPr>
          <p:sp>
            <p:nvSpPr>
              <p:cNvPr id="10299" name="Rectangle 39"/>
              <p:cNvSpPr>
                <a:spLocks noChangeArrowheads="1"/>
              </p:cNvSpPr>
              <p:nvPr/>
            </p:nvSpPr>
            <p:spPr bwMode="auto">
              <a:xfrm flipV="1">
                <a:off x="6010" y="2886"/>
                <a:ext cx="116" cy="115"/>
              </a:xfrm>
              <a:prstGeom prst="rect">
                <a:avLst/>
              </a:prstGeom>
              <a:solidFill>
                <a:srgbClr val="FF9900"/>
              </a:solidFill>
              <a:ln>
                <a:noFill/>
              </a:ln>
              <a:effectLst/>
              <a:extLst/>
            </p:spPr>
            <p:txBody>
              <a:bodyPr wrap="none" anchor="ctr"/>
              <a:lstStyle/>
              <a:p>
                <a:pPr>
                  <a:defRPr/>
                </a:pPr>
                <a:endParaRPr lang="zh-CN" altLang="en-US"/>
              </a:p>
            </p:txBody>
          </p:sp>
          <p:sp>
            <p:nvSpPr>
              <p:cNvPr id="10300" name="Rectangle 40"/>
              <p:cNvSpPr>
                <a:spLocks noChangeArrowheads="1"/>
              </p:cNvSpPr>
              <p:nvPr/>
            </p:nvSpPr>
            <p:spPr bwMode="auto">
              <a:xfrm flipV="1">
                <a:off x="6126" y="2886"/>
                <a:ext cx="116" cy="115"/>
              </a:xfrm>
              <a:prstGeom prst="rect">
                <a:avLst/>
              </a:prstGeom>
              <a:solidFill>
                <a:srgbClr val="FFCC99"/>
              </a:solidFill>
              <a:ln>
                <a:noFill/>
              </a:ln>
              <a:effectLst/>
              <a:extLst/>
            </p:spPr>
            <p:txBody>
              <a:bodyPr wrap="none" anchor="ctr"/>
              <a:lstStyle/>
              <a:p>
                <a:pPr>
                  <a:defRPr/>
                </a:pPr>
                <a:endParaRPr lang="zh-CN" altLang="en-US"/>
              </a:p>
            </p:txBody>
          </p:sp>
          <p:sp>
            <p:nvSpPr>
              <p:cNvPr id="10301" name="Rectangle 41"/>
              <p:cNvSpPr>
                <a:spLocks noChangeArrowheads="1"/>
              </p:cNvSpPr>
              <p:nvPr/>
            </p:nvSpPr>
            <p:spPr bwMode="auto">
              <a:xfrm flipV="1">
                <a:off x="6242" y="2886"/>
                <a:ext cx="117" cy="115"/>
              </a:xfrm>
              <a:prstGeom prst="rect">
                <a:avLst/>
              </a:prstGeom>
              <a:solidFill>
                <a:srgbClr val="FFCC66"/>
              </a:solidFill>
              <a:ln>
                <a:noFill/>
              </a:ln>
              <a:effectLst/>
              <a:extLst/>
            </p:spPr>
            <p:txBody>
              <a:bodyPr wrap="none" anchor="ctr"/>
              <a:lstStyle/>
              <a:p>
                <a:pPr>
                  <a:defRPr/>
                </a:pPr>
                <a:endParaRPr lang="zh-CN" altLang="en-US"/>
              </a:p>
            </p:txBody>
          </p:sp>
          <p:sp>
            <p:nvSpPr>
              <p:cNvPr id="10302" name="Rectangle 42"/>
              <p:cNvSpPr>
                <a:spLocks noChangeArrowheads="1"/>
              </p:cNvSpPr>
              <p:nvPr/>
            </p:nvSpPr>
            <p:spPr bwMode="auto">
              <a:xfrm flipV="1">
                <a:off x="5893" y="2886"/>
                <a:ext cx="117" cy="115"/>
              </a:xfrm>
              <a:prstGeom prst="rect">
                <a:avLst/>
              </a:prstGeom>
              <a:solidFill>
                <a:schemeClr val="tx2"/>
              </a:solidFill>
              <a:ln>
                <a:noFill/>
              </a:ln>
              <a:effectLst/>
              <a:extLst/>
            </p:spPr>
            <p:txBody>
              <a:bodyPr wrap="none" anchor="ctr"/>
              <a:lstStyle/>
              <a:p>
                <a:pPr>
                  <a:defRPr/>
                </a:pPr>
                <a:endParaRPr lang="zh-CN" altLang="en-US"/>
              </a:p>
            </p:txBody>
          </p:sp>
        </p:grpSp>
        <p:grpSp>
          <p:nvGrpSpPr>
            <p:cNvPr id="9235" name="Group 43"/>
            <p:cNvGrpSpPr>
              <a:grpSpLocks/>
            </p:cNvGrpSpPr>
            <p:nvPr/>
          </p:nvGrpSpPr>
          <p:grpSpPr bwMode="auto">
            <a:xfrm>
              <a:off x="5893" y="3022"/>
              <a:ext cx="466" cy="115"/>
              <a:chOff x="5893" y="3022"/>
              <a:chExt cx="466" cy="115"/>
            </a:xfrm>
          </p:grpSpPr>
          <p:sp>
            <p:nvSpPr>
              <p:cNvPr id="10295" name="Rectangle 44"/>
              <p:cNvSpPr>
                <a:spLocks noChangeArrowheads="1"/>
              </p:cNvSpPr>
              <p:nvPr/>
            </p:nvSpPr>
            <p:spPr bwMode="auto">
              <a:xfrm flipV="1">
                <a:off x="6010" y="3022"/>
                <a:ext cx="116" cy="115"/>
              </a:xfrm>
              <a:prstGeom prst="rect">
                <a:avLst/>
              </a:prstGeom>
              <a:solidFill>
                <a:srgbClr val="006699"/>
              </a:solidFill>
              <a:ln>
                <a:noFill/>
              </a:ln>
              <a:effectLst/>
              <a:extLst/>
            </p:spPr>
            <p:txBody>
              <a:bodyPr wrap="none" anchor="ctr"/>
              <a:lstStyle/>
              <a:p>
                <a:pPr>
                  <a:defRPr/>
                </a:pPr>
                <a:endParaRPr lang="zh-CN" altLang="en-US"/>
              </a:p>
            </p:txBody>
          </p:sp>
          <p:sp>
            <p:nvSpPr>
              <p:cNvPr id="10296" name="Rectangle 45"/>
              <p:cNvSpPr>
                <a:spLocks noChangeArrowheads="1"/>
              </p:cNvSpPr>
              <p:nvPr/>
            </p:nvSpPr>
            <p:spPr bwMode="auto">
              <a:xfrm flipV="1">
                <a:off x="6126" y="3022"/>
                <a:ext cx="116" cy="115"/>
              </a:xfrm>
              <a:prstGeom prst="rect">
                <a:avLst/>
              </a:prstGeom>
              <a:solidFill>
                <a:srgbClr val="99CCFF"/>
              </a:solidFill>
              <a:ln>
                <a:noFill/>
              </a:ln>
              <a:effectLst/>
              <a:extLst/>
            </p:spPr>
            <p:txBody>
              <a:bodyPr wrap="none" anchor="ctr"/>
              <a:lstStyle/>
              <a:p>
                <a:pPr>
                  <a:defRPr/>
                </a:pPr>
                <a:endParaRPr lang="zh-CN" altLang="en-US"/>
              </a:p>
            </p:txBody>
          </p:sp>
          <p:sp>
            <p:nvSpPr>
              <p:cNvPr id="10297" name="Rectangle 46"/>
              <p:cNvSpPr>
                <a:spLocks noChangeArrowheads="1"/>
              </p:cNvSpPr>
              <p:nvPr/>
            </p:nvSpPr>
            <p:spPr bwMode="auto">
              <a:xfrm flipV="1">
                <a:off x="6242" y="3022"/>
                <a:ext cx="117" cy="115"/>
              </a:xfrm>
              <a:prstGeom prst="rect">
                <a:avLst/>
              </a:prstGeom>
              <a:solidFill>
                <a:srgbClr val="CCCCFF"/>
              </a:solidFill>
              <a:ln>
                <a:noFill/>
              </a:ln>
              <a:effectLst/>
              <a:extLst/>
            </p:spPr>
            <p:txBody>
              <a:bodyPr wrap="none" anchor="ctr"/>
              <a:lstStyle/>
              <a:p>
                <a:pPr>
                  <a:defRPr/>
                </a:pPr>
                <a:endParaRPr lang="zh-CN" altLang="en-US"/>
              </a:p>
            </p:txBody>
          </p:sp>
          <p:sp>
            <p:nvSpPr>
              <p:cNvPr id="10298" name="Rectangle 47"/>
              <p:cNvSpPr>
                <a:spLocks noChangeArrowheads="1"/>
              </p:cNvSpPr>
              <p:nvPr/>
            </p:nvSpPr>
            <p:spPr bwMode="auto">
              <a:xfrm flipV="1">
                <a:off x="5893" y="3022"/>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9236" name="Group 48"/>
            <p:cNvGrpSpPr>
              <a:grpSpLocks/>
            </p:cNvGrpSpPr>
            <p:nvPr/>
          </p:nvGrpSpPr>
          <p:grpSpPr bwMode="auto">
            <a:xfrm>
              <a:off x="5893" y="3158"/>
              <a:ext cx="466" cy="115"/>
              <a:chOff x="5893" y="3158"/>
              <a:chExt cx="466" cy="115"/>
            </a:xfrm>
          </p:grpSpPr>
          <p:sp>
            <p:nvSpPr>
              <p:cNvPr id="10291" name="Rectangle 49"/>
              <p:cNvSpPr>
                <a:spLocks noChangeArrowheads="1"/>
              </p:cNvSpPr>
              <p:nvPr/>
            </p:nvSpPr>
            <p:spPr bwMode="auto">
              <a:xfrm flipV="1">
                <a:off x="6010" y="3158"/>
                <a:ext cx="116" cy="115"/>
              </a:xfrm>
              <a:prstGeom prst="rect">
                <a:avLst/>
              </a:prstGeom>
              <a:solidFill>
                <a:srgbClr val="009999"/>
              </a:solidFill>
              <a:ln>
                <a:noFill/>
              </a:ln>
              <a:effectLst/>
              <a:extLst/>
            </p:spPr>
            <p:txBody>
              <a:bodyPr wrap="none" anchor="ctr"/>
              <a:lstStyle/>
              <a:p>
                <a:pPr>
                  <a:defRPr/>
                </a:pPr>
                <a:endParaRPr lang="zh-CN" altLang="en-US"/>
              </a:p>
            </p:txBody>
          </p:sp>
          <p:sp>
            <p:nvSpPr>
              <p:cNvPr id="10292" name="Rectangle 50"/>
              <p:cNvSpPr>
                <a:spLocks noChangeArrowheads="1"/>
              </p:cNvSpPr>
              <p:nvPr/>
            </p:nvSpPr>
            <p:spPr bwMode="auto">
              <a:xfrm flipV="1">
                <a:off x="6126" y="3158"/>
                <a:ext cx="116" cy="115"/>
              </a:xfrm>
              <a:prstGeom prst="rect">
                <a:avLst/>
              </a:prstGeom>
              <a:solidFill>
                <a:srgbClr val="CCFF99"/>
              </a:solidFill>
              <a:ln>
                <a:noFill/>
              </a:ln>
              <a:effectLst/>
              <a:extLst/>
            </p:spPr>
            <p:txBody>
              <a:bodyPr wrap="none" anchor="ctr"/>
              <a:lstStyle/>
              <a:p>
                <a:pPr>
                  <a:defRPr/>
                </a:pPr>
                <a:endParaRPr lang="zh-CN" altLang="en-US"/>
              </a:p>
            </p:txBody>
          </p:sp>
          <p:sp>
            <p:nvSpPr>
              <p:cNvPr id="10293" name="Rectangle 51"/>
              <p:cNvSpPr>
                <a:spLocks noChangeArrowheads="1"/>
              </p:cNvSpPr>
              <p:nvPr/>
            </p:nvSpPr>
            <p:spPr bwMode="auto">
              <a:xfrm flipV="1">
                <a:off x="6242" y="3158"/>
                <a:ext cx="117" cy="115"/>
              </a:xfrm>
              <a:prstGeom prst="rect">
                <a:avLst/>
              </a:prstGeom>
              <a:solidFill>
                <a:srgbClr val="99CCCC"/>
              </a:solidFill>
              <a:ln>
                <a:noFill/>
              </a:ln>
              <a:effectLst/>
              <a:extLst/>
            </p:spPr>
            <p:txBody>
              <a:bodyPr wrap="none" anchor="ctr"/>
              <a:lstStyle/>
              <a:p>
                <a:pPr>
                  <a:defRPr/>
                </a:pPr>
                <a:endParaRPr lang="zh-CN" altLang="en-US"/>
              </a:p>
            </p:txBody>
          </p:sp>
          <p:sp>
            <p:nvSpPr>
              <p:cNvPr id="10294" name="Rectangle 52"/>
              <p:cNvSpPr>
                <a:spLocks noChangeArrowheads="1"/>
              </p:cNvSpPr>
              <p:nvPr/>
            </p:nvSpPr>
            <p:spPr bwMode="auto">
              <a:xfrm flipV="1">
                <a:off x="5893" y="3158"/>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9237" name="Group 53"/>
            <p:cNvGrpSpPr>
              <a:grpSpLocks/>
            </p:cNvGrpSpPr>
            <p:nvPr/>
          </p:nvGrpSpPr>
          <p:grpSpPr bwMode="auto">
            <a:xfrm>
              <a:off x="5893" y="3385"/>
              <a:ext cx="466" cy="115"/>
              <a:chOff x="5893" y="3385"/>
              <a:chExt cx="466" cy="115"/>
            </a:xfrm>
          </p:grpSpPr>
          <p:sp>
            <p:nvSpPr>
              <p:cNvPr id="10287" name="Rectangle 54"/>
              <p:cNvSpPr>
                <a:spLocks noChangeArrowheads="1"/>
              </p:cNvSpPr>
              <p:nvPr/>
            </p:nvSpPr>
            <p:spPr bwMode="auto">
              <a:xfrm flipV="1">
                <a:off x="6010" y="3385"/>
                <a:ext cx="116" cy="115"/>
              </a:xfrm>
              <a:prstGeom prst="rect">
                <a:avLst/>
              </a:prstGeom>
              <a:solidFill>
                <a:srgbClr val="FF9900"/>
              </a:solidFill>
              <a:ln>
                <a:noFill/>
              </a:ln>
              <a:effectLst/>
              <a:extLst/>
            </p:spPr>
            <p:txBody>
              <a:bodyPr wrap="none" anchor="ctr"/>
              <a:lstStyle/>
              <a:p>
                <a:pPr>
                  <a:defRPr/>
                </a:pPr>
                <a:endParaRPr lang="zh-CN" altLang="en-US"/>
              </a:p>
            </p:txBody>
          </p:sp>
          <p:sp>
            <p:nvSpPr>
              <p:cNvPr id="10288" name="Rectangle 55"/>
              <p:cNvSpPr>
                <a:spLocks noChangeArrowheads="1"/>
              </p:cNvSpPr>
              <p:nvPr/>
            </p:nvSpPr>
            <p:spPr bwMode="auto">
              <a:xfrm flipV="1">
                <a:off x="6126" y="3385"/>
                <a:ext cx="116" cy="115"/>
              </a:xfrm>
              <a:prstGeom prst="rect">
                <a:avLst/>
              </a:prstGeom>
              <a:solidFill>
                <a:srgbClr val="FFCC99"/>
              </a:solidFill>
              <a:ln>
                <a:noFill/>
              </a:ln>
              <a:effectLst/>
              <a:extLst/>
            </p:spPr>
            <p:txBody>
              <a:bodyPr wrap="none" anchor="ctr"/>
              <a:lstStyle/>
              <a:p>
                <a:pPr>
                  <a:defRPr/>
                </a:pPr>
                <a:endParaRPr lang="zh-CN" altLang="en-US"/>
              </a:p>
            </p:txBody>
          </p:sp>
          <p:sp>
            <p:nvSpPr>
              <p:cNvPr id="10289" name="Rectangle 56"/>
              <p:cNvSpPr>
                <a:spLocks noChangeArrowheads="1"/>
              </p:cNvSpPr>
              <p:nvPr/>
            </p:nvSpPr>
            <p:spPr bwMode="auto">
              <a:xfrm flipV="1">
                <a:off x="6242" y="3385"/>
                <a:ext cx="117" cy="115"/>
              </a:xfrm>
              <a:prstGeom prst="rect">
                <a:avLst/>
              </a:prstGeom>
              <a:solidFill>
                <a:srgbClr val="FFCC66"/>
              </a:solidFill>
              <a:ln>
                <a:noFill/>
              </a:ln>
              <a:effectLst/>
              <a:extLst/>
            </p:spPr>
            <p:txBody>
              <a:bodyPr wrap="none" anchor="ctr"/>
              <a:lstStyle/>
              <a:p>
                <a:pPr>
                  <a:defRPr/>
                </a:pPr>
                <a:endParaRPr lang="zh-CN" altLang="en-US"/>
              </a:p>
            </p:txBody>
          </p:sp>
          <p:sp>
            <p:nvSpPr>
              <p:cNvPr id="10290" name="Rectangle 57"/>
              <p:cNvSpPr>
                <a:spLocks noChangeArrowheads="1"/>
              </p:cNvSpPr>
              <p:nvPr/>
            </p:nvSpPr>
            <p:spPr bwMode="auto">
              <a:xfrm flipV="1">
                <a:off x="5893" y="3385"/>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9238" name="Group 58"/>
            <p:cNvGrpSpPr>
              <a:grpSpLocks/>
            </p:cNvGrpSpPr>
            <p:nvPr/>
          </p:nvGrpSpPr>
          <p:grpSpPr bwMode="auto">
            <a:xfrm>
              <a:off x="5893" y="3521"/>
              <a:ext cx="466" cy="115"/>
              <a:chOff x="5893" y="3521"/>
              <a:chExt cx="466" cy="115"/>
            </a:xfrm>
          </p:grpSpPr>
          <p:sp>
            <p:nvSpPr>
              <p:cNvPr id="10283" name="Rectangle 59"/>
              <p:cNvSpPr>
                <a:spLocks noChangeArrowheads="1"/>
              </p:cNvSpPr>
              <p:nvPr/>
            </p:nvSpPr>
            <p:spPr bwMode="auto">
              <a:xfrm flipV="1">
                <a:off x="6010" y="3521"/>
                <a:ext cx="116" cy="115"/>
              </a:xfrm>
              <a:prstGeom prst="rect">
                <a:avLst/>
              </a:prstGeom>
              <a:solidFill>
                <a:srgbClr val="006699"/>
              </a:solidFill>
              <a:ln>
                <a:noFill/>
              </a:ln>
              <a:effectLst/>
              <a:extLst/>
            </p:spPr>
            <p:txBody>
              <a:bodyPr wrap="none" anchor="ctr"/>
              <a:lstStyle/>
              <a:p>
                <a:pPr>
                  <a:defRPr/>
                </a:pPr>
                <a:endParaRPr lang="zh-CN" altLang="en-US"/>
              </a:p>
            </p:txBody>
          </p:sp>
          <p:sp>
            <p:nvSpPr>
              <p:cNvPr id="10284" name="Rectangle 60"/>
              <p:cNvSpPr>
                <a:spLocks noChangeArrowheads="1"/>
              </p:cNvSpPr>
              <p:nvPr/>
            </p:nvSpPr>
            <p:spPr bwMode="auto">
              <a:xfrm flipV="1">
                <a:off x="6126" y="3521"/>
                <a:ext cx="116" cy="115"/>
              </a:xfrm>
              <a:prstGeom prst="rect">
                <a:avLst/>
              </a:prstGeom>
              <a:solidFill>
                <a:srgbClr val="99CCFF"/>
              </a:solidFill>
              <a:ln>
                <a:noFill/>
              </a:ln>
              <a:effectLst/>
              <a:extLst/>
            </p:spPr>
            <p:txBody>
              <a:bodyPr wrap="none" anchor="ctr"/>
              <a:lstStyle/>
              <a:p>
                <a:pPr>
                  <a:defRPr/>
                </a:pPr>
                <a:endParaRPr lang="zh-CN" altLang="en-US"/>
              </a:p>
            </p:txBody>
          </p:sp>
          <p:sp>
            <p:nvSpPr>
              <p:cNvPr id="10285" name="Rectangle 61"/>
              <p:cNvSpPr>
                <a:spLocks noChangeArrowheads="1"/>
              </p:cNvSpPr>
              <p:nvPr/>
            </p:nvSpPr>
            <p:spPr bwMode="auto">
              <a:xfrm flipV="1">
                <a:off x="6242" y="3521"/>
                <a:ext cx="117" cy="115"/>
              </a:xfrm>
              <a:prstGeom prst="rect">
                <a:avLst/>
              </a:prstGeom>
              <a:solidFill>
                <a:srgbClr val="CCCCFF"/>
              </a:solidFill>
              <a:ln>
                <a:noFill/>
              </a:ln>
              <a:effectLst/>
              <a:extLst/>
            </p:spPr>
            <p:txBody>
              <a:bodyPr wrap="none" anchor="ctr"/>
              <a:lstStyle/>
              <a:p>
                <a:pPr>
                  <a:defRPr/>
                </a:pPr>
                <a:endParaRPr lang="zh-CN" altLang="en-US"/>
              </a:p>
            </p:txBody>
          </p:sp>
          <p:sp>
            <p:nvSpPr>
              <p:cNvPr id="10286" name="Rectangle 62"/>
              <p:cNvSpPr>
                <a:spLocks noChangeArrowheads="1"/>
              </p:cNvSpPr>
              <p:nvPr/>
            </p:nvSpPr>
            <p:spPr bwMode="auto">
              <a:xfrm flipV="1">
                <a:off x="5893" y="3521"/>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9239" name="Group 63"/>
            <p:cNvGrpSpPr>
              <a:grpSpLocks/>
            </p:cNvGrpSpPr>
            <p:nvPr/>
          </p:nvGrpSpPr>
          <p:grpSpPr bwMode="auto">
            <a:xfrm>
              <a:off x="5893" y="3657"/>
              <a:ext cx="466" cy="115"/>
              <a:chOff x="5893" y="3657"/>
              <a:chExt cx="466" cy="115"/>
            </a:xfrm>
          </p:grpSpPr>
          <p:sp>
            <p:nvSpPr>
              <p:cNvPr id="10279" name="Rectangle 64"/>
              <p:cNvSpPr>
                <a:spLocks noChangeArrowheads="1"/>
              </p:cNvSpPr>
              <p:nvPr/>
            </p:nvSpPr>
            <p:spPr bwMode="auto">
              <a:xfrm flipV="1">
                <a:off x="6010" y="3657"/>
                <a:ext cx="116" cy="115"/>
              </a:xfrm>
              <a:prstGeom prst="rect">
                <a:avLst/>
              </a:prstGeom>
              <a:solidFill>
                <a:srgbClr val="009999"/>
              </a:solidFill>
              <a:ln>
                <a:noFill/>
              </a:ln>
              <a:effectLst/>
              <a:extLst/>
            </p:spPr>
            <p:txBody>
              <a:bodyPr wrap="none" anchor="ctr"/>
              <a:lstStyle/>
              <a:p>
                <a:pPr>
                  <a:defRPr/>
                </a:pPr>
                <a:endParaRPr lang="zh-CN" altLang="en-US"/>
              </a:p>
            </p:txBody>
          </p:sp>
          <p:sp>
            <p:nvSpPr>
              <p:cNvPr id="10280" name="Rectangle 65"/>
              <p:cNvSpPr>
                <a:spLocks noChangeArrowheads="1"/>
              </p:cNvSpPr>
              <p:nvPr/>
            </p:nvSpPr>
            <p:spPr bwMode="auto">
              <a:xfrm flipV="1">
                <a:off x="6126" y="3657"/>
                <a:ext cx="116" cy="115"/>
              </a:xfrm>
              <a:prstGeom prst="rect">
                <a:avLst/>
              </a:prstGeom>
              <a:solidFill>
                <a:srgbClr val="CCFF99"/>
              </a:solidFill>
              <a:ln>
                <a:noFill/>
              </a:ln>
              <a:effectLst/>
              <a:extLst/>
            </p:spPr>
            <p:txBody>
              <a:bodyPr wrap="none" anchor="ctr"/>
              <a:lstStyle/>
              <a:p>
                <a:pPr>
                  <a:defRPr/>
                </a:pPr>
                <a:endParaRPr lang="zh-CN" altLang="en-US"/>
              </a:p>
            </p:txBody>
          </p:sp>
          <p:sp>
            <p:nvSpPr>
              <p:cNvPr id="10281" name="Rectangle 66"/>
              <p:cNvSpPr>
                <a:spLocks noChangeArrowheads="1"/>
              </p:cNvSpPr>
              <p:nvPr/>
            </p:nvSpPr>
            <p:spPr bwMode="auto">
              <a:xfrm flipV="1">
                <a:off x="6242" y="3657"/>
                <a:ext cx="117" cy="115"/>
              </a:xfrm>
              <a:prstGeom prst="rect">
                <a:avLst/>
              </a:prstGeom>
              <a:solidFill>
                <a:srgbClr val="99CCCC"/>
              </a:solidFill>
              <a:ln>
                <a:noFill/>
              </a:ln>
              <a:effectLst/>
              <a:extLst/>
            </p:spPr>
            <p:txBody>
              <a:bodyPr wrap="none" anchor="ctr"/>
              <a:lstStyle/>
              <a:p>
                <a:pPr>
                  <a:defRPr/>
                </a:pPr>
                <a:endParaRPr lang="zh-CN" altLang="en-US"/>
              </a:p>
            </p:txBody>
          </p:sp>
          <p:sp>
            <p:nvSpPr>
              <p:cNvPr id="10282" name="Rectangle 67"/>
              <p:cNvSpPr>
                <a:spLocks noChangeArrowheads="1"/>
              </p:cNvSpPr>
              <p:nvPr/>
            </p:nvSpPr>
            <p:spPr bwMode="auto">
              <a:xfrm flipV="1">
                <a:off x="5893" y="3657"/>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9240" name="Group 68"/>
            <p:cNvGrpSpPr>
              <a:grpSpLocks/>
            </p:cNvGrpSpPr>
            <p:nvPr/>
          </p:nvGrpSpPr>
          <p:grpSpPr bwMode="auto">
            <a:xfrm>
              <a:off x="5893" y="3884"/>
              <a:ext cx="466" cy="115"/>
              <a:chOff x="5893" y="3884"/>
              <a:chExt cx="466" cy="115"/>
            </a:xfrm>
          </p:grpSpPr>
          <p:sp>
            <p:nvSpPr>
              <p:cNvPr id="10275" name="Rectangle 69"/>
              <p:cNvSpPr>
                <a:spLocks noChangeArrowheads="1"/>
              </p:cNvSpPr>
              <p:nvPr/>
            </p:nvSpPr>
            <p:spPr bwMode="auto">
              <a:xfrm flipV="1">
                <a:off x="6010" y="3884"/>
                <a:ext cx="116" cy="115"/>
              </a:xfrm>
              <a:prstGeom prst="rect">
                <a:avLst/>
              </a:prstGeom>
              <a:solidFill>
                <a:srgbClr val="FF9900"/>
              </a:solidFill>
              <a:ln>
                <a:noFill/>
              </a:ln>
              <a:effectLst/>
              <a:extLst/>
            </p:spPr>
            <p:txBody>
              <a:bodyPr wrap="none" anchor="ctr"/>
              <a:lstStyle/>
              <a:p>
                <a:pPr>
                  <a:defRPr/>
                </a:pPr>
                <a:endParaRPr lang="zh-CN" altLang="en-US"/>
              </a:p>
            </p:txBody>
          </p:sp>
          <p:sp>
            <p:nvSpPr>
              <p:cNvPr id="10276" name="Rectangle 70"/>
              <p:cNvSpPr>
                <a:spLocks noChangeArrowheads="1"/>
              </p:cNvSpPr>
              <p:nvPr/>
            </p:nvSpPr>
            <p:spPr bwMode="auto">
              <a:xfrm flipV="1">
                <a:off x="6126" y="3884"/>
                <a:ext cx="116" cy="115"/>
              </a:xfrm>
              <a:prstGeom prst="rect">
                <a:avLst/>
              </a:prstGeom>
              <a:solidFill>
                <a:srgbClr val="FFCC99"/>
              </a:solidFill>
              <a:ln>
                <a:noFill/>
              </a:ln>
              <a:effectLst/>
              <a:extLst/>
            </p:spPr>
            <p:txBody>
              <a:bodyPr wrap="none" anchor="ctr"/>
              <a:lstStyle/>
              <a:p>
                <a:pPr>
                  <a:defRPr/>
                </a:pPr>
                <a:endParaRPr lang="zh-CN" altLang="en-US"/>
              </a:p>
            </p:txBody>
          </p:sp>
          <p:sp>
            <p:nvSpPr>
              <p:cNvPr id="10277" name="Rectangle 71"/>
              <p:cNvSpPr>
                <a:spLocks noChangeArrowheads="1"/>
              </p:cNvSpPr>
              <p:nvPr/>
            </p:nvSpPr>
            <p:spPr bwMode="auto">
              <a:xfrm flipV="1">
                <a:off x="6242" y="3884"/>
                <a:ext cx="117" cy="115"/>
              </a:xfrm>
              <a:prstGeom prst="rect">
                <a:avLst/>
              </a:prstGeom>
              <a:solidFill>
                <a:srgbClr val="FFCC66"/>
              </a:solidFill>
              <a:ln>
                <a:noFill/>
              </a:ln>
              <a:effectLst/>
              <a:extLst/>
            </p:spPr>
            <p:txBody>
              <a:bodyPr wrap="none" anchor="ctr"/>
              <a:lstStyle/>
              <a:p>
                <a:pPr>
                  <a:defRPr/>
                </a:pPr>
                <a:endParaRPr lang="zh-CN" altLang="en-US"/>
              </a:p>
            </p:txBody>
          </p:sp>
          <p:sp>
            <p:nvSpPr>
              <p:cNvPr id="10278" name="Rectangle 72"/>
              <p:cNvSpPr>
                <a:spLocks noChangeArrowheads="1"/>
              </p:cNvSpPr>
              <p:nvPr/>
            </p:nvSpPr>
            <p:spPr bwMode="auto">
              <a:xfrm flipV="1">
                <a:off x="5893" y="3884"/>
                <a:ext cx="117" cy="115"/>
              </a:xfrm>
              <a:prstGeom prst="rect">
                <a:avLst/>
              </a:prstGeom>
              <a:solidFill>
                <a:schemeClr val="bg2"/>
              </a:solidFill>
              <a:ln>
                <a:noFill/>
              </a:ln>
              <a:effectLst/>
              <a:extLst/>
            </p:spPr>
            <p:txBody>
              <a:bodyPr wrap="none" anchor="ctr"/>
              <a:lstStyle/>
              <a:p>
                <a:pPr>
                  <a:defRPr/>
                </a:pPr>
                <a:endParaRPr lang="zh-CN" altLang="en-US"/>
              </a:p>
            </p:txBody>
          </p:sp>
        </p:grpSp>
        <p:grpSp>
          <p:nvGrpSpPr>
            <p:cNvPr id="9241" name="Group 73"/>
            <p:cNvGrpSpPr>
              <a:grpSpLocks/>
            </p:cNvGrpSpPr>
            <p:nvPr/>
          </p:nvGrpSpPr>
          <p:grpSpPr bwMode="auto">
            <a:xfrm>
              <a:off x="5893" y="4026"/>
              <a:ext cx="466" cy="115"/>
              <a:chOff x="5893" y="4026"/>
              <a:chExt cx="466" cy="115"/>
            </a:xfrm>
          </p:grpSpPr>
          <p:sp>
            <p:nvSpPr>
              <p:cNvPr id="10271" name="Rectangle 74"/>
              <p:cNvSpPr>
                <a:spLocks noChangeArrowheads="1"/>
              </p:cNvSpPr>
              <p:nvPr/>
            </p:nvSpPr>
            <p:spPr bwMode="auto">
              <a:xfrm flipV="1">
                <a:off x="6010" y="4026"/>
                <a:ext cx="116" cy="115"/>
              </a:xfrm>
              <a:prstGeom prst="rect">
                <a:avLst/>
              </a:prstGeom>
              <a:solidFill>
                <a:srgbClr val="006699"/>
              </a:solidFill>
              <a:ln>
                <a:noFill/>
              </a:ln>
              <a:effectLst/>
              <a:extLst/>
            </p:spPr>
            <p:txBody>
              <a:bodyPr wrap="none" anchor="ctr"/>
              <a:lstStyle/>
              <a:p>
                <a:pPr>
                  <a:defRPr/>
                </a:pPr>
                <a:endParaRPr lang="zh-CN" altLang="en-US"/>
              </a:p>
            </p:txBody>
          </p:sp>
          <p:sp>
            <p:nvSpPr>
              <p:cNvPr id="10272" name="Rectangle 75"/>
              <p:cNvSpPr>
                <a:spLocks noChangeArrowheads="1"/>
              </p:cNvSpPr>
              <p:nvPr/>
            </p:nvSpPr>
            <p:spPr bwMode="auto">
              <a:xfrm flipV="1">
                <a:off x="6126" y="4026"/>
                <a:ext cx="116" cy="115"/>
              </a:xfrm>
              <a:prstGeom prst="rect">
                <a:avLst/>
              </a:prstGeom>
              <a:solidFill>
                <a:srgbClr val="99CCFF"/>
              </a:solidFill>
              <a:ln>
                <a:noFill/>
              </a:ln>
              <a:effectLst/>
              <a:extLst/>
            </p:spPr>
            <p:txBody>
              <a:bodyPr wrap="none" anchor="ctr"/>
              <a:lstStyle/>
              <a:p>
                <a:pPr>
                  <a:defRPr/>
                </a:pPr>
                <a:endParaRPr lang="zh-CN" altLang="en-US"/>
              </a:p>
            </p:txBody>
          </p:sp>
          <p:sp>
            <p:nvSpPr>
              <p:cNvPr id="10273" name="Rectangle 76"/>
              <p:cNvSpPr>
                <a:spLocks noChangeArrowheads="1"/>
              </p:cNvSpPr>
              <p:nvPr/>
            </p:nvSpPr>
            <p:spPr bwMode="auto">
              <a:xfrm flipV="1">
                <a:off x="6242" y="4026"/>
                <a:ext cx="117" cy="115"/>
              </a:xfrm>
              <a:prstGeom prst="rect">
                <a:avLst/>
              </a:prstGeom>
              <a:solidFill>
                <a:srgbClr val="CCCCFF"/>
              </a:solidFill>
              <a:ln>
                <a:noFill/>
              </a:ln>
              <a:effectLst/>
              <a:extLst/>
            </p:spPr>
            <p:txBody>
              <a:bodyPr wrap="none" anchor="ctr"/>
              <a:lstStyle/>
              <a:p>
                <a:pPr>
                  <a:defRPr/>
                </a:pPr>
                <a:endParaRPr lang="zh-CN" altLang="en-US"/>
              </a:p>
            </p:txBody>
          </p:sp>
          <p:sp>
            <p:nvSpPr>
              <p:cNvPr id="10274" name="Rectangle 77"/>
              <p:cNvSpPr>
                <a:spLocks noChangeArrowheads="1"/>
              </p:cNvSpPr>
              <p:nvPr/>
            </p:nvSpPr>
            <p:spPr bwMode="auto">
              <a:xfrm flipV="1">
                <a:off x="5893" y="4026"/>
                <a:ext cx="117" cy="115"/>
              </a:xfrm>
              <a:prstGeom prst="rect">
                <a:avLst/>
              </a:prstGeom>
              <a:solidFill>
                <a:schemeClr val="bg2"/>
              </a:solidFill>
              <a:ln>
                <a:noFill/>
              </a:ln>
              <a:effectLst/>
              <a:extLst/>
            </p:spPr>
            <p:txBody>
              <a:bodyPr wrap="none" anchor="ctr"/>
              <a:lstStyle/>
              <a:p>
                <a:pPr>
                  <a:defRPr/>
                </a:pPr>
                <a:endParaRPr lang="zh-CN" altLang="en-US"/>
              </a:p>
            </p:txBody>
          </p:sp>
        </p:grpSp>
        <p:grpSp>
          <p:nvGrpSpPr>
            <p:cNvPr id="9242" name="Group 78"/>
            <p:cNvGrpSpPr>
              <a:grpSpLocks/>
            </p:cNvGrpSpPr>
            <p:nvPr/>
          </p:nvGrpSpPr>
          <p:grpSpPr bwMode="auto">
            <a:xfrm>
              <a:off x="5893" y="4167"/>
              <a:ext cx="466" cy="115"/>
              <a:chOff x="5893" y="4167"/>
              <a:chExt cx="466" cy="115"/>
            </a:xfrm>
          </p:grpSpPr>
          <p:sp>
            <p:nvSpPr>
              <p:cNvPr id="10267" name="Rectangle 79"/>
              <p:cNvSpPr>
                <a:spLocks noChangeArrowheads="1"/>
              </p:cNvSpPr>
              <p:nvPr/>
            </p:nvSpPr>
            <p:spPr bwMode="auto">
              <a:xfrm flipV="1">
                <a:off x="6010" y="4167"/>
                <a:ext cx="116" cy="115"/>
              </a:xfrm>
              <a:prstGeom prst="rect">
                <a:avLst/>
              </a:prstGeom>
              <a:solidFill>
                <a:schemeClr val="hlink"/>
              </a:solidFill>
              <a:ln>
                <a:noFill/>
              </a:ln>
              <a:effectLst/>
              <a:extLst/>
            </p:spPr>
            <p:txBody>
              <a:bodyPr wrap="none" anchor="ctr"/>
              <a:lstStyle/>
              <a:p>
                <a:pPr>
                  <a:defRPr/>
                </a:pPr>
                <a:endParaRPr lang="zh-CN" altLang="en-US"/>
              </a:p>
            </p:txBody>
          </p:sp>
          <p:sp>
            <p:nvSpPr>
              <p:cNvPr id="10268" name="Rectangle 80"/>
              <p:cNvSpPr>
                <a:spLocks noChangeArrowheads="1"/>
              </p:cNvSpPr>
              <p:nvPr/>
            </p:nvSpPr>
            <p:spPr bwMode="auto">
              <a:xfrm flipV="1">
                <a:off x="6126" y="4167"/>
                <a:ext cx="116" cy="115"/>
              </a:xfrm>
              <a:prstGeom prst="rect">
                <a:avLst/>
              </a:prstGeom>
              <a:solidFill>
                <a:schemeClr val="accent2"/>
              </a:solidFill>
              <a:ln>
                <a:noFill/>
              </a:ln>
              <a:effectLst/>
              <a:extLst/>
            </p:spPr>
            <p:txBody>
              <a:bodyPr wrap="none" anchor="ctr"/>
              <a:lstStyle/>
              <a:p>
                <a:pPr>
                  <a:defRPr/>
                </a:pPr>
                <a:endParaRPr lang="zh-CN" altLang="en-US"/>
              </a:p>
            </p:txBody>
          </p:sp>
          <p:sp>
            <p:nvSpPr>
              <p:cNvPr id="10269" name="Rectangle 81"/>
              <p:cNvSpPr>
                <a:spLocks noChangeArrowheads="1"/>
              </p:cNvSpPr>
              <p:nvPr/>
            </p:nvSpPr>
            <p:spPr bwMode="auto">
              <a:xfrm flipV="1">
                <a:off x="6242" y="4167"/>
                <a:ext cx="117" cy="115"/>
              </a:xfrm>
              <a:prstGeom prst="rect">
                <a:avLst/>
              </a:prstGeom>
              <a:solidFill>
                <a:schemeClr val="accent1"/>
              </a:solidFill>
              <a:ln>
                <a:noFill/>
              </a:ln>
              <a:effectLst/>
              <a:extLst/>
            </p:spPr>
            <p:txBody>
              <a:bodyPr wrap="none" anchor="ctr"/>
              <a:lstStyle/>
              <a:p>
                <a:pPr>
                  <a:defRPr/>
                </a:pPr>
                <a:endParaRPr lang="zh-CN" altLang="en-US"/>
              </a:p>
            </p:txBody>
          </p:sp>
          <p:sp>
            <p:nvSpPr>
              <p:cNvPr id="10270" name="Rectangle 82"/>
              <p:cNvSpPr>
                <a:spLocks noChangeArrowheads="1"/>
              </p:cNvSpPr>
              <p:nvPr/>
            </p:nvSpPr>
            <p:spPr bwMode="auto">
              <a:xfrm flipV="1">
                <a:off x="5893" y="4167"/>
                <a:ext cx="117" cy="115"/>
              </a:xfrm>
              <a:prstGeom prst="rect">
                <a:avLst/>
              </a:prstGeom>
              <a:solidFill>
                <a:schemeClr val="bg2"/>
              </a:solidFill>
              <a:ln>
                <a:noFill/>
              </a:ln>
              <a:effectLst/>
              <a:extLst/>
            </p:spPr>
            <p:txBody>
              <a:bodyPr wrap="none" anchor="ctr"/>
              <a:lstStyle/>
              <a:p>
                <a:pPr>
                  <a:defRPr/>
                </a:pPr>
                <a:endParaRPr lang="zh-CN" altLang="en-US"/>
              </a:p>
            </p:txBody>
          </p:sp>
        </p:grpSp>
      </p:grpSp>
      <p:sp>
        <p:nvSpPr>
          <p:cNvPr id="10251" name="Rectangle 83"/>
          <p:cNvSpPr>
            <a:spLocks noChangeArrowheads="1"/>
          </p:cNvSpPr>
          <p:nvPr/>
        </p:nvSpPr>
        <p:spPr bwMode="auto">
          <a:xfrm>
            <a:off x="9251950" y="1341438"/>
            <a:ext cx="1192213" cy="1725612"/>
          </a:xfrm>
          <a:prstGeom prst="rect">
            <a:avLst/>
          </a:prstGeom>
          <a:noFill/>
          <a:ln>
            <a:noFill/>
          </a:ln>
          <a:effectLst/>
          <a:extLst/>
        </p:spPr>
        <p:txBody>
          <a:bodyPr lIns="80124" tIns="40063" rIns="80124" bIns="40063">
            <a:spAutoFit/>
          </a:bodyPr>
          <a:lstStyle/>
          <a:p>
            <a:pPr eaLnBrk="0" hangingPunct="0">
              <a:lnSpc>
                <a:spcPct val="120000"/>
              </a:lnSpc>
              <a:spcBef>
                <a:spcPct val="20000"/>
              </a:spcBef>
              <a:buFont typeface="Arial" pitchFamily="34" charset="0"/>
              <a:buNone/>
              <a:defRPr/>
            </a:pPr>
            <a:r>
              <a:rPr lang="zh-CN" altLang="en-US" sz="1100">
                <a:solidFill>
                  <a:srgbClr val="FFFFFF"/>
                </a:solidFill>
              </a:rPr>
              <a:t>配色参考方案：</a:t>
            </a:r>
          </a:p>
          <a:p>
            <a:pPr eaLnBrk="0" hangingPunct="0">
              <a:lnSpc>
                <a:spcPct val="120000"/>
              </a:lnSpc>
              <a:spcBef>
                <a:spcPct val="20000"/>
              </a:spcBef>
              <a:buFont typeface="Arial" pitchFamily="34" charset="0"/>
              <a:buNone/>
              <a:defRPr/>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a:noFill/>
          </a:ln>
          <a:effectLst/>
          <a:extLst/>
        </p:spPr>
        <p:txBody>
          <a:bodyPr lIns="80124" tIns="40063" rIns="80124" bIns="40063">
            <a:spAutoFit/>
          </a:bodyPr>
          <a:lstStyle/>
          <a:p>
            <a:pPr>
              <a:lnSpc>
                <a:spcPct val="120000"/>
              </a:lnSpc>
              <a:buClr>
                <a:srgbClr val="777777"/>
              </a:buClr>
              <a:buSzPct val="60000"/>
              <a:buFont typeface="Wingdings" pitchFamily="2" charset="2"/>
              <a:buNone/>
              <a:defRPr/>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6149" name="Rectangle 5"/>
          <p:cNvSpPr>
            <a:spLocks noChangeArrowheads="1"/>
          </p:cNvSpPr>
          <p:nvPr/>
        </p:nvSpPr>
        <p:spPr bwMode="auto">
          <a:xfrm>
            <a:off x="6361113" y="6489700"/>
            <a:ext cx="2098675" cy="368300"/>
          </a:xfrm>
          <a:prstGeom prst="rect">
            <a:avLst/>
          </a:prstGeom>
          <a:noFill/>
          <a:ln>
            <a:noFill/>
          </a:ln>
          <a:extLst/>
        </p:spPr>
        <p:txBody>
          <a:bodyPr lIns="0" tIns="0" rIns="0" bIns="0"/>
          <a:lstStyle/>
          <a:p>
            <a:pPr eaLnBrk="0" hangingPunct="0">
              <a:lnSpc>
                <a:spcPct val="85000"/>
              </a:lnSpc>
              <a:defRPr/>
            </a:pPr>
            <a:r>
              <a:rPr lang="de-DE" altLang="zh-CN" sz="1200" dirty="0">
                <a:solidFill>
                  <a:srgbClr val="000000"/>
                </a:solidFill>
                <a:latin typeface="FrutigerNext LT Bold" pitchFamily="34" charset="0"/>
                <a:ea typeface="MS PGothic" pitchFamily="34" charset="-128"/>
              </a:rPr>
              <a:t>Page </a:t>
            </a:r>
            <a:fld id="{291E8CEA-7934-40E1-9A4B-202C83D162B9}" type="slidenum">
              <a:rPr lang="de-DE" altLang="zh-CN" sz="1200">
                <a:solidFill>
                  <a:srgbClr val="000000"/>
                </a:solidFill>
                <a:latin typeface="FrutigerNext LT Bold" pitchFamily="34" charset="0"/>
                <a:ea typeface="MS PGothic" pitchFamily="34" charset="-128"/>
              </a:rPr>
              <a:pPr eaLnBrk="0" hangingPunct="0">
                <a:lnSpc>
                  <a:spcPct val="85000"/>
                </a:lnSpc>
                <a:defRPr/>
              </a:pPr>
              <a:t>‹#›</a:t>
            </a:fld>
            <a:endParaRPr lang="en-GB" altLang="zh-CN" sz="1200" dirty="0">
              <a:solidFill>
                <a:srgbClr val="000000"/>
              </a:solidFill>
              <a:latin typeface="FrutigerNext LT Bold" pitchFamily="34" charset="0"/>
              <a:ea typeface="MS PGothic" pitchFamily="34" charset="-128"/>
            </a:endParaRPr>
          </a:p>
        </p:txBody>
      </p:sp>
      <p:sp>
        <p:nvSpPr>
          <p:cNvPr id="80" name="Rectangle 21"/>
          <p:cNvSpPr>
            <a:spLocks noChangeArrowheads="1"/>
          </p:cNvSpPr>
          <p:nvPr/>
        </p:nvSpPr>
        <p:spPr bwMode="auto">
          <a:xfrm>
            <a:off x="3786188" y="6465888"/>
            <a:ext cx="2084387" cy="153987"/>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zh-CN" altLang="en-US" sz="1000" dirty="0">
                <a:solidFill>
                  <a:srgbClr val="000000"/>
                </a:solidFill>
                <a:latin typeface="+mn-ea"/>
                <a:ea typeface="+mn-ea"/>
              </a:rPr>
              <a:t>华为保密信息，未经授权禁止扩散</a:t>
            </a:r>
            <a:endParaRPr lang="en-US" altLang="zh-CN" sz="1000" dirty="0">
              <a:latin typeface="+mn-ea"/>
              <a:ea typeface="+mn-ea"/>
            </a:endParaRPr>
          </a:p>
        </p:txBody>
      </p:sp>
    </p:spTree>
  </p:cSld>
  <p:clrMap bg1="lt1" tx1="dk1" bg2="lt2" tx2="dk2" accent1="accent1" accent2="accent2" accent3="accent3" accent4="accent4" accent5="accent5" accent6="accent6" hlink="hlink" folHlink="folHlink"/>
  <p:sldLayoutIdLst>
    <p:sldLayoutId id="2147483821" r:id="rId1"/>
    <p:sldLayoutId id="2147483823" r:id="rId2"/>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2pPr>
      <a:lvl3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3pPr>
      <a:lvl4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4pPr>
      <a:lvl5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6" descr="5"/>
          <p:cNvPicPr>
            <a:picLocks noChangeAspect="1" noChangeArrowheads="1"/>
          </p:cNvPicPr>
          <p:nvPr/>
        </p:nvPicPr>
        <p:blipFill>
          <a:blip r:embed="rId3" cstate="print"/>
          <a:srcRect/>
          <a:stretch>
            <a:fillRect/>
          </a:stretch>
        </p:blipFill>
        <p:spPr bwMode="auto">
          <a:xfrm>
            <a:off x="0" y="5897563"/>
            <a:ext cx="9144000" cy="960437"/>
          </a:xfrm>
          <a:prstGeom prst="rect">
            <a:avLst/>
          </a:prstGeom>
          <a:noFill/>
          <a:ln w="9525">
            <a:noFill/>
            <a:miter lim="800000"/>
            <a:headEnd/>
            <a:tailEnd/>
          </a:ln>
        </p:spPr>
      </p:pic>
      <p:sp>
        <p:nvSpPr>
          <p:cNvPr id="11269" name="Rectangle 10"/>
          <p:cNvSpPr>
            <a:spLocks noChangeArrowheads="1"/>
          </p:cNvSpPr>
          <p:nvPr/>
        </p:nvSpPr>
        <p:spPr bwMode="auto">
          <a:xfrm>
            <a:off x="-1952625" y="692150"/>
            <a:ext cx="1844675" cy="5500688"/>
          </a:xfrm>
          <a:prstGeom prst="rect">
            <a:avLst/>
          </a:prstGeom>
          <a:noFill/>
          <a:ln>
            <a:noFill/>
          </a:ln>
          <a:effectLst/>
          <a:extLst/>
        </p:spPr>
        <p:txBody>
          <a:bodyPr lIns="80124" tIns="40063" rIns="80124" bIns="40063">
            <a:spAutoFit/>
          </a:bodyPr>
          <a:lstStyle/>
          <a:p>
            <a:pPr marL="342900" indent="-342900" algn="r" eaLnBrk="0" hangingPunct="0">
              <a:lnSpc>
                <a:spcPct val="125000"/>
              </a:lnSpc>
              <a:spcBef>
                <a:spcPct val="20000"/>
              </a:spcBef>
              <a:defRPr/>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defRPr/>
            </a:pPr>
            <a:r>
              <a:rPr lang="en-US" altLang="zh-CN" sz="1100">
                <a:solidFill>
                  <a:srgbClr val="FFFFFF"/>
                </a:solidFill>
              </a:rPr>
              <a:t>FrutigerNext LT Medium</a:t>
            </a:r>
          </a:p>
          <a:p>
            <a:pPr marL="342900" indent="-342900" algn="r" eaLnBrk="0" hangingPunct="0">
              <a:lnSpc>
                <a:spcPct val="125000"/>
              </a:lnSpc>
              <a:spcBef>
                <a:spcPct val="20000"/>
              </a:spcBef>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defRPr/>
            </a:pPr>
            <a:endParaRPr lang="en-US" altLang="zh-CN" sz="1100">
              <a:solidFill>
                <a:srgbClr val="FFFFFF"/>
              </a:solidFill>
            </a:endParaRPr>
          </a:p>
          <a:p>
            <a:pPr marL="342900" indent="-342900" algn="r" eaLnBrk="0" hangingPunct="0">
              <a:lnSpc>
                <a:spcPct val="125000"/>
              </a:lnSpc>
              <a:spcBef>
                <a:spcPct val="20000"/>
              </a:spcBef>
              <a:defRPr/>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defRPr/>
            </a:pPr>
            <a:endParaRPr lang="zh-CN" altLang="en-US" sz="1100">
              <a:solidFill>
                <a:srgbClr val="FFFFFF"/>
              </a:solidFill>
            </a:endParaRPr>
          </a:p>
          <a:p>
            <a:pPr marL="342900" indent="-342900" algn="r" eaLnBrk="0" hangingPunct="0">
              <a:lnSpc>
                <a:spcPct val="125000"/>
              </a:lnSpc>
              <a:spcBef>
                <a:spcPct val="20000"/>
              </a:spcBef>
              <a:defRPr/>
            </a:pPr>
            <a:endParaRPr lang="zh-CN" altLang="en-US" sz="1100">
              <a:solidFill>
                <a:srgbClr val="FFFFFF"/>
              </a:solidFill>
            </a:endParaRPr>
          </a:p>
          <a:p>
            <a:pPr marL="342900" indent="-342900" algn="r" eaLnBrk="0" hangingPunct="0">
              <a:lnSpc>
                <a:spcPct val="125000"/>
              </a:lnSpc>
              <a:spcBef>
                <a:spcPct val="20000"/>
              </a:spcBef>
              <a:defRPr/>
            </a:pPr>
            <a:endParaRPr lang="zh-CN" altLang="en-US" sz="1100">
              <a:solidFill>
                <a:srgbClr val="FFFFFF"/>
              </a:solidFill>
            </a:endParaRPr>
          </a:p>
          <a:p>
            <a:pPr marL="342900" indent="-342900" algn="r" eaLnBrk="0" hangingPunct="0">
              <a:lnSpc>
                <a:spcPct val="125000"/>
              </a:lnSpc>
              <a:spcBef>
                <a:spcPct val="20000"/>
              </a:spcBef>
              <a:defRPr/>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defRPr/>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defRPr/>
            </a:pPr>
            <a:r>
              <a:rPr lang="en-US" altLang="zh-CN" sz="1100">
                <a:solidFill>
                  <a:srgbClr val="FFFFFF"/>
                </a:solidFill>
              </a:rPr>
              <a:t>FrutigerNext LT Regular</a:t>
            </a:r>
          </a:p>
          <a:p>
            <a:pPr marL="342900" indent="-342900" algn="r" eaLnBrk="0" hangingPunct="0">
              <a:lnSpc>
                <a:spcPct val="125000"/>
              </a:lnSpc>
              <a:spcBef>
                <a:spcPct val="20000"/>
              </a:spcBef>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defRPr/>
            </a:pPr>
            <a:endParaRPr lang="en-US" altLang="zh-CN" sz="1100">
              <a:solidFill>
                <a:srgbClr val="FFFFFF"/>
              </a:solidFill>
            </a:endParaRPr>
          </a:p>
          <a:p>
            <a:pPr marL="342900" indent="-342900" algn="r" eaLnBrk="0" hangingPunct="0">
              <a:lnSpc>
                <a:spcPct val="125000"/>
              </a:lnSpc>
              <a:spcBef>
                <a:spcPct val="20000"/>
              </a:spcBef>
              <a:defRPr/>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defRPr/>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a:solidFill>
                  <a:srgbClr val="FFFFFF"/>
                </a:solidFill>
                <a:latin typeface="Arial" pitchFamily="34" charset="0"/>
              </a:rPr>
              <a:t> </a:t>
            </a:r>
          </a:p>
        </p:txBody>
      </p:sp>
      <p:grpSp>
        <p:nvGrpSpPr>
          <p:cNvPr id="10244" name="Group 11"/>
          <p:cNvGrpSpPr>
            <a:grpSpLocks/>
          </p:cNvGrpSpPr>
          <p:nvPr/>
        </p:nvGrpSpPr>
        <p:grpSpPr bwMode="auto">
          <a:xfrm>
            <a:off x="9324975" y="3367088"/>
            <a:ext cx="919163" cy="3490912"/>
            <a:chOff x="5839" y="2160"/>
            <a:chExt cx="579" cy="2199"/>
          </a:xfrm>
        </p:grpSpPr>
        <p:sp>
          <p:nvSpPr>
            <p:cNvPr id="11273" name="Rectangle 12"/>
            <p:cNvSpPr>
              <a:spLocks noChangeArrowheads="1"/>
            </p:cNvSpPr>
            <p:nvPr/>
          </p:nvSpPr>
          <p:spPr bwMode="auto">
            <a:xfrm>
              <a:off x="5839" y="2160"/>
              <a:ext cx="579" cy="2199"/>
            </a:xfrm>
            <a:prstGeom prst="rect">
              <a:avLst/>
            </a:prstGeom>
            <a:solidFill>
              <a:schemeClr val="bg1"/>
            </a:solidFill>
            <a:ln>
              <a:noFill/>
            </a:ln>
            <a:effectLst/>
            <a:extLst/>
          </p:spPr>
          <p:txBody>
            <a:bodyPr lIns="91425" tIns="45712" rIns="91425" bIns="45712" anchor="ctr">
              <a:spAutoFit/>
            </a:bodyPr>
            <a:lstStyle/>
            <a:p>
              <a:pPr>
                <a:defRPr/>
              </a:pPr>
              <a:endParaRPr lang="zh-CN" altLang="en-US"/>
            </a:p>
          </p:txBody>
        </p:sp>
        <p:grpSp>
          <p:nvGrpSpPr>
            <p:cNvPr id="10251" name="Group 13"/>
            <p:cNvGrpSpPr>
              <a:grpSpLocks/>
            </p:cNvGrpSpPr>
            <p:nvPr/>
          </p:nvGrpSpPr>
          <p:grpSpPr bwMode="auto">
            <a:xfrm>
              <a:off x="5893" y="2387"/>
              <a:ext cx="466" cy="115"/>
              <a:chOff x="5893" y="2387"/>
              <a:chExt cx="466" cy="115"/>
            </a:xfrm>
          </p:grpSpPr>
          <p:sp>
            <p:nvSpPr>
              <p:cNvPr id="11335" name="Rectangle 14"/>
              <p:cNvSpPr>
                <a:spLocks noChangeArrowheads="1"/>
              </p:cNvSpPr>
              <p:nvPr/>
            </p:nvSpPr>
            <p:spPr bwMode="auto">
              <a:xfrm flipV="1">
                <a:off x="6010" y="2387"/>
                <a:ext cx="116" cy="115"/>
              </a:xfrm>
              <a:prstGeom prst="rect">
                <a:avLst/>
              </a:prstGeom>
              <a:solidFill>
                <a:srgbClr val="FFCC66"/>
              </a:solidFill>
              <a:ln>
                <a:noFill/>
              </a:ln>
              <a:effectLst/>
              <a:extLst/>
            </p:spPr>
            <p:txBody>
              <a:bodyPr wrap="none" anchor="ctr"/>
              <a:lstStyle/>
              <a:p>
                <a:pPr>
                  <a:defRPr/>
                </a:pPr>
                <a:endParaRPr lang="zh-CN" altLang="en-US"/>
              </a:p>
            </p:txBody>
          </p:sp>
          <p:sp>
            <p:nvSpPr>
              <p:cNvPr id="11336" name="Rectangle 15"/>
              <p:cNvSpPr>
                <a:spLocks noChangeArrowheads="1"/>
              </p:cNvSpPr>
              <p:nvPr/>
            </p:nvSpPr>
            <p:spPr bwMode="auto">
              <a:xfrm flipV="1">
                <a:off x="6126" y="2387"/>
                <a:ext cx="116" cy="115"/>
              </a:xfrm>
              <a:prstGeom prst="rect">
                <a:avLst/>
              </a:prstGeom>
              <a:solidFill>
                <a:srgbClr val="FF9900"/>
              </a:solidFill>
              <a:ln>
                <a:noFill/>
              </a:ln>
              <a:effectLst/>
              <a:extLst/>
            </p:spPr>
            <p:txBody>
              <a:bodyPr wrap="none" anchor="ctr"/>
              <a:lstStyle/>
              <a:p>
                <a:pPr>
                  <a:defRPr/>
                </a:pPr>
                <a:endParaRPr lang="zh-CN" altLang="en-US"/>
              </a:p>
            </p:txBody>
          </p:sp>
          <p:sp>
            <p:nvSpPr>
              <p:cNvPr id="11337" name="Rectangle 16"/>
              <p:cNvSpPr>
                <a:spLocks noChangeArrowheads="1"/>
              </p:cNvSpPr>
              <p:nvPr/>
            </p:nvSpPr>
            <p:spPr bwMode="auto">
              <a:xfrm flipV="1">
                <a:off x="6242" y="2387"/>
                <a:ext cx="117" cy="115"/>
              </a:xfrm>
              <a:prstGeom prst="rect">
                <a:avLst/>
              </a:prstGeom>
              <a:solidFill>
                <a:srgbClr val="99660A"/>
              </a:solidFill>
              <a:ln>
                <a:noFill/>
              </a:ln>
              <a:effectLst/>
              <a:extLst/>
            </p:spPr>
            <p:txBody>
              <a:bodyPr wrap="none" anchor="ctr"/>
              <a:lstStyle/>
              <a:p>
                <a:pPr>
                  <a:defRPr/>
                </a:pPr>
                <a:endParaRPr lang="zh-CN" altLang="en-US"/>
              </a:p>
            </p:txBody>
          </p:sp>
          <p:sp>
            <p:nvSpPr>
              <p:cNvPr id="11338" name="Rectangle 17"/>
              <p:cNvSpPr>
                <a:spLocks noChangeArrowheads="1"/>
              </p:cNvSpPr>
              <p:nvPr/>
            </p:nvSpPr>
            <p:spPr bwMode="auto">
              <a:xfrm flipV="1">
                <a:off x="5893" y="2387"/>
                <a:ext cx="117" cy="115"/>
              </a:xfrm>
              <a:prstGeom prst="rect">
                <a:avLst/>
              </a:prstGeom>
              <a:solidFill>
                <a:srgbClr val="FFCC99"/>
              </a:solidFill>
              <a:ln>
                <a:noFill/>
              </a:ln>
              <a:effectLst/>
              <a:extLst/>
            </p:spPr>
            <p:txBody>
              <a:bodyPr wrap="none" anchor="ctr"/>
              <a:lstStyle/>
              <a:p>
                <a:pPr>
                  <a:defRPr/>
                </a:pPr>
                <a:endParaRPr lang="zh-CN" altLang="en-US"/>
              </a:p>
            </p:txBody>
          </p:sp>
        </p:grpSp>
        <p:grpSp>
          <p:nvGrpSpPr>
            <p:cNvPr id="10252" name="Group 18"/>
            <p:cNvGrpSpPr>
              <a:grpSpLocks/>
            </p:cNvGrpSpPr>
            <p:nvPr/>
          </p:nvGrpSpPr>
          <p:grpSpPr bwMode="auto">
            <a:xfrm>
              <a:off x="5893" y="2523"/>
              <a:ext cx="466" cy="115"/>
              <a:chOff x="5893" y="2523"/>
              <a:chExt cx="466" cy="115"/>
            </a:xfrm>
          </p:grpSpPr>
          <p:sp>
            <p:nvSpPr>
              <p:cNvPr id="11331" name="Rectangle 19"/>
              <p:cNvSpPr>
                <a:spLocks noChangeArrowheads="1"/>
              </p:cNvSpPr>
              <p:nvPr/>
            </p:nvSpPr>
            <p:spPr bwMode="auto">
              <a:xfrm flipV="1">
                <a:off x="6010" y="2523"/>
                <a:ext cx="116" cy="115"/>
              </a:xfrm>
              <a:prstGeom prst="rect">
                <a:avLst/>
              </a:prstGeom>
              <a:solidFill>
                <a:srgbClr val="99CCFF"/>
              </a:solidFill>
              <a:ln>
                <a:noFill/>
              </a:ln>
              <a:effectLst/>
              <a:extLst/>
            </p:spPr>
            <p:txBody>
              <a:bodyPr wrap="none" anchor="ctr"/>
              <a:lstStyle/>
              <a:p>
                <a:pPr>
                  <a:defRPr/>
                </a:pPr>
                <a:endParaRPr lang="zh-CN" altLang="en-US"/>
              </a:p>
            </p:txBody>
          </p:sp>
          <p:sp>
            <p:nvSpPr>
              <p:cNvPr id="11332" name="Rectangle 20"/>
              <p:cNvSpPr>
                <a:spLocks noChangeArrowheads="1"/>
              </p:cNvSpPr>
              <p:nvPr/>
            </p:nvSpPr>
            <p:spPr bwMode="auto">
              <a:xfrm flipV="1">
                <a:off x="6126" y="2523"/>
                <a:ext cx="116" cy="115"/>
              </a:xfrm>
              <a:prstGeom prst="rect">
                <a:avLst/>
              </a:prstGeom>
              <a:solidFill>
                <a:srgbClr val="99CCCC"/>
              </a:solidFill>
              <a:ln>
                <a:noFill/>
              </a:ln>
              <a:effectLst/>
              <a:extLst/>
            </p:spPr>
            <p:txBody>
              <a:bodyPr wrap="none" anchor="ctr"/>
              <a:lstStyle/>
              <a:p>
                <a:pPr>
                  <a:defRPr/>
                </a:pPr>
                <a:endParaRPr lang="zh-CN" altLang="en-US"/>
              </a:p>
            </p:txBody>
          </p:sp>
          <p:sp>
            <p:nvSpPr>
              <p:cNvPr id="11333" name="Rectangle 21"/>
              <p:cNvSpPr>
                <a:spLocks noChangeArrowheads="1"/>
              </p:cNvSpPr>
              <p:nvPr/>
            </p:nvSpPr>
            <p:spPr bwMode="auto">
              <a:xfrm flipV="1">
                <a:off x="6242" y="2523"/>
                <a:ext cx="117" cy="115"/>
              </a:xfrm>
              <a:prstGeom prst="rect">
                <a:avLst/>
              </a:prstGeom>
              <a:solidFill>
                <a:srgbClr val="009999"/>
              </a:solidFill>
              <a:ln>
                <a:noFill/>
              </a:ln>
              <a:effectLst/>
              <a:extLst/>
            </p:spPr>
            <p:txBody>
              <a:bodyPr wrap="none" anchor="ctr"/>
              <a:lstStyle/>
              <a:p>
                <a:pPr>
                  <a:defRPr/>
                </a:pPr>
                <a:endParaRPr lang="zh-CN" altLang="en-US"/>
              </a:p>
            </p:txBody>
          </p:sp>
          <p:sp>
            <p:nvSpPr>
              <p:cNvPr id="11334" name="Rectangle 22"/>
              <p:cNvSpPr>
                <a:spLocks noChangeArrowheads="1"/>
              </p:cNvSpPr>
              <p:nvPr/>
            </p:nvSpPr>
            <p:spPr bwMode="auto">
              <a:xfrm flipV="1">
                <a:off x="5893" y="2523"/>
                <a:ext cx="117" cy="115"/>
              </a:xfrm>
              <a:prstGeom prst="rect">
                <a:avLst/>
              </a:prstGeom>
              <a:solidFill>
                <a:srgbClr val="CCCCFF"/>
              </a:solidFill>
              <a:ln>
                <a:noFill/>
              </a:ln>
              <a:effectLst/>
              <a:extLst/>
            </p:spPr>
            <p:txBody>
              <a:bodyPr wrap="none" anchor="ctr"/>
              <a:lstStyle/>
              <a:p>
                <a:pPr>
                  <a:defRPr/>
                </a:pPr>
                <a:endParaRPr lang="zh-CN" altLang="en-US"/>
              </a:p>
            </p:txBody>
          </p:sp>
        </p:grpSp>
        <p:grpSp>
          <p:nvGrpSpPr>
            <p:cNvPr id="10253" name="Group 23"/>
            <p:cNvGrpSpPr>
              <a:grpSpLocks/>
            </p:cNvGrpSpPr>
            <p:nvPr/>
          </p:nvGrpSpPr>
          <p:grpSpPr bwMode="auto">
            <a:xfrm>
              <a:off x="5893" y="2659"/>
              <a:ext cx="466" cy="115"/>
              <a:chOff x="5893" y="2659"/>
              <a:chExt cx="466" cy="115"/>
            </a:xfrm>
          </p:grpSpPr>
          <p:sp>
            <p:nvSpPr>
              <p:cNvPr id="11327" name="Rectangle 24"/>
              <p:cNvSpPr>
                <a:spLocks noChangeArrowheads="1"/>
              </p:cNvSpPr>
              <p:nvPr/>
            </p:nvSpPr>
            <p:spPr bwMode="auto">
              <a:xfrm flipV="1">
                <a:off x="6010" y="2659"/>
                <a:ext cx="116" cy="115"/>
              </a:xfrm>
              <a:prstGeom prst="rect">
                <a:avLst/>
              </a:prstGeom>
              <a:solidFill>
                <a:srgbClr val="99CCCC"/>
              </a:solidFill>
              <a:ln>
                <a:noFill/>
              </a:ln>
              <a:effectLst/>
              <a:extLst/>
            </p:spPr>
            <p:txBody>
              <a:bodyPr wrap="none" anchor="ctr"/>
              <a:lstStyle/>
              <a:p>
                <a:pPr>
                  <a:defRPr/>
                </a:pPr>
                <a:endParaRPr lang="zh-CN" altLang="en-US"/>
              </a:p>
            </p:txBody>
          </p:sp>
          <p:sp>
            <p:nvSpPr>
              <p:cNvPr id="11328" name="Rectangle 25"/>
              <p:cNvSpPr>
                <a:spLocks noChangeArrowheads="1"/>
              </p:cNvSpPr>
              <p:nvPr/>
            </p:nvSpPr>
            <p:spPr bwMode="auto">
              <a:xfrm flipV="1">
                <a:off x="6126" y="2659"/>
                <a:ext cx="116" cy="115"/>
              </a:xfrm>
              <a:prstGeom prst="rect">
                <a:avLst/>
              </a:prstGeom>
              <a:solidFill>
                <a:srgbClr val="0099CC"/>
              </a:solidFill>
              <a:ln>
                <a:noFill/>
              </a:ln>
              <a:effectLst/>
              <a:extLst/>
            </p:spPr>
            <p:txBody>
              <a:bodyPr wrap="none" anchor="ctr"/>
              <a:lstStyle/>
              <a:p>
                <a:pPr>
                  <a:defRPr/>
                </a:pPr>
                <a:endParaRPr lang="zh-CN" altLang="en-US"/>
              </a:p>
            </p:txBody>
          </p:sp>
          <p:sp>
            <p:nvSpPr>
              <p:cNvPr id="11329" name="Rectangle 26"/>
              <p:cNvSpPr>
                <a:spLocks noChangeArrowheads="1"/>
              </p:cNvSpPr>
              <p:nvPr/>
            </p:nvSpPr>
            <p:spPr bwMode="auto">
              <a:xfrm flipV="1">
                <a:off x="6242" y="2659"/>
                <a:ext cx="117" cy="115"/>
              </a:xfrm>
              <a:prstGeom prst="rect">
                <a:avLst/>
              </a:prstGeom>
              <a:solidFill>
                <a:srgbClr val="006699"/>
              </a:solidFill>
              <a:ln>
                <a:noFill/>
              </a:ln>
              <a:effectLst/>
              <a:extLst/>
            </p:spPr>
            <p:txBody>
              <a:bodyPr wrap="none" anchor="ctr"/>
              <a:lstStyle/>
              <a:p>
                <a:pPr>
                  <a:defRPr/>
                </a:pPr>
                <a:endParaRPr lang="zh-CN" altLang="en-US"/>
              </a:p>
            </p:txBody>
          </p:sp>
          <p:sp>
            <p:nvSpPr>
              <p:cNvPr id="11330" name="Rectangle 27"/>
              <p:cNvSpPr>
                <a:spLocks noChangeArrowheads="1"/>
              </p:cNvSpPr>
              <p:nvPr/>
            </p:nvSpPr>
            <p:spPr bwMode="auto">
              <a:xfrm flipV="1">
                <a:off x="5893" y="2659"/>
                <a:ext cx="117" cy="115"/>
              </a:xfrm>
              <a:prstGeom prst="rect">
                <a:avLst/>
              </a:prstGeom>
              <a:solidFill>
                <a:srgbClr val="CCFF99"/>
              </a:solidFill>
              <a:ln>
                <a:noFill/>
              </a:ln>
              <a:effectLst/>
              <a:extLst/>
            </p:spPr>
            <p:txBody>
              <a:bodyPr wrap="none" anchor="ctr"/>
              <a:lstStyle/>
              <a:p>
                <a:pPr>
                  <a:defRPr/>
                </a:pPr>
                <a:endParaRPr lang="zh-CN" altLang="en-US"/>
              </a:p>
            </p:txBody>
          </p:sp>
        </p:grpSp>
        <p:grpSp>
          <p:nvGrpSpPr>
            <p:cNvPr id="10254" name="Group 28"/>
            <p:cNvGrpSpPr>
              <a:grpSpLocks/>
            </p:cNvGrpSpPr>
            <p:nvPr/>
          </p:nvGrpSpPr>
          <p:grpSpPr bwMode="auto">
            <a:xfrm>
              <a:off x="5893" y="2251"/>
              <a:ext cx="466" cy="119"/>
              <a:chOff x="5893" y="2251"/>
              <a:chExt cx="466" cy="119"/>
            </a:xfrm>
          </p:grpSpPr>
          <p:sp>
            <p:nvSpPr>
              <p:cNvPr id="11323" name="Rectangle 29"/>
              <p:cNvSpPr>
                <a:spLocks noChangeArrowheads="1"/>
              </p:cNvSpPr>
              <p:nvPr/>
            </p:nvSpPr>
            <p:spPr bwMode="auto">
              <a:xfrm flipV="1">
                <a:off x="6126" y="2251"/>
                <a:ext cx="116" cy="119"/>
              </a:xfrm>
              <a:prstGeom prst="rect">
                <a:avLst/>
              </a:prstGeom>
              <a:solidFill>
                <a:srgbClr val="FF9900"/>
              </a:solidFill>
              <a:ln>
                <a:noFill/>
              </a:ln>
              <a:effectLst/>
              <a:extLst/>
            </p:spPr>
            <p:txBody>
              <a:bodyPr wrap="none" anchor="ctr"/>
              <a:lstStyle/>
              <a:p>
                <a:pPr>
                  <a:defRPr/>
                </a:pPr>
                <a:endParaRPr lang="zh-CN" altLang="en-US"/>
              </a:p>
            </p:txBody>
          </p:sp>
          <p:sp>
            <p:nvSpPr>
              <p:cNvPr id="11324" name="Rectangle 30"/>
              <p:cNvSpPr>
                <a:spLocks noChangeArrowheads="1"/>
              </p:cNvSpPr>
              <p:nvPr/>
            </p:nvSpPr>
            <p:spPr bwMode="auto">
              <a:xfrm flipV="1">
                <a:off x="6242" y="2251"/>
                <a:ext cx="117" cy="119"/>
              </a:xfrm>
              <a:prstGeom prst="rect">
                <a:avLst/>
              </a:prstGeom>
              <a:solidFill>
                <a:srgbClr val="CCCCCC"/>
              </a:solidFill>
              <a:ln>
                <a:noFill/>
              </a:ln>
              <a:effectLst/>
              <a:extLst/>
            </p:spPr>
            <p:txBody>
              <a:bodyPr wrap="none" anchor="ctr"/>
              <a:lstStyle/>
              <a:p>
                <a:pPr>
                  <a:defRPr/>
                </a:pPr>
                <a:endParaRPr lang="zh-CN" altLang="en-US"/>
              </a:p>
            </p:txBody>
          </p:sp>
          <p:sp>
            <p:nvSpPr>
              <p:cNvPr id="11325" name="Rectangle 31"/>
              <p:cNvSpPr>
                <a:spLocks noChangeArrowheads="1"/>
              </p:cNvSpPr>
              <p:nvPr/>
            </p:nvSpPr>
            <p:spPr bwMode="auto">
              <a:xfrm flipV="1">
                <a:off x="5893" y="2251"/>
                <a:ext cx="117" cy="119"/>
              </a:xfrm>
              <a:prstGeom prst="rect">
                <a:avLst/>
              </a:prstGeom>
              <a:solidFill>
                <a:srgbClr val="99CCFF"/>
              </a:solidFill>
              <a:ln>
                <a:noFill/>
              </a:ln>
              <a:effectLst/>
              <a:extLst/>
            </p:spPr>
            <p:txBody>
              <a:bodyPr wrap="none" anchor="ctr"/>
              <a:lstStyle/>
              <a:p>
                <a:pPr>
                  <a:defRPr/>
                </a:pPr>
                <a:endParaRPr lang="zh-CN" altLang="en-US"/>
              </a:p>
            </p:txBody>
          </p:sp>
          <p:sp>
            <p:nvSpPr>
              <p:cNvPr id="11326" name="Rectangle 32"/>
              <p:cNvSpPr>
                <a:spLocks noChangeArrowheads="1"/>
              </p:cNvSpPr>
              <p:nvPr/>
            </p:nvSpPr>
            <p:spPr bwMode="auto">
              <a:xfrm flipV="1">
                <a:off x="6010" y="2251"/>
                <a:ext cx="116" cy="119"/>
              </a:xfrm>
              <a:prstGeom prst="rect">
                <a:avLst/>
              </a:prstGeom>
              <a:solidFill>
                <a:srgbClr val="669900"/>
              </a:solidFill>
              <a:ln>
                <a:noFill/>
              </a:ln>
              <a:effectLst/>
              <a:extLst/>
            </p:spPr>
            <p:txBody>
              <a:bodyPr wrap="none" anchor="ctr"/>
              <a:lstStyle/>
              <a:p>
                <a:pPr>
                  <a:defRPr/>
                </a:pPr>
                <a:endParaRPr lang="zh-CN" altLang="en-US"/>
              </a:p>
            </p:txBody>
          </p:sp>
        </p:grpSp>
        <p:grpSp>
          <p:nvGrpSpPr>
            <p:cNvPr id="10255" name="Group 33"/>
            <p:cNvGrpSpPr>
              <a:grpSpLocks/>
            </p:cNvGrpSpPr>
            <p:nvPr/>
          </p:nvGrpSpPr>
          <p:grpSpPr bwMode="auto">
            <a:xfrm>
              <a:off x="5893" y="2886"/>
              <a:ext cx="466" cy="115"/>
              <a:chOff x="5893" y="2886"/>
              <a:chExt cx="466" cy="115"/>
            </a:xfrm>
          </p:grpSpPr>
          <p:sp>
            <p:nvSpPr>
              <p:cNvPr id="11319" name="Rectangle 34"/>
              <p:cNvSpPr>
                <a:spLocks noChangeArrowheads="1"/>
              </p:cNvSpPr>
              <p:nvPr/>
            </p:nvSpPr>
            <p:spPr bwMode="auto">
              <a:xfrm flipV="1">
                <a:off x="6010" y="2886"/>
                <a:ext cx="116" cy="115"/>
              </a:xfrm>
              <a:prstGeom prst="rect">
                <a:avLst/>
              </a:prstGeom>
              <a:solidFill>
                <a:srgbClr val="FF9900"/>
              </a:solidFill>
              <a:ln>
                <a:noFill/>
              </a:ln>
              <a:effectLst/>
              <a:extLst/>
            </p:spPr>
            <p:txBody>
              <a:bodyPr wrap="none" anchor="ctr"/>
              <a:lstStyle/>
              <a:p>
                <a:pPr>
                  <a:defRPr/>
                </a:pPr>
                <a:endParaRPr lang="zh-CN" altLang="en-US"/>
              </a:p>
            </p:txBody>
          </p:sp>
          <p:sp>
            <p:nvSpPr>
              <p:cNvPr id="11320" name="Rectangle 35"/>
              <p:cNvSpPr>
                <a:spLocks noChangeArrowheads="1"/>
              </p:cNvSpPr>
              <p:nvPr/>
            </p:nvSpPr>
            <p:spPr bwMode="auto">
              <a:xfrm flipV="1">
                <a:off x="6126" y="2886"/>
                <a:ext cx="116" cy="115"/>
              </a:xfrm>
              <a:prstGeom prst="rect">
                <a:avLst/>
              </a:prstGeom>
              <a:solidFill>
                <a:srgbClr val="FFCC99"/>
              </a:solidFill>
              <a:ln>
                <a:noFill/>
              </a:ln>
              <a:effectLst/>
              <a:extLst/>
            </p:spPr>
            <p:txBody>
              <a:bodyPr wrap="none" anchor="ctr"/>
              <a:lstStyle/>
              <a:p>
                <a:pPr>
                  <a:defRPr/>
                </a:pPr>
                <a:endParaRPr lang="zh-CN" altLang="en-US"/>
              </a:p>
            </p:txBody>
          </p:sp>
          <p:sp>
            <p:nvSpPr>
              <p:cNvPr id="11321" name="Rectangle 36"/>
              <p:cNvSpPr>
                <a:spLocks noChangeArrowheads="1"/>
              </p:cNvSpPr>
              <p:nvPr/>
            </p:nvSpPr>
            <p:spPr bwMode="auto">
              <a:xfrm flipV="1">
                <a:off x="6242" y="2886"/>
                <a:ext cx="117" cy="115"/>
              </a:xfrm>
              <a:prstGeom prst="rect">
                <a:avLst/>
              </a:prstGeom>
              <a:solidFill>
                <a:srgbClr val="FFCC66"/>
              </a:solidFill>
              <a:ln>
                <a:noFill/>
              </a:ln>
              <a:effectLst/>
              <a:extLst/>
            </p:spPr>
            <p:txBody>
              <a:bodyPr wrap="none" anchor="ctr"/>
              <a:lstStyle/>
              <a:p>
                <a:pPr>
                  <a:defRPr/>
                </a:pPr>
                <a:endParaRPr lang="zh-CN" altLang="en-US"/>
              </a:p>
            </p:txBody>
          </p:sp>
          <p:sp>
            <p:nvSpPr>
              <p:cNvPr id="11322" name="Rectangle 37"/>
              <p:cNvSpPr>
                <a:spLocks noChangeArrowheads="1"/>
              </p:cNvSpPr>
              <p:nvPr/>
            </p:nvSpPr>
            <p:spPr bwMode="auto">
              <a:xfrm flipV="1">
                <a:off x="5893" y="2886"/>
                <a:ext cx="117" cy="115"/>
              </a:xfrm>
              <a:prstGeom prst="rect">
                <a:avLst/>
              </a:prstGeom>
              <a:solidFill>
                <a:schemeClr val="tx2"/>
              </a:solidFill>
              <a:ln>
                <a:noFill/>
              </a:ln>
              <a:effectLst/>
              <a:extLst/>
            </p:spPr>
            <p:txBody>
              <a:bodyPr wrap="none" anchor="ctr"/>
              <a:lstStyle/>
              <a:p>
                <a:pPr>
                  <a:defRPr/>
                </a:pPr>
                <a:endParaRPr lang="zh-CN" altLang="en-US"/>
              </a:p>
            </p:txBody>
          </p:sp>
        </p:grpSp>
        <p:grpSp>
          <p:nvGrpSpPr>
            <p:cNvPr id="10256" name="Group 38"/>
            <p:cNvGrpSpPr>
              <a:grpSpLocks/>
            </p:cNvGrpSpPr>
            <p:nvPr/>
          </p:nvGrpSpPr>
          <p:grpSpPr bwMode="auto">
            <a:xfrm>
              <a:off x="5893" y="3022"/>
              <a:ext cx="466" cy="115"/>
              <a:chOff x="5893" y="3022"/>
              <a:chExt cx="466" cy="115"/>
            </a:xfrm>
          </p:grpSpPr>
          <p:sp>
            <p:nvSpPr>
              <p:cNvPr id="11315" name="Rectangle 39"/>
              <p:cNvSpPr>
                <a:spLocks noChangeArrowheads="1"/>
              </p:cNvSpPr>
              <p:nvPr/>
            </p:nvSpPr>
            <p:spPr bwMode="auto">
              <a:xfrm flipV="1">
                <a:off x="6010" y="3022"/>
                <a:ext cx="116" cy="115"/>
              </a:xfrm>
              <a:prstGeom prst="rect">
                <a:avLst/>
              </a:prstGeom>
              <a:solidFill>
                <a:srgbClr val="006699"/>
              </a:solidFill>
              <a:ln>
                <a:noFill/>
              </a:ln>
              <a:effectLst/>
              <a:extLst/>
            </p:spPr>
            <p:txBody>
              <a:bodyPr wrap="none" anchor="ctr"/>
              <a:lstStyle/>
              <a:p>
                <a:pPr>
                  <a:defRPr/>
                </a:pPr>
                <a:endParaRPr lang="zh-CN" altLang="en-US"/>
              </a:p>
            </p:txBody>
          </p:sp>
          <p:sp>
            <p:nvSpPr>
              <p:cNvPr id="11316" name="Rectangle 40"/>
              <p:cNvSpPr>
                <a:spLocks noChangeArrowheads="1"/>
              </p:cNvSpPr>
              <p:nvPr/>
            </p:nvSpPr>
            <p:spPr bwMode="auto">
              <a:xfrm flipV="1">
                <a:off x="6126" y="3022"/>
                <a:ext cx="116" cy="115"/>
              </a:xfrm>
              <a:prstGeom prst="rect">
                <a:avLst/>
              </a:prstGeom>
              <a:solidFill>
                <a:srgbClr val="99CCFF"/>
              </a:solidFill>
              <a:ln>
                <a:noFill/>
              </a:ln>
              <a:effectLst/>
              <a:extLst/>
            </p:spPr>
            <p:txBody>
              <a:bodyPr wrap="none" anchor="ctr"/>
              <a:lstStyle/>
              <a:p>
                <a:pPr>
                  <a:defRPr/>
                </a:pPr>
                <a:endParaRPr lang="zh-CN" altLang="en-US"/>
              </a:p>
            </p:txBody>
          </p:sp>
          <p:sp>
            <p:nvSpPr>
              <p:cNvPr id="11317" name="Rectangle 41"/>
              <p:cNvSpPr>
                <a:spLocks noChangeArrowheads="1"/>
              </p:cNvSpPr>
              <p:nvPr/>
            </p:nvSpPr>
            <p:spPr bwMode="auto">
              <a:xfrm flipV="1">
                <a:off x="6242" y="3022"/>
                <a:ext cx="117" cy="115"/>
              </a:xfrm>
              <a:prstGeom prst="rect">
                <a:avLst/>
              </a:prstGeom>
              <a:solidFill>
                <a:srgbClr val="CCCCFF"/>
              </a:solidFill>
              <a:ln>
                <a:noFill/>
              </a:ln>
              <a:effectLst/>
              <a:extLst/>
            </p:spPr>
            <p:txBody>
              <a:bodyPr wrap="none" anchor="ctr"/>
              <a:lstStyle/>
              <a:p>
                <a:pPr>
                  <a:defRPr/>
                </a:pPr>
                <a:endParaRPr lang="zh-CN" altLang="en-US"/>
              </a:p>
            </p:txBody>
          </p:sp>
          <p:sp>
            <p:nvSpPr>
              <p:cNvPr id="11318" name="Rectangle 42"/>
              <p:cNvSpPr>
                <a:spLocks noChangeArrowheads="1"/>
              </p:cNvSpPr>
              <p:nvPr/>
            </p:nvSpPr>
            <p:spPr bwMode="auto">
              <a:xfrm flipV="1">
                <a:off x="5893" y="3022"/>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10257" name="Group 43"/>
            <p:cNvGrpSpPr>
              <a:grpSpLocks/>
            </p:cNvGrpSpPr>
            <p:nvPr/>
          </p:nvGrpSpPr>
          <p:grpSpPr bwMode="auto">
            <a:xfrm>
              <a:off x="5893" y="3158"/>
              <a:ext cx="466" cy="115"/>
              <a:chOff x="5893" y="3158"/>
              <a:chExt cx="466" cy="115"/>
            </a:xfrm>
          </p:grpSpPr>
          <p:sp>
            <p:nvSpPr>
              <p:cNvPr id="11311" name="Rectangle 44"/>
              <p:cNvSpPr>
                <a:spLocks noChangeArrowheads="1"/>
              </p:cNvSpPr>
              <p:nvPr/>
            </p:nvSpPr>
            <p:spPr bwMode="auto">
              <a:xfrm flipV="1">
                <a:off x="6010" y="3158"/>
                <a:ext cx="116" cy="115"/>
              </a:xfrm>
              <a:prstGeom prst="rect">
                <a:avLst/>
              </a:prstGeom>
              <a:solidFill>
                <a:srgbClr val="009999"/>
              </a:solidFill>
              <a:ln>
                <a:noFill/>
              </a:ln>
              <a:effectLst/>
              <a:extLst/>
            </p:spPr>
            <p:txBody>
              <a:bodyPr wrap="none" anchor="ctr"/>
              <a:lstStyle/>
              <a:p>
                <a:pPr>
                  <a:defRPr/>
                </a:pPr>
                <a:endParaRPr lang="zh-CN" altLang="en-US"/>
              </a:p>
            </p:txBody>
          </p:sp>
          <p:sp>
            <p:nvSpPr>
              <p:cNvPr id="11312" name="Rectangle 45"/>
              <p:cNvSpPr>
                <a:spLocks noChangeArrowheads="1"/>
              </p:cNvSpPr>
              <p:nvPr/>
            </p:nvSpPr>
            <p:spPr bwMode="auto">
              <a:xfrm flipV="1">
                <a:off x="6126" y="3158"/>
                <a:ext cx="116" cy="115"/>
              </a:xfrm>
              <a:prstGeom prst="rect">
                <a:avLst/>
              </a:prstGeom>
              <a:solidFill>
                <a:srgbClr val="CCFF99"/>
              </a:solidFill>
              <a:ln>
                <a:noFill/>
              </a:ln>
              <a:effectLst/>
              <a:extLst/>
            </p:spPr>
            <p:txBody>
              <a:bodyPr wrap="none" anchor="ctr"/>
              <a:lstStyle/>
              <a:p>
                <a:pPr>
                  <a:defRPr/>
                </a:pPr>
                <a:endParaRPr lang="zh-CN" altLang="en-US"/>
              </a:p>
            </p:txBody>
          </p:sp>
          <p:sp>
            <p:nvSpPr>
              <p:cNvPr id="11313" name="Rectangle 46"/>
              <p:cNvSpPr>
                <a:spLocks noChangeArrowheads="1"/>
              </p:cNvSpPr>
              <p:nvPr/>
            </p:nvSpPr>
            <p:spPr bwMode="auto">
              <a:xfrm flipV="1">
                <a:off x="6242" y="3158"/>
                <a:ext cx="117" cy="115"/>
              </a:xfrm>
              <a:prstGeom prst="rect">
                <a:avLst/>
              </a:prstGeom>
              <a:solidFill>
                <a:srgbClr val="99CCCC"/>
              </a:solidFill>
              <a:ln>
                <a:noFill/>
              </a:ln>
              <a:effectLst/>
              <a:extLst/>
            </p:spPr>
            <p:txBody>
              <a:bodyPr wrap="none" anchor="ctr"/>
              <a:lstStyle/>
              <a:p>
                <a:pPr>
                  <a:defRPr/>
                </a:pPr>
                <a:endParaRPr lang="zh-CN" altLang="en-US"/>
              </a:p>
            </p:txBody>
          </p:sp>
          <p:sp>
            <p:nvSpPr>
              <p:cNvPr id="11314" name="Rectangle 47"/>
              <p:cNvSpPr>
                <a:spLocks noChangeArrowheads="1"/>
              </p:cNvSpPr>
              <p:nvPr/>
            </p:nvSpPr>
            <p:spPr bwMode="auto">
              <a:xfrm flipV="1">
                <a:off x="5893" y="3158"/>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10258" name="Group 48"/>
            <p:cNvGrpSpPr>
              <a:grpSpLocks/>
            </p:cNvGrpSpPr>
            <p:nvPr/>
          </p:nvGrpSpPr>
          <p:grpSpPr bwMode="auto">
            <a:xfrm>
              <a:off x="5893" y="3385"/>
              <a:ext cx="466" cy="115"/>
              <a:chOff x="5893" y="3385"/>
              <a:chExt cx="466" cy="115"/>
            </a:xfrm>
          </p:grpSpPr>
          <p:sp>
            <p:nvSpPr>
              <p:cNvPr id="11307" name="Rectangle 49"/>
              <p:cNvSpPr>
                <a:spLocks noChangeArrowheads="1"/>
              </p:cNvSpPr>
              <p:nvPr/>
            </p:nvSpPr>
            <p:spPr bwMode="auto">
              <a:xfrm flipV="1">
                <a:off x="6010" y="3385"/>
                <a:ext cx="116" cy="115"/>
              </a:xfrm>
              <a:prstGeom prst="rect">
                <a:avLst/>
              </a:prstGeom>
              <a:solidFill>
                <a:srgbClr val="FF9900"/>
              </a:solidFill>
              <a:ln>
                <a:noFill/>
              </a:ln>
              <a:effectLst/>
              <a:extLst/>
            </p:spPr>
            <p:txBody>
              <a:bodyPr wrap="none" anchor="ctr"/>
              <a:lstStyle/>
              <a:p>
                <a:pPr>
                  <a:defRPr/>
                </a:pPr>
                <a:endParaRPr lang="zh-CN" altLang="en-US"/>
              </a:p>
            </p:txBody>
          </p:sp>
          <p:sp>
            <p:nvSpPr>
              <p:cNvPr id="11308" name="Rectangle 50"/>
              <p:cNvSpPr>
                <a:spLocks noChangeArrowheads="1"/>
              </p:cNvSpPr>
              <p:nvPr/>
            </p:nvSpPr>
            <p:spPr bwMode="auto">
              <a:xfrm flipV="1">
                <a:off x="6126" y="3385"/>
                <a:ext cx="116" cy="115"/>
              </a:xfrm>
              <a:prstGeom prst="rect">
                <a:avLst/>
              </a:prstGeom>
              <a:solidFill>
                <a:srgbClr val="FFCC99"/>
              </a:solidFill>
              <a:ln>
                <a:noFill/>
              </a:ln>
              <a:effectLst/>
              <a:extLst/>
            </p:spPr>
            <p:txBody>
              <a:bodyPr wrap="none" anchor="ctr"/>
              <a:lstStyle/>
              <a:p>
                <a:pPr>
                  <a:defRPr/>
                </a:pPr>
                <a:endParaRPr lang="zh-CN" altLang="en-US"/>
              </a:p>
            </p:txBody>
          </p:sp>
          <p:sp>
            <p:nvSpPr>
              <p:cNvPr id="11309" name="Rectangle 51"/>
              <p:cNvSpPr>
                <a:spLocks noChangeArrowheads="1"/>
              </p:cNvSpPr>
              <p:nvPr/>
            </p:nvSpPr>
            <p:spPr bwMode="auto">
              <a:xfrm flipV="1">
                <a:off x="6242" y="3385"/>
                <a:ext cx="117" cy="115"/>
              </a:xfrm>
              <a:prstGeom prst="rect">
                <a:avLst/>
              </a:prstGeom>
              <a:solidFill>
                <a:srgbClr val="FFCC66"/>
              </a:solidFill>
              <a:ln>
                <a:noFill/>
              </a:ln>
              <a:effectLst/>
              <a:extLst/>
            </p:spPr>
            <p:txBody>
              <a:bodyPr wrap="none" anchor="ctr"/>
              <a:lstStyle/>
              <a:p>
                <a:pPr>
                  <a:defRPr/>
                </a:pPr>
                <a:endParaRPr lang="zh-CN" altLang="en-US"/>
              </a:p>
            </p:txBody>
          </p:sp>
          <p:sp>
            <p:nvSpPr>
              <p:cNvPr id="11310" name="Rectangle 52"/>
              <p:cNvSpPr>
                <a:spLocks noChangeArrowheads="1"/>
              </p:cNvSpPr>
              <p:nvPr/>
            </p:nvSpPr>
            <p:spPr bwMode="auto">
              <a:xfrm flipV="1">
                <a:off x="5893" y="3385"/>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10259" name="Group 53"/>
            <p:cNvGrpSpPr>
              <a:grpSpLocks/>
            </p:cNvGrpSpPr>
            <p:nvPr/>
          </p:nvGrpSpPr>
          <p:grpSpPr bwMode="auto">
            <a:xfrm>
              <a:off x="5893" y="3521"/>
              <a:ext cx="466" cy="115"/>
              <a:chOff x="5893" y="3521"/>
              <a:chExt cx="466" cy="115"/>
            </a:xfrm>
          </p:grpSpPr>
          <p:sp>
            <p:nvSpPr>
              <p:cNvPr id="11303" name="Rectangle 54"/>
              <p:cNvSpPr>
                <a:spLocks noChangeArrowheads="1"/>
              </p:cNvSpPr>
              <p:nvPr/>
            </p:nvSpPr>
            <p:spPr bwMode="auto">
              <a:xfrm flipV="1">
                <a:off x="6010" y="3521"/>
                <a:ext cx="116" cy="115"/>
              </a:xfrm>
              <a:prstGeom prst="rect">
                <a:avLst/>
              </a:prstGeom>
              <a:solidFill>
                <a:srgbClr val="006699"/>
              </a:solidFill>
              <a:ln>
                <a:noFill/>
              </a:ln>
              <a:effectLst/>
              <a:extLst/>
            </p:spPr>
            <p:txBody>
              <a:bodyPr wrap="none" anchor="ctr"/>
              <a:lstStyle/>
              <a:p>
                <a:pPr>
                  <a:defRPr/>
                </a:pPr>
                <a:endParaRPr lang="zh-CN" altLang="en-US"/>
              </a:p>
            </p:txBody>
          </p:sp>
          <p:sp>
            <p:nvSpPr>
              <p:cNvPr id="11304" name="Rectangle 55"/>
              <p:cNvSpPr>
                <a:spLocks noChangeArrowheads="1"/>
              </p:cNvSpPr>
              <p:nvPr/>
            </p:nvSpPr>
            <p:spPr bwMode="auto">
              <a:xfrm flipV="1">
                <a:off x="6126" y="3521"/>
                <a:ext cx="116" cy="115"/>
              </a:xfrm>
              <a:prstGeom prst="rect">
                <a:avLst/>
              </a:prstGeom>
              <a:solidFill>
                <a:srgbClr val="99CCFF"/>
              </a:solidFill>
              <a:ln>
                <a:noFill/>
              </a:ln>
              <a:effectLst/>
              <a:extLst/>
            </p:spPr>
            <p:txBody>
              <a:bodyPr wrap="none" anchor="ctr"/>
              <a:lstStyle/>
              <a:p>
                <a:pPr>
                  <a:defRPr/>
                </a:pPr>
                <a:endParaRPr lang="zh-CN" altLang="en-US"/>
              </a:p>
            </p:txBody>
          </p:sp>
          <p:sp>
            <p:nvSpPr>
              <p:cNvPr id="11305" name="Rectangle 56"/>
              <p:cNvSpPr>
                <a:spLocks noChangeArrowheads="1"/>
              </p:cNvSpPr>
              <p:nvPr/>
            </p:nvSpPr>
            <p:spPr bwMode="auto">
              <a:xfrm flipV="1">
                <a:off x="6242" y="3521"/>
                <a:ext cx="117" cy="115"/>
              </a:xfrm>
              <a:prstGeom prst="rect">
                <a:avLst/>
              </a:prstGeom>
              <a:solidFill>
                <a:srgbClr val="CCCCFF"/>
              </a:solidFill>
              <a:ln>
                <a:noFill/>
              </a:ln>
              <a:effectLst/>
              <a:extLst/>
            </p:spPr>
            <p:txBody>
              <a:bodyPr wrap="none" anchor="ctr"/>
              <a:lstStyle/>
              <a:p>
                <a:pPr>
                  <a:defRPr/>
                </a:pPr>
                <a:endParaRPr lang="zh-CN" altLang="en-US"/>
              </a:p>
            </p:txBody>
          </p:sp>
          <p:sp>
            <p:nvSpPr>
              <p:cNvPr id="11306" name="Rectangle 57"/>
              <p:cNvSpPr>
                <a:spLocks noChangeArrowheads="1"/>
              </p:cNvSpPr>
              <p:nvPr/>
            </p:nvSpPr>
            <p:spPr bwMode="auto">
              <a:xfrm flipV="1">
                <a:off x="5893" y="3521"/>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10260" name="Group 58"/>
            <p:cNvGrpSpPr>
              <a:grpSpLocks/>
            </p:cNvGrpSpPr>
            <p:nvPr/>
          </p:nvGrpSpPr>
          <p:grpSpPr bwMode="auto">
            <a:xfrm>
              <a:off x="5893" y="3657"/>
              <a:ext cx="466" cy="115"/>
              <a:chOff x="5893" y="3657"/>
              <a:chExt cx="466" cy="115"/>
            </a:xfrm>
          </p:grpSpPr>
          <p:sp>
            <p:nvSpPr>
              <p:cNvPr id="11299" name="Rectangle 59"/>
              <p:cNvSpPr>
                <a:spLocks noChangeArrowheads="1"/>
              </p:cNvSpPr>
              <p:nvPr/>
            </p:nvSpPr>
            <p:spPr bwMode="auto">
              <a:xfrm flipV="1">
                <a:off x="6010" y="3657"/>
                <a:ext cx="116" cy="115"/>
              </a:xfrm>
              <a:prstGeom prst="rect">
                <a:avLst/>
              </a:prstGeom>
              <a:solidFill>
                <a:srgbClr val="009999"/>
              </a:solidFill>
              <a:ln>
                <a:noFill/>
              </a:ln>
              <a:effectLst/>
              <a:extLst/>
            </p:spPr>
            <p:txBody>
              <a:bodyPr wrap="none" anchor="ctr"/>
              <a:lstStyle/>
              <a:p>
                <a:pPr>
                  <a:defRPr/>
                </a:pPr>
                <a:endParaRPr lang="zh-CN" altLang="en-US"/>
              </a:p>
            </p:txBody>
          </p:sp>
          <p:sp>
            <p:nvSpPr>
              <p:cNvPr id="11300" name="Rectangle 60"/>
              <p:cNvSpPr>
                <a:spLocks noChangeArrowheads="1"/>
              </p:cNvSpPr>
              <p:nvPr/>
            </p:nvSpPr>
            <p:spPr bwMode="auto">
              <a:xfrm flipV="1">
                <a:off x="6126" y="3657"/>
                <a:ext cx="116" cy="115"/>
              </a:xfrm>
              <a:prstGeom prst="rect">
                <a:avLst/>
              </a:prstGeom>
              <a:solidFill>
                <a:srgbClr val="CCFF99"/>
              </a:solidFill>
              <a:ln>
                <a:noFill/>
              </a:ln>
              <a:effectLst/>
              <a:extLst/>
            </p:spPr>
            <p:txBody>
              <a:bodyPr wrap="none" anchor="ctr"/>
              <a:lstStyle/>
              <a:p>
                <a:pPr>
                  <a:defRPr/>
                </a:pPr>
                <a:endParaRPr lang="zh-CN" altLang="en-US"/>
              </a:p>
            </p:txBody>
          </p:sp>
          <p:sp>
            <p:nvSpPr>
              <p:cNvPr id="11301" name="Rectangle 61"/>
              <p:cNvSpPr>
                <a:spLocks noChangeArrowheads="1"/>
              </p:cNvSpPr>
              <p:nvPr/>
            </p:nvSpPr>
            <p:spPr bwMode="auto">
              <a:xfrm flipV="1">
                <a:off x="6242" y="3657"/>
                <a:ext cx="117" cy="115"/>
              </a:xfrm>
              <a:prstGeom prst="rect">
                <a:avLst/>
              </a:prstGeom>
              <a:solidFill>
                <a:srgbClr val="99CCCC"/>
              </a:solidFill>
              <a:ln>
                <a:noFill/>
              </a:ln>
              <a:effectLst/>
              <a:extLst/>
            </p:spPr>
            <p:txBody>
              <a:bodyPr wrap="none" anchor="ctr"/>
              <a:lstStyle/>
              <a:p>
                <a:pPr>
                  <a:defRPr/>
                </a:pPr>
                <a:endParaRPr lang="zh-CN" altLang="en-US"/>
              </a:p>
            </p:txBody>
          </p:sp>
          <p:sp>
            <p:nvSpPr>
              <p:cNvPr id="11302" name="Rectangle 62"/>
              <p:cNvSpPr>
                <a:spLocks noChangeArrowheads="1"/>
              </p:cNvSpPr>
              <p:nvPr/>
            </p:nvSpPr>
            <p:spPr bwMode="auto">
              <a:xfrm flipV="1">
                <a:off x="5893" y="3657"/>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10261" name="Group 63"/>
            <p:cNvGrpSpPr>
              <a:grpSpLocks/>
            </p:cNvGrpSpPr>
            <p:nvPr/>
          </p:nvGrpSpPr>
          <p:grpSpPr bwMode="auto">
            <a:xfrm>
              <a:off x="5893" y="3884"/>
              <a:ext cx="466" cy="115"/>
              <a:chOff x="5893" y="3884"/>
              <a:chExt cx="466" cy="115"/>
            </a:xfrm>
          </p:grpSpPr>
          <p:sp>
            <p:nvSpPr>
              <p:cNvPr id="11295" name="Rectangle 64"/>
              <p:cNvSpPr>
                <a:spLocks noChangeArrowheads="1"/>
              </p:cNvSpPr>
              <p:nvPr/>
            </p:nvSpPr>
            <p:spPr bwMode="auto">
              <a:xfrm flipV="1">
                <a:off x="6010" y="3884"/>
                <a:ext cx="116" cy="115"/>
              </a:xfrm>
              <a:prstGeom prst="rect">
                <a:avLst/>
              </a:prstGeom>
              <a:solidFill>
                <a:srgbClr val="FF9900"/>
              </a:solidFill>
              <a:ln>
                <a:noFill/>
              </a:ln>
              <a:effectLst/>
              <a:extLst/>
            </p:spPr>
            <p:txBody>
              <a:bodyPr wrap="none" anchor="ctr"/>
              <a:lstStyle/>
              <a:p>
                <a:pPr>
                  <a:defRPr/>
                </a:pPr>
                <a:endParaRPr lang="zh-CN" altLang="en-US"/>
              </a:p>
            </p:txBody>
          </p:sp>
          <p:sp>
            <p:nvSpPr>
              <p:cNvPr id="11296" name="Rectangle 65"/>
              <p:cNvSpPr>
                <a:spLocks noChangeArrowheads="1"/>
              </p:cNvSpPr>
              <p:nvPr/>
            </p:nvSpPr>
            <p:spPr bwMode="auto">
              <a:xfrm flipV="1">
                <a:off x="6126" y="3884"/>
                <a:ext cx="116" cy="115"/>
              </a:xfrm>
              <a:prstGeom prst="rect">
                <a:avLst/>
              </a:prstGeom>
              <a:solidFill>
                <a:srgbClr val="FFCC99"/>
              </a:solidFill>
              <a:ln>
                <a:noFill/>
              </a:ln>
              <a:effectLst/>
              <a:extLst/>
            </p:spPr>
            <p:txBody>
              <a:bodyPr wrap="none" anchor="ctr"/>
              <a:lstStyle/>
              <a:p>
                <a:pPr>
                  <a:defRPr/>
                </a:pPr>
                <a:endParaRPr lang="zh-CN" altLang="en-US"/>
              </a:p>
            </p:txBody>
          </p:sp>
          <p:sp>
            <p:nvSpPr>
              <p:cNvPr id="11297" name="Rectangle 66"/>
              <p:cNvSpPr>
                <a:spLocks noChangeArrowheads="1"/>
              </p:cNvSpPr>
              <p:nvPr/>
            </p:nvSpPr>
            <p:spPr bwMode="auto">
              <a:xfrm flipV="1">
                <a:off x="6242" y="3884"/>
                <a:ext cx="117" cy="115"/>
              </a:xfrm>
              <a:prstGeom prst="rect">
                <a:avLst/>
              </a:prstGeom>
              <a:solidFill>
                <a:srgbClr val="FFCC66"/>
              </a:solidFill>
              <a:ln>
                <a:noFill/>
              </a:ln>
              <a:effectLst/>
              <a:extLst/>
            </p:spPr>
            <p:txBody>
              <a:bodyPr wrap="none" anchor="ctr"/>
              <a:lstStyle/>
              <a:p>
                <a:pPr>
                  <a:defRPr/>
                </a:pPr>
                <a:endParaRPr lang="zh-CN" altLang="en-US"/>
              </a:p>
            </p:txBody>
          </p:sp>
          <p:sp>
            <p:nvSpPr>
              <p:cNvPr id="11298" name="Rectangle 67"/>
              <p:cNvSpPr>
                <a:spLocks noChangeArrowheads="1"/>
              </p:cNvSpPr>
              <p:nvPr/>
            </p:nvSpPr>
            <p:spPr bwMode="auto">
              <a:xfrm flipV="1">
                <a:off x="5893" y="3884"/>
                <a:ext cx="117" cy="115"/>
              </a:xfrm>
              <a:prstGeom prst="rect">
                <a:avLst/>
              </a:prstGeom>
              <a:solidFill>
                <a:schemeClr val="bg2"/>
              </a:solidFill>
              <a:ln>
                <a:noFill/>
              </a:ln>
              <a:effectLst/>
              <a:extLst/>
            </p:spPr>
            <p:txBody>
              <a:bodyPr wrap="none" anchor="ctr"/>
              <a:lstStyle/>
              <a:p>
                <a:pPr>
                  <a:defRPr/>
                </a:pPr>
                <a:endParaRPr lang="zh-CN" altLang="en-US"/>
              </a:p>
            </p:txBody>
          </p:sp>
        </p:grpSp>
        <p:grpSp>
          <p:nvGrpSpPr>
            <p:cNvPr id="10262" name="Group 68"/>
            <p:cNvGrpSpPr>
              <a:grpSpLocks/>
            </p:cNvGrpSpPr>
            <p:nvPr/>
          </p:nvGrpSpPr>
          <p:grpSpPr bwMode="auto">
            <a:xfrm>
              <a:off x="5893" y="4026"/>
              <a:ext cx="466" cy="115"/>
              <a:chOff x="5893" y="4026"/>
              <a:chExt cx="466" cy="115"/>
            </a:xfrm>
          </p:grpSpPr>
          <p:sp>
            <p:nvSpPr>
              <p:cNvPr id="11291" name="Rectangle 69"/>
              <p:cNvSpPr>
                <a:spLocks noChangeArrowheads="1"/>
              </p:cNvSpPr>
              <p:nvPr/>
            </p:nvSpPr>
            <p:spPr bwMode="auto">
              <a:xfrm flipV="1">
                <a:off x="6010" y="4026"/>
                <a:ext cx="116" cy="115"/>
              </a:xfrm>
              <a:prstGeom prst="rect">
                <a:avLst/>
              </a:prstGeom>
              <a:solidFill>
                <a:srgbClr val="006699"/>
              </a:solidFill>
              <a:ln>
                <a:noFill/>
              </a:ln>
              <a:effectLst/>
              <a:extLst/>
            </p:spPr>
            <p:txBody>
              <a:bodyPr wrap="none" anchor="ctr"/>
              <a:lstStyle/>
              <a:p>
                <a:pPr>
                  <a:defRPr/>
                </a:pPr>
                <a:endParaRPr lang="zh-CN" altLang="en-US"/>
              </a:p>
            </p:txBody>
          </p:sp>
          <p:sp>
            <p:nvSpPr>
              <p:cNvPr id="11292" name="Rectangle 70"/>
              <p:cNvSpPr>
                <a:spLocks noChangeArrowheads="1"/>
              </p:cNvSpPr>
              <p:nvPr/>
            </p:nvSpPr>
            <p:spPr bwMode="auto">
              <a:xfrm flipV="1">
                <a:off x="6126" y="4026"/>
                <a:ext cx="116" cy="115"/>
              </a:xfrm>
              <a:prstGeom prst="rect">
                <a:avLst/>
              </a:prstGeom>
              <a:solidFill>
                <a:srgbClr val="99CCFF"/>
              </a:solidFill>
              <a:ln>
                <a:noFill/>
              </a:ln>
              <a:effectLst/>
              <a:extLst/>
            </p:spPr>
            <p:txBody>
              <a:bodyPr wrap="none" anchor="ctr"/>
              <a:lstStyle/>
              <a:p>
                <a:pPr>
                  <a:defRPr/>
                </a:pPr>
                <a:endParaRPr lang="zh-CN" altLang="en-US"/>
              </a:p>
            </p:txBody>
          </p:sp>
          <p:sp>
            <p:nvSpPr>
              <p:cNvPr id="11293" name="Rectangle 71"/>
              <p:cNvSpPr>
                <a:spLocks noChangeArrowheads="1"/>
              </p:cNvSpPr>
              <p:nvPr/>
            </p:nvSpPr>
            <p:spPr bwMode="auto">
              <a:xfrm flipV="1">
                <a:off x="6242" y="4026"/>
                <a:ext cx="117" cy="115"/>
              </a:xfrm>
              <a:prstGeom prst="rect">
                <a:avLst/>
              </a:prstGeom>
              <a:solidFill>
                <a:srgbClr val="CCCCFF"/>
              </a:solidFill>
              <a:ln>
                <a:noFill/>
              </a:ln>
              <a:effectLst/>
              <a:extLst/>
            </p:spPr>
            <p:txBody>
              <a:bodyPr wrap="none" anchor="ctr"/>
              <a:lstStyle/>
              <a:p>
                <a:pPr>
                  <a:defRPr/>
                </a:pPr>
                <a:endParaRPr lang="zh-CN" altLang="en-US"/>
              </a:p>
            </p:txBody>
          </p:sp>
          <p:sp>
            <p:nvSpPr>
              <p:cNvPr id="11294" name="Rectangle 72"/>
              <p:cNvSpPr>
                <a:spLocks noChangeArrowheads="1"/>
              </p:cNvSpPr>
              <p:nvPr/>
            </p:nvSpPr>
            <p:spPr bwMode="auto">
              <a:xfrm flipV="1">
                <a:off x="5893" y="4026"/>
                <a:ext cx="117" cy="115"/>
              </a:xfrm>
              <a:prstGeom prst="rect">
                <a:avLst/>
              </a:prstGeom>
              <a:solidFill>
                <a:schemeClr val="bg2"/>
              </a:solidFill>
              <a:ln>
                <a:noFill/>
              </a:ln>
              <a:effectLst/>
              <a:extLst/>
            </p:spPr>
            <p:txBody>
              <a:bodyPr wrap="none" anchor="ctr"/>
              <a:lstStyle/>
              <a:p>
                <a:pPr>
                  <a:defRPr/>
                </a:pPr>
                <a:endParaRPr lang="zh-CN" altLang="en-US"/>
              </a:p>
            </p:txBody>
          </p:sp>
        </p:grpSp>
        <p:grpSp>
          <p:nvGrpSpPr>
            <p:cNvPr id="10263" name="Group 73"/>
            <p:cNvGrpSpPr>
              <a:grpSpLocks/>
            </p:cNvGrpSpPr>
            <p:nvPr/>
          </p:nvGrpSpPr>
          <p:grpSpPr bwMode="auto">
            <a:xfrm>
              <a:off x="5893" y="4167"/>
              <a:ext cx="466" cy="115"/>
              <a:chOff x="5893" y="4167"/>
              <a:chExt cx="466" cy="115"/>
            </a:xfrm>
          </p:grpSpPr>
          <p:sp>
            <p:nvSpPr>
              <p:cNvPr id="11287" name="Rectangle 74"/>
              <p:cNvSpPr>
                <a:spLocks noChangeArrowheads="1"/>
              </p:cNvSpPr>
              <p:nvPr/>
            </p:nvSpPr>
            <p:spPr bwMode="auto">
              <a:xfrm flipV="1">
                <a:off x="6010" y="4167"/>
                <a:ext cx="116" cy="115"/>
              </a:xfrm>
              <a:prstGeom prst="rect">
                <a:avLst/>
              </a:prstGeom>
              <a:solidFill>
                <a:schemeClr val="hlink"/>
              </a:solidFill>
              <a:ln>
                <a:noFill/>
              </a:ln>
              <a:effectLst/>
              <a:extLst/>
            </p:spPr>
            <p:txBody>
              <a:bodyPr wrap="none" anchor="ctr"/>
              <a:lstStyle/>
              <a:p>
                <a:pPr>
                  <a:defRPr/>
                </a:pPr>
                <a:endParaRPr lang="zh-CN" altLang="en-US"/>
              </a:p>
            </p:txBody>
          </p:sp>
          <p:sp>
            <p:nvSpPr>
              <p:cNvPr id="11288" name="Rectangle 75"/>
              <p:cNvSpPr>
                <a:spLocks noChangeArrowheads="1"/>
              </p:cNvSpPr>
              <p:nvPr/>
            </p:nvSpPr>
            <p:spPr bwMode="auto">
              <a:xfrm flipV="1">
                <a:off x="6126" y="4167"/>
                <a:ext cx="116" cy="115"/>
              </a:xfrm>
              <a:prstGeom prst="rect">
                <a:avLst/>
              </a:prstGeom>
              <a:solidFill>
                <a:schemeClr val="accent2"/>
              </a:solidFill>
              <a:ln>
                <a:noFill/>
              </a:ln>
              <a:effectLst/>
              <a:extLst/>
            </p:spPr>
            <p:txBody>
              <a:bodyPr wrap="none" anchor="ctr"/>
              <a:lstStyle/>
              <a:p>
                <a:pPr>
                  <a:defRPr/>
                </a:pPr>
                <a:endParaRPr lang="zh-CN" altLang="en-US"/>
              </a:p>
            </p:txBody>
          </p:sp>
          <p:sp>
            <p:nvSpPr>
              <p:cNvPr id="11289" name="Rectangle 76"/>
              <p:cNvSpPr>
                <a:spLocks noChangeArrowheads="1"/>
              </p:cNvSpPr>
              <p:nvPr/>
            </p:nvSpPr>
            <p:spPr bwMode="auto">
              <a:xfrm flipV="1">
                <a:off x="6242" y="4167"/>
                <a:ext cx="117" cy="115"/>
              </a:xfrm>
              <a:prstGeom prst="rect">
                <a:avLst/>
              </a:prstGeom>
              <a:solidFill>
                <a:schemeClr val="accent1"/>
              </a:solidFill>
              <a:ln>
                <a:noFill/>
              </a:ln>
              <a:effectLst/>
              <a:extLst/>
            </p:spPr>
            <p:txBody>
              <a:bodyPr wrap="none" anchor="ctr"/>
              <a:lstStyle/>
              <a:p>
                <a:pPr>
                  <a:defRPr/>
                </a:pPr>
                <a:endParaRPr lang="zh-CN" altLang="en-US"/>
              </a:p>
            </p:txBody>
          </p:sp>
          <p:sp>
            <p:nvSpPr>
              <p:cNvPr id="11290" name="Rectangle 77"/>
              <p:cNvSpPr>
                <a:spLocks noChangeArrowheads="1"/>
              </p:cNvSpPr>
              <p:nvPr/>
            </p:nvSpPr>
            <p:spPr bwMode="auto">
              <a:xfrm flipV="1">
                <a:off x="5893" y="4167"/>
                <a:ext cx="117" cy="115"/>
              </a:xfrm>
              <a:prstGeom prst="rect">
                <a:avLst/>
              </a:prstGeom>
              <a:solidFill>
                <a:schemeClr val="bg2"/>
              </a:solidFill>
              <a:ln>
                <a:noFill/>
              </a:ln>
              <a:effectLst/>
              <a:extLst/>
            </p:spPr>
            <p:txBody>
              <a:bodyPr wrap="none" anchor="ctr"/>
              <a:lstStyle/>
              <a:p>
                <a:pPr>
                  <a:defRPr/>
                </a:pPr>
                <a:endParaRPr lang="zh-CN" altLang="en-US"/>
              </a:p>
            </p:txBody>
          </p:sp>
        </p:grpSp>
      </p:grpSp>
      <p:sp>
        <p:nvSpPr>
          <p:cNvPr id="11271" name="Rectangle 78"/>
          <p:cNvSpPr>
            <a:spLocks noChangeArrowheads="1"/>
          </p:cNvSpPr>
          <p:nvPr/>
        </p:nvSpPr>
        <p:spPr bwMode="auto">
          <a:xfrm>
            <a:off x="9251950" y="1341438"/>
            <a:ext cx="1192213" cy="1725612"/>
          </a:xfrm>
          <a:prstGeom prst="rect">
            <a:avLst/>
          </a:prstGeom>
          <a:noFill/>
          <a:ln>
            <a:noFill/>
          </a:ln>
          <a:effectLst/>
          <a:extLst/>
        </p:spPr>
        <p:txBody>
          <a:bodyPr lIns="80124" tIns="40063" rIns="80124" bIns="40063">
            <a:spAutoFit/>
          </a:bodyPr>
          <a:lstStyle/>
          <a:p>
            <a:pPr eaLnBrk="0" hangingPunct="0">
              <a:lnSpc>
                <a:spcPct val="120000"/>
              </a:lnSpc>
              <a:spcBef>
                <a:spcPct val="20000"/>
              </a:spcBef>
              <a:defRPr/>
            </a:pPr>
            <a:r>
              <a:rPr lang="zh-CN" altLang="en-US" sz="1100">
                <a:solidFill>
                  <a:srgbClr val="FFFFFF"/>
                </a:solidFill>
              </a:rPr>
              <a:t>配色参考方案：</a:t>
            </a:r>
          </a:p>
          <a:p>
            <a:pPr eaLnBrk="0" hangingPunct="0">
              <a:lnSpc>
                <a:spcPct val="120000"/>
              </a:lnSpc>
              <a:spcBef>
                <a:spcPct val="20000"/>
              </a:spcBef>
              <a:defRPr/>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1272" name="Rectangle 79"/>
          <p:cNvSpPr>
            <a:spLocks noChangeArrowheads="1"/>
          </p:cNvSpPr>
          <p:nvPr/>
        </p:nvSpPr>
        <p:spPr bwMode="auto">
          <a:xfrm>
            <a:off x="9251950" y="7938"/>
            <a:ext cx="1120775" cy="684212"/>
          </a:xfrm>
          <a:prstGeom prst="rect">
            <a:avLst/>
          </a:prstGeom>
          <a:noFill/>
          <a:ln>
            <a:noFill/>
          </a:ln>
          <a:effectLst/>
          <a:extLst/>
        </p:spPr>
        <p:txBody>
          <a:bodyPr lIns="80124" tIns="40063" rIns="80124" bIns="40063">
            <a:spAutoFit/>
          </a:bodyPr>
          <a:lstStyle/>
          <a:p>
            <a:pPr>
              <a:lnSpc>
                <a:spcPct val="120000"/>
              </a:lnSpc>
              <a:spcBef>
                <a:spcPct val="20000"/>
              </a:spcBef>
              <a:defRPr/>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5" name="TextBox 74"/>
          <p:cNvSpPr txBox="1"/>
          <p:nvPr/>
        </p:nvSpPr>
        <p:spPr>
          <a:xfrm>
            <a:off x="755650" y="4508500"/>
            <a:ext cx="7632700" cy="1246188"/>
          </a:xfrm>
          <a:prstGeom prst="rect">
            <a:avLst/>
          </a:prstGeom>
          <a:noFill/>
        </p:spPr>
        <p:txBody>
          <a:bodyPr>
            <a:spAutoFit/>
          </a:bodyPr>
          <a:lstStyle/>
          <a:p>
            <a:pPr algn="just">
              <a:defRPr/>
            </a:pPr>
            <a:r>
              <a:rPr lang="en-US" altLang="zh-CN" sz="1250" b="1" dirty="0">
                <a:latin typeface="FrutigerNext LT Regular" pitchFamily="34" charset="0"/>
                <a:ea typeface="宋体" charset="-122"/>
              </a:rPr>
              <a:t>Copyright©2011 Huawei Technologies Co., Ltd. All Rights Reserved.</a:t>
            </a:r>
            <a:endParaRPr lang="zh-CN" altLang="zh-CN" sz="1250" dirty="0">
              <a:latin typeface="FrutigerNext LT Regular" pitchFamily="34" charset="0"/>
              <a:ea typeface="宋体" charset="-122"/>
            </a:endParaRPr>
          </a:p>
          <a:p>
            <a:pPr algn="just">
              <a:defRPr/>
            </a:pPr>
            <a:r>
              <a:rPr lang="en-US" altLang="zh-CN" sz="1250" dirty="0">
                <a:latin typeface="FrutigerNext LT Regular" pitchFamily="34" charset="0"/>
                <a:ea typeface="宋体" charset="-122"/>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dirty="0">
              <a:latin typeface="FrutigerNext LT Regular" pitchFamily="34" charset="0"/>
              <a:ea typeface="宋体" charset="-122"/>
            </a:endParaRPr>
          </a:p>
        </p:txBody>
      </p:sp>
      <p:sp>
        <p:nvSpPr>
          <p:cNvPr id="78" name="Text Box 7"/>
          <p:cNvSpPr txBox="1">
            <a:spLocks noChangeArrowheads="1"/>
          </p:cNvSpPr>
          <p:nvPr/>
        </p:nvSpPr>
        <p:spPr bwMode="auto">
          <a:xfrm>
            <a:off x="3200400" y="2668588"/>
            <a:ext cx="2743200" cy="762000"/>
          </a:xfrm>
          <a:prstGeom prst="rect">
            <a:avLst/>
          </a:prstGeom>
          <a:noFill/>
          <a:ln>
            <a:noFill/>
          </a:ln>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9" name="Text Box 8"/>
          <p:cNvSpPr txBox="1">
            <a:spLocks noChangeArrowheads="1"/>
          </p:cNvSpPr>
          <p:nvPr/>
        </p:nvSpPr>
        <p:spPr bwMode="auto">
          <a:xfrm>
            <a:off x="3162300" y="3429000"/>
            <a:ext cx="2819400" cy="484188"/>
          </a:xfrm>
          <a:prstGeom prst="rect">
            <a:avLst/>
          </a:prstGeom>
          <a:noFill/>
          <a:ln>
            <a:noFill/>
          </a:ln>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defRPr/>
            </a:pP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2"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5.wmf"/></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108520" y="1905799"/>
            <a:ext cx="7128792" cy="525401"/>
          </a:xfrm>
          <a:prstGeom prst="rect">
            <a:avLst/>
          </a:prstGeom>
          <a:noFill/>
          <a:ln>
            <a:noFill/>
          </a:ln>
          <a:effectLst/>
          <a:extLst/>
        </p:spPr>
        <p:txBody>
          <a:bodyPr wrap="square" lIns="0" tIns="46800" bIns="46800" anchor="ctr">
            <a:spAutoFit/>
          </a:bodyPr>
          <a:lstStyle/>
          <a:p>
            <a:pPr algn="ctr">
              <a:defRPr/>
            </a:pPr>
            <a:r>
              <a:rPr lang="en-US" altLang="zh-CN" sz="2800" b="1" kern="0" dirty="0" smtClean="0">
                <a:solidFill>
                  <a:schemeClr val="bg1"/>
                </a:solidFill>
                <a:latin typeface="+mn-ea"/>
                <a:ea typeface="+mn-ea"/>
                <a:cs typeface="+mj-cs"/>
              </a:rPr>
              <a:t>LTE</a:t>
            </a:r>
            <a:r>
              <a:rPr lang="zh-CN" altLang="en-US" sz="2800" b="1" kern="0" dirty="0" smtClean="0">
                <a:solidFill>
                  <a:schemeClr val="bg1"/>
                </a:solidFill>
                <a:latin typeface="+mn-ea"/>
                <a:ea typeface="+mn-ea"/>
                <a:cs typeface="+mj-cs"/>
              </a:rPr>
              <a:t>产品部实习生转录用答辩</a:t>
            </a:r>
            <a:endParaRPr lang="zh-CN" altLang="en-US" sz="2800" b="1" kern="0" dirty="0">
              <a:solidFill>
                <a:schemeClr val="bg1"/>
              </a:solidFill>
              <a:latin typeface="+mn-ea"/>
              <a:ea typeface="+mn-ea"/>
              <a:cs typeface="+mj-cs"/>
            </a:endParaRPr>
          </a:p>
        </p:txBody>
      </p:sp>
      <p:sp>
        <p:nvSpPr>
          <p:cNvPr id="7" name="Rectangle 3"/>
          <p:cNvSpPr>
            <a:spLocks noGrp="1" noChangeArrowheads="1"/>
          </p:cNvSpPr>
          <p:nvPr>
            <p:ph type="subTitle" idx="4294967295"/>
          </p:nvPr>
        </p:nvSpPr>
        <p:spPr>
          <a:xfrm>
            <a:off x="1043608" y="2996952"/>
            <a:ext cx="3888432" cy="701731"/>
          </a:xfrm>
        </p:spPr>
        <p:txBody>
          <a:bodyPr/>
          <a:lstStyle/>
          <a:p>
            <a:pPr eaLnBrk="1" hangingPunct="1">
              <a:defRPr/>
            </a:pPr>
            <a:r>
              <a:rPr lang="zh-CN" altLang="en-US" sz="1800" b="0" dirty="0" smtClean="0">
                <a:latin typeface="+mn-ea"/>
                <a:ea typeface="+mn-ea"/>
              </a:rPr>
              <a:t>姓名</a:t>
            </a:r>
            <a:r>
              <a:rPr lang="en-US" altLang="zh-CN" sz="1800" b="0" dirty="0" smtClean="0">
                <a:latin typeface="+mn-ea"/>
                <a:ea typeface="+mn-ea"/>
              </a:rPr>
              <a:t>/</a:t>
            </a:r>
            <a:r>
              <a:rPr lang="zh-CN" altLang="en-US" sz="1800" b="0" dirty="0" smtClean="0">
                <a:latin typeface="+mn-ea"/>
                <a:ea typeface="+mn-ea"/>
              </a:rPr>
              <a:t>工号：沈金伟</a:t>
            </a:r>
            <a:r>
              <a:rPr lang="en-US" altLang="zh-CN" sz="1800" b="0" dirty="0" smtClean="0">
                <a:latin typeface="+mn-ea"/>
                <a:ea typeface="+mn-ea"/>
              </a:rPr>
              <a:t>/84110659</a:t>
            </a:r>
          </a:p>
          <a:p>
            <a:pPr eaLnBrk="1" hangingPunct="1">
              <a:defRPr/>
            </a:pPr>
            <a:r>
              <a:rPr lang="zh-CN" altLang="en-US" sz="1800" b="0" dirty="0" smtClean="0">
                <a:latin typeface="+mn-ea"/>
                <a:ea typeface="+mn-ea"/>
              </a:rPr>
              <a:t>部门：</a:t>
            </a:r>
            <a:r>
              <a:rPr lang="en-US" sz="1800" dirty="0"/>
              <a:t>LTE</a:t>
            </a:r>
            <a:r>
              <a:rPr lang="zh-CN" altLang="en-US" sz="1800" dirty="0"/>
              <a:t>小区管理开发部</a:t>
            </a:r>
            <a:endParaRPr lang="en-US" altLang="zh-CN" sz="1800" b="0" dirty="0" smtClean="0">
              <a:latin typeface="+mn-ea"/>
              <a:ea typeface="+mn-ea"/>
            </a:endParaRPr>
          </a:p>
        </p:txBody>
      </p:sp>
    </p:spTree>
  </p:cSld>
  <p:clrMapOvr>
    <a:masterClrMapping/>
  </p:clrMapOvr>
  <p:transition advClick="0" advTm="8000">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r>
              <a:rPr lang="en-US" altLang="zh-CN"/>
              <a:t>Page </a:t>
            </a:r>
            <a:fld id="{74F03C57-4E4A-4EE2-89DE-DB8E2654942A}" type="slidenum">
              <a:rPr lang="en-US" altLang="zh-CN"/>
              <a:pPr/>
              <a:t>10</a:t>
            </a:fld>
            <a:endParaRPr lang="en-US" altLang="zh-CN"/>
          </a:p>
        </p:txBody>
      </p:sp>
      <p:sp>
        <p:nvSpPr>
          <p:cNvPr id="803842" name="Rectangle 2"/>
          <p:cNvSpPr>
            <a:spLocks noChangeArrowheads="1"/>
          </p:cNvSpPr>
          <p:nvPr/>
        </p:nvSpPr>
        <p:spPr bwMode="auto">
          <a:xfrm>
            <a:off x="1156172" y="332656"/>
            <a:ext cx="2407716" cy="685800"/>
          </a:xfrm>
          <a:prstGeom prst="rect">
            <a:avLst/>
          </a:prstGeom>
          <a:noFill/>
          <a:ln w="9525">
            <a:noFill/>
            <a:miter lim="800000"/>
            <a:headEnd/>
            <a:tailEnd/>
          </a:ln>
          <a:effectLst>
            <a:outerShdw dist="28398" dir="1593903" algn="ctr" rotWithShape="0">
              <a:schemeClr val="folHlink"/>
            </a:outerShdw>
          </a:effectLst>
        </p:spPr>
        <p:txBody>
          <a:bodyPr anchor="ctr"/>
          <a:lstStyle/>
          <a:p>
            <a:r>
              <a:rPr lang="zh-CN" altLang="en-US" sz="2700" b="1" dirty="0">
                <a:latin typeface="FrutigerNext LT Medium" pitchFamily="34" charset="0"/>
                <a:ea typeface="黑体" pitchFamily="2" charset="-122"/>
              </a:rPr>
              <a:t>致</a:t>
            </a:r>
            <a:r>
              <a:rPr lang="zh-CN" altLang="en-US" sz="2700" b="1" dirty="0" smtClean="0">
                <a:latin typeface="FrutigerNext LT Medium" pitchFamily="34" charset="0"/>
                <a:ea typeface="黑体" pitchFamily="2" charset="-122"/>
              </a:rPr>
              <a:t>谢（可选）</a:t>
            </a:r>
            <a:endParaRPr lang="zh-CN" altLang="en-US" sz="2700" b="1" dirty="0">
              <a:latin typeface="FrutigerNext LT Medium" pitchFamily="34" charset="0"/>
              <a:ea typeface="黑体" pitchFamily="2" charset="-122"/>
            </a:endParaRPr>
          </a:p>
        </p:txBody>
      </p:sp>
      <p:sp>
        <p:nvSpPr>
          <p:cNvPr id="803843" name="Text Box 3"/>
          <p:cNvSpPr txBox="1">
            <a:spLocks noChangeArrowheads="1"/>
          </p:cNvSpPr>
          <p:nvPr/>
        </p:nvSpPr>
        <p:spPr bwMode="auto">
          <a:xfrm>
            <a:off x="1115616" y="1556792"/>
            <a:ext cx="6697663" cy="1552575"/>
          </a:xfrm>
          <a:prstGeom prst="rect">
            <a:avLst/>
          </a:prstGeom>
          <a:noFill/>
          <a:ln w="9525" algn="ctr">
            <a:noFill/>
            <a:miter lim="800000"/>
            <a:headEnd/>
            <a:tailEnd/>
          </a:ln>
          <a:effectLst/>
        </p:spPr>
        <p:txBody>
          <a:bodyPr>
            <a:spAutoFit/>
          </a:bodyPr>
          <a:lstStyle/>
          <a:p>
            <a:pPr marL="71438" indent="-71438" defTabSz="442913">
              <a:spcBef>
                <a:spcPct val="50000"/>
              </a:spcBef>
              <a:buClr>
                <a:srgbClr val="808080"/>
              </a:buClr>
              <a:buSzPct val="90000"/>
              <a:buFont typeface="Monotype Sorts" pitchFamily="2" charset="2"/>
              <a:buNone/>
            </a:pPr>
            <a:r>
              <a:rPr lang="zh-CN" altLang="en-US" sz="2400" dirty="0">
                <a:solidFill>
                  <a:srgbClr val="FF3300"/>
                </a:solidFill>
              </a:rPr>
              <a:t>感谢</a:t>
            </a:r>
            <a:r>
              <a:rPr lang="en-US" altLang="zh-CN" sz="2400" dirty="0">
                <a:solidFill>
                  <a:srgbClr val="FF3300"/>
                </a:solidFill>
              </a:rPr>
              <a:t>XXX</a:t>
            </a:r>
            <a:r>
              <a:rPr lang="zh-CN" altLang="en-US" sz="2400" dirty="0">
                <a:solidFill>
                  <a:srgbClr val="FF3300"/>
                </a:solidFill>
              </a:rPr>
              <a:t>、</a:t>
            </a:r>
            <a:r>
              <a:rPr lang="en-US" altLang="zh-CN" sz="2400" dirty="0">
                <a:solidFill>
                  <a:srgbClr val="FF3300"/>
                </a:solidFill>
              </a:rPr>
              <a:t>XXX</a:t>
            </a:r>
            <a:r>
              <a:rPr lang="zh-CN" altLang="en-US" sz="2400" dirty="0">
                <a:solidFill>
                  <a:srgbClr val="FF3300"/>
                </a:solidFill>
              </a:rPr>
              <a:t>！</a:t>
            </a:r>
          </a:p>
          <a:p>
            <a:pPr marL="71438" indent="-71438" defTabSz="442913">
              <a:spcBef>
                <a:spcPct val="50000"/>
              </a:spcBef>
              <a:buClr>
                <a:srgbClr val="808080"/>
              </a:buClr>
              <a:buSzPct val="90000"/>
              <a:buFont typeface="Monotype Sorts" pitchFamily="2" charset="2"/>
              <a:buNone/>
            </a:pPr>
            <a:r>
              <a:rPr lang="zh-CN" altLang="en-US" sz="2400" dirty="0">
                <a:solidFill>
                  <a:srgbClr val="FF3300"/>
                </a:solidFill>
              </a:rPr>
              <a:t>感谢同事！</a:t>
            </a:r>
          </a:p>
          <a:p>
            <a:pPr marL="71438" indent="-71438" defTabSz="442913">
              <a:spcBef>
                <a:spcPct val="50000"/>
              </a:spcBef>
              <a:buClr>
                <a:srgbClr val="808080"/>
              </a:buClr>
              <a:buSzPct val="90000"/>
              <a:buFont typeface="Monotype Sorts" pitchFamily="2" charset="2"/>
              <a:buNone/>
            </a:pPr>
            <a:r>
              <a:rPr lang="zh-CN" altLang="en-US" sz="2400" dirty="0">
                <a:solidFill>
                  <a:srgbClr val="FF3300"/>
                </a:solidFill>
              </a:rPr>
              <a:t>感谢所有给过帮助和指导的人们！</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iterate type="lt">
                                    <p:tmPct val="5000"/>
                                  </p:iterate>
                                  <p:childTnLst>
                                    <p:set>
                                      <p:cBhvr>
                                        <p:cTn id="6" dur="1" fill="hold">
                                          <p:stCondLst>
                                            <p:cond delay="0"/>
                                          </p:stCondLst>
                                        </p:cTn>
                                        <p:tgtEl>
                                          <p:spTgt spid="803843"/>
                                        </p:tgtEl>
                                        <p:attrNameLst>
                                          <p:attrName>style.visibility</p:attrName>
                                        </p:attrNameLst>
                                      </p:cBhvr>
                                      <p:to>
                                        <p:strVal val="visible"/>
                                      </p:to>
                                    </p:set>
                                    <p:anim calcmode="lin" valueType="num">
                                      <p:cBhvr>
                                        <p:cTn id="7" dur="500" fill="hold"/>
                                        <p:tgtEl>
                                          <p:spTgt spid="803843"/>
                                        </p:tgtEl>
                                        <p:attrNameLst>
                                          <p:attrName>ppt_w</p:attrName>
                                        </p:attrNameLst>
                                      </p:cBhvr>
                                      <p:tavLst>
                                        <p:tav tm="0">
                                          <p:val>
                                            <p:fltVal val="0"/>
                                          </p:val>
                                        </p:tav>
                                        <p:tav tm="100000">
                                          <p:val>
                                            <p:strVal val="#ppt_w"/>
                                          </p:val>
                                        </p:tav>
                                      </p:tavLst>
                                    </p:anim>
                                    <p:anim calcmode="lin" valueType="num">
                                      <p:cBhvr>
                                        <p:cTn id="8" dur="500" fill="hold"/>
                                        <p:tgtEl>
                                          <p:spTgt spid="803843"/>
                                        </p:tgtEl>
                                        <p:attrNameLst>
                                          <p:attrName>ppt_h</p:attrName>
                                        </p:attrNameLst>
                                      </p:cBhvr>
                                      <p:tavLst>
                                        <p:tav tm="0">
                                          <p:val>
                                            <p:fltVal val="0"/>
                                          </p:val>
                                        </p:tav>
                                        <p:tav tm="100000">
                                          <p:val>
                                            <p:strVal val="#ppt_h"/>
                                          </p:val>
                                        </p:tav>
                                      </p:tavLst>
                                    </p:anim>
                                    <p:anim calcmode="lin" valueType="num">
                                      <p:cBhvr>
                                        <p:cTn id="9" dur="500" fill="hold"/>
                                        <p:tgtEl>
                                          <p:spTgt spid="803843"/>
                                        </p:tgtEl>
                                        <p:attrNameLst>
                                          <p:attrName>style.rotation</p:attrName>
                                        </p:attrNameLst>
                                      </p:cBhvr>
                                      <p:tavLst>
                                        <p:tav tm="0">
                                          <p:val>
                                            <p:fltVal val="90"/>
                                          </p:val>
                                        </p:tav>
                                        <p:tav tm="100000">
                                          <p:val>
                                            <p:fltVal val="0"/>
                                          </p:val>
                                        </p:tav>
                                      </p:tavLst>
                                    </p:anim>
                                    <p:animEffect transition="in" filter="fade">
                                      <p:cBhvr>
                                        <p:cTn id="10" dur="500"/>
                                        <p:tgtEl>
                                          <p:spTgt spid="803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38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标题 1"/>
          <p:cNvSpPr>
            <a:spLocks noGrp="1"/>
          </p:cNvSpPr>
          <p:nvPr>
            <p:ph type="title"/>
          </p:nvPr>
        </p:nvSpPr>
        <p:spPr/>
        <p:txBody>
          <a:bodyPr/>
          <a:lstStyle/>
          <a:p>
            <a:r>
              <a:rPr lang="zh-CN" altLang="en-US" dirty="0" smtClean="0"/>
              <a:t>互动交流环节（无需胶片体现）</a:t>
            </a:r>
            <a:r>
              <a:rPr lang="en-US" altLang="zh-CN" dirty="0" smtClean="0"/>
              <a:t>10</a:t>
            </a:r>
            <a:r>
              <a:rPr lang="zh-CN" altLang="en-US" dirty="0" smtClean="0"/>
              <a:t>分钟</a:t>
            </a:r>
          </a:p>
        </p:txBody>
      </p:sp>
      <p:sp>
        <p:nvSpPr>
          <p:cNvPr id="3" name="内容占位符 2"/>
          <p:cNvSpPr>
            <a:spLocks noGrp="1"/>
          </p:cNvSpPr>
          <p:nvPr>
            <p:ph idx="1"/>
          </p:nvPr>
        </p:nvSpPr>
        <p:spPr>
          <a:xfrm>
            <a:off x="755650" y="1628775"/>
            <a:ext cx="7704138" cy="4194175"/>
          </a:xfrm>
        </p:spPr>
        <p:txBody>
          <a:bodyPr/>
          <a:lstStyle/>
          <a:p>
            <a:pPr>
              <a:lnSpc>
                <a:spcPct val="150000"/>
              </a:lnSpc>
              <a:defRPr/>
            </a:pPr>
            <a:r>
              <a:rPr lang="zh-CN" altLang="en-US" sz="2400" dirty="0" smtClean="0">
                <a:latin typeface="+mn-ea"/>
                <a:ea typeface="+mn-ea"/>
              </a:rPr>
              <a:t>评委的提问多会围绕业务或相关联的思考，自己平时要多学习、多积累，现场陈述才会令人满意。</a:t>
            </a:r>
            <a:endParaRPr lang="en-US" altLang="zh-CN" sz="2400" dirty="0" smtClean="0">
              <a:latin typeface="+mn-ea"/>
              <a:ea typeface="+mn-ea"/>
            </a:endParaRPr>
          </a:p>
          <a:p>
            <a:pPr lvl="1">
              <a:lnSpc>
                <a:spcPct val="150000"/>
              </a:lnSpc>
              <a:defRPr/>
            </a:pPr>
            <a:r>
              <a:rPr lang="zh-CN" altLang="en-US" sz="2000" dirty="0" smtClean="0">
                <a:latin typeface="+mn-ea"/>
              </a:rPr>
              <a:t>这个环节主要看对业务和工作的思考，之前可以做一些预设问题，和自己的导师、主管讨论咨询。</a:t>
            </a:r>
            <a:endParaRPr lang="en-US" altLang="zh-CN" sz="2000" dirty="0" smtClean="0">
              <a:latin typeface="+mn-ea"/>
            </a:endParaRPr>
          </a:p>
          <a:p>
            <a:pPr lvl="1">
              <a:lnSpc>
                <a:spcPct val="150000"/>
              </a:lnSpc>
              <a:defRPr/>
            </a:pPr>
            <a:endParaRPr lang="en-US" altLang="zh-CN" sz="2000" dirty="0" smtClean="0">
              <a:latin typeface="+mn-ea"/>
            </a:endParaRPr>
          </a:p>
        </p:txBody>
      </p:sp>
    </p:spTree>
  </p:cSld>
  <p:clrMapOvr>
    <a:masterClrMapping/>
  </p:clrMapOvr>
  <p:transition advClick="0" advTm="8000">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8000">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p:txBody>
          <a:bodyPr/>
          <a:lstStyle/>
          <a:p>
            <a:r>
              <a:rPr lang="zh-CN" altLang="en-US" dirty="0" smtClean="0"/>
              <a:t>目录</a:t>
            </a:r>
          </a:p>
        </p:txBody>
      </p:sp>
      <p:graphicFrame>
        <p:nvGraphicFramePr>
          <p:cNvPr id="10285" name="Group 45"/>
          <p:cNvGraphicFramePr>
            <a:graphicFrameLocks noGrp="1"/>
          </p:cNvGraphicFramePr>
          <p:nvPr>
            <p:ph idx="1"/>
            <p:extLst>
              <p:ext uri="{D42A27DB-BD31-4B8C-83A1-F6EECF244321}">
                <p14:modId xmlns:p14="http://schemas.microsoft.com/office/powerpoint/2010/main" val="2783290393"/>
              </p:ext>
            </p:extLst>
          </p:nvPr>
        </p:nvGraphicFramePr>
        <p:xfrm>
          <a:off x="1475656" y="1340768"/>
          <a:ext cx="6768752" cy="4536000"/>
        </p:xfrm>
        <a:graphic>
          <a:graphicData uri="http://schemas.openxmlformats.org/drawingml/2006/table">
            <a:tbl>
              <a:tblPr/>
              <a:tblGrid>
                <a:gridCol w="1014874"/>
                <a:gridCol w="5753878"/>
              </a:tblGrid>
              <a:tr h="648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FFFF"/>
                          </a:solidFill>
                          <a:effectLst/>
                          <a:latin typeface="FrutigerNext LT Regular" pitchFamily="34" charset="0"/>
                          <a:ea typeface="华文细黑" pitchFamily="2" charset="-122"/>
                        </a:rPr>
                        <a:t>序号</a:t>
                      </a: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FFFF"/>
                          </a:solidFill>
                          <a:effectLst/>
                          <a:latin typeface="FrutigerNext LT Regular" pitchFamily="34" charset="0"/>
                          <a:ea typeface="华文细黑" pitchFamily="2" charset="-122"/>
                        </a:rPr>
                        <a:t>内容</a:t>
                      </a: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00000"/>
                    </a:solidFill>
                  </a:tcPr>
                </a:tc>
              </a:tr>
              <a:tr h="648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FrutigerNext LT Regular" pitchFamily="34" charset="0"/>
                          <a:ea typeface="华文细黑" pitchFamily="2" charset="-122"/>
                        </a:rPr>
                        <a:t>1</a:t>
                      </a:r>
                      <a:endParaRPr kumimoji="0" lang="zh-CN" altLang="en-US" sz="1800" b="0" i="0" u="none" strike="noStrike" cap="none" normalizeH="0" baseline="0" dirty="0" smtClean="0">
                        <a:ln>
                          <a:noFill/>
                        </a:ln>
                        <a:solidFill>
                          <a:srgbClr val="000000"/>
                        </a:solidFill>
                        <a:effectLst/>
                        <a:latin typeface="FrutigerNext LT Regular" pitchFamily="34" charset="0"/>
                        <a:ea typeface="华文细黑" pitchFamily="2" charset="-122"/>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FrutigerNext LT Regular" pitchFamily="34" charset="0"/>
                          <a:ea typeface="华文细黑" pitchFamily="2" charset="-122"/>
                        </a:rPr>
                        <a:t>个人基本情况介绍</a:t>
                      </a: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648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FrutigerNext LT Regular" pitchFamily="34" charset="0"/>
                          <a:ea typeface="华文细黑" pitchFamily="2" charset="-122"/>
                        </a:rPr>
                        <a:t>2</a:t>
                      </a:r>
                      <a:endParaRPr kumimoji="0" lang="zh-CN" altLang="en-US" sz="1800" b="0" i="0" u="none" strike="noStrike" cap="none" normalizeH="0" baseline="0" dirty="0" smtClean="0">
                        <a:ln>
                          <a:noFill/>
                        </a:ln>
                        <a:solidFill>
                          <a:srgbClr val="000000"/>
                        </a:solidFill>
                        <a:effectLst/>
                        <a:latin typeface="FrutigerNext LT Regular" pitchFamily="34" charset="0"/>
                        <a:ea typeface="华文细黑" pitchFamily="2" charset="-122"/>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FrutigerNext LT Regular" pitchFamily="34" charset="0"/>
                          <a:ea typeface="华文细黑" pitchFamily="2" charset="-122"/>
                        </a:rPr>
                        <a:t>实习期主要工作内容、完成情况及岗位适应情况介绍</a:t>
                      </a: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20000"/>
                        <a:lumOff val="80000"/>
                      </a:schemeClr>
                    </a:solidFill>
                  </a:tcPr>
                </a:tc>
              </a:tr>
              <a:tr h="648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FrutigerNext LT Regular" pitchFamily="34" charset="0"/>
                          <a:ea typeface="华文细黑" pitchFamily="2" charset="-122"/>
                        </a:rPr>
                        <a:t>3</a:t>
                      </a:r>
                      <a:endParaRPr kumimoji="0" lang="zh-CN" altLang="en-US" sz="1800" b="0" i="0" u="none" strike="noStrike" cap="none" normalizeH="0" baseline="0" dirty="0" smtClean="0">
                        <a:ln>
                          <a:noFill/>
                        </a:ln>
                        <a:solidFill>
                          <a:srgbClr val="000000"/>
                        </a:solidFill>
                        <a:effectLst/>
                        <a:latin typeface="FrutigerNext LT Regular" pitchFamily="34" charset="0"/>
                        <a:ea typeface="华文细黑" pitchFamily="2" charset="-122"/>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FrutigerNext LT Regular" pitchFamily="34" charset="0"/>
                          <a:ea typeface="华文细黑" pitchFamily="2" charset="-122"/>
                        </a:rPr>
                        <a:t>下一步学习</a:t>
                      </a:r>
                      <a:r>
                        <a:rPr kumimoji="0" lang="en-US" altLang="zh-CN" sz="1800" b="1" i="0" u="none" strike="noStrike" cap="none" normalizeH="0" baseline="0" dirty="0" smtClean="0">
                          <a:ln>
                            <a:noFill/>
                          </a:ln>
                          <a:solidFill>
                            <a:srgbClr val="000000"/>
                          </a:solidFill>
                          <a:effectLst/>
                          <a:latin typeface="FrutigerNext LT Regular" pitchFamily="34" charset="0"/>
                          <a:ea typeface="华文细黑" pitchFamily="2" charset="-122"/>
                        </a:rPr>
                        <a:t>/</a:t>
                      </a:r>
                      <a:r>
                        <a:rPr kumimoji="0" lang="zh-CN" altLang="en-US" sz="1800" b="1" i="0" u="none" strike="noStrike" cap="none" normalizeH="0" baseline="0" dirty="0" smtClean="0">
                          <a:ln>
                            <a:noFill/>
                          </a:ln>
                          <a:solidFill>
                            <a:srgbClr val="000000"/>
                          </a:solidFill>
                          <a:effectLst/>
                          <a:latin typeface="FrutigerNext LT Regular" pitchFamily="34" charset="0"/>
                          <a:ea typeface="华文细黑" pitchFamily="2" charset="-122"/>
                        </a:rPr>
                        <a:t>工作目标或计划</a:t>
                      </a: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20000"/>
                        <a:lumOff val="80000"/>
                      </a:schemeClr>
                    </a:solidFill>
                  </a:tcPr>
                </a:tc>
              </a:tr>
              <a:tr h="648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FrutigerNext LT Regular" pitchFamily="34" charset="0"/>
                          <a:ea typeface="华文细黑" pitchFamily="2" charset="-122"/>
                        </a:rPr>
                        <a:t>3</a:t>
                      </a:r>
                      <a:endParaRPr kumimoji="0" lang="zh-CN" altLang="en-US" sz="1800" b="0" i="0" u="none" strike="noStrike" cap="none" normalizeH="0" baseline="0" dirty="0" smtClean="0">
                        <a:ln>
                          <a:noFill/>
                        </a:ln>
                        <a:solidFill>
                          <a:srgbClr val="000000"/>
                        </a:solidFill>
                        <a:effectLst/>
                        <a:latin typeface="FrutigerNext LT Regular" pitchFamily="34" charset="0"/>
                        <a:ea typeface="华文细黑" pitchFamily="2" charset="-122"/>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FrutigerNext LT Regular" pitchFamily="34" charset="0"/>
                          <a:ea typeface="华文细黑" pitchFamily="2" charset="-122"/>
                        </a:rPr>
                        <a:t>实习期学习感悟及总结</a:t>
                      </a: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r>
              <a:tr h="648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FrutigerNext LT Regular" pitchFamily="34" charset="0"/>
                          <a:ea typeface="华文细黑" pitchFamily="2" charset="-122"/>
                        </a:rPr>
                        <a:t>4</a:t>
                      </a:r>
                      <a:endParaRPr kumimoji="0" lang="zh-CN" altLang="en-US" sz="1800" b="0" i="0" u="none" strike="noStrike" cap="none" normalizeH="0" baseline="0" dirty="0" smtClean="0">
                        <a:ln>
                          <a:noFill/>
                        </a:ln>
                        <a:solidFill>
                          <a:srgbClr val="000000"/>
                        </a:solidFill>
                        <a:effectLst/>
                        <a:latin typeface="FrutigerNext LT Regular" pitchFamily="34" charset="0"/>
                        <a:ea typeface="华文细黑" pitchFamily="2" charset="-122"/>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FrutigerNext LT Regular" pitchFamily="34" charset="0"/>
                          <a:ea typeface="华文细黑" pitchFamily="2" charset="-122"/>
                        </a:rPr>
                        <a:t>思想导师培养总结（新增）</a:t>
                      </a: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20000"/>
                        <a:lumOff val="80000"/>
                      </a:schemeClr>
                    </a:solidFill>
                  </a:tcPr>
                </a:tc>
              </a:tr>
              <a:tr h="648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FrutigerNext LT Regular" pitchFamily="34" charset="0"/>
                          <a:ea typeface="华文细黑" pitchFamily="2" charset="-122"/>
                        </a:rPr>
                        <a:t>5</a:t>
                      </a:r>
                      <a:endParaRPr kumimoji="0" lang="zh-CN" altLang="en-US" sz="1800" b="0" i="0" u="none" strike="noStrike" cap="none" normalizeH="0" baseline="0" dirty="0" smtClean="0">
                        <a:ln>
                          <a:noFill/>
                        </a:ln>
                        <a:solidFill>
                          <a:srgbClr val="000000"/>
                        </a:solidFill>
                        <a:effectLst/>
                        <a:latin typeface="FrutigerNext LT Regular" pitchFamily="34" charset="0"/>
                        <a:ea typeface="华文细黑" pitchFamily="2" charset="-122"/>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FrutigerNext LT Regular" pitchFamily="34" charset="0"/>
                          <a:ea typeface="华文细黑" pitchFamily="2" charset="-122"/>
                        </a:rPr>
                        <a:t>互动交流环节</a:t>
                      </a: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20000"/>
                        <a:lumOff val="80000"/>
                      </a:schemeClr>
                    </a:solidFill>
                  </a:tcPr>
                </a:tc>
              </a:tr>
            </a:tbl>
          </a:graphicData>
        </a:graphic>
      </p:graphicFrame>
      <p:graphicFrame>
        <p:nvGraphicFramePr>
          <p:cNvPr id="1026" name="Object 40"/>
          <p:cNvGraphicFramePr>
            <a:graphicFrameLocks noChangeAspect="1"/>
          </p:cNvGraphicFramePr>
          <p:nvPr/>
        </p:nvGraphicFramePr>
        <p:xfrm>
          <a:off x="535162" y="2205038"/>
          <a:ext cx="652462" cy="344487"/>
        </p:xfrm>
        <a:graphic>
          <a:graphicData uri="http://schemas.openxmlformats.org/presentationml/2006/ole">
            <mc:AlternateContent xmlns:mc="http://schemas.openxmlformats.org/markup-compatibility/2006">
              <mc:Choice xmlns:v="urn:schemas-microsoft-com:vml" Requires="v">
                <p:oleObj spid="_x0000_s1030" name="绘图" r:id="rId3" imgW="3333600" imgH="1638000" progId="">
                  <p:embed/>
                </p:oleObj>
              </mc:Choice>
              <mc:Fallback>
                <p:oleObj name="绘图" r:id="rId3" imgW="3333600" imgH="1638000" progId="">
                  <p:embed/>
                  <p:pic>
                    <p:nvPicPr>
                      <p:cNvPr id="0"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162" y="2205038"/>
                        <a:ext cx="652462"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advClick="0" advTm="8000">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sz="2800" dirty="0" smtClean="0"/>
              <a:t/>
            </a:r>
            <a:br>
              <a:rPr lang="en-US" altLang="zh-CN" sz="2800" dirty="0" smtClean="0"/>
            </a:br>
            <a:r>
              <a:rPr lang="zh-CN" altLang="en-US" sz="2800" dirty="0" smtClean="0"/>
              <a:t>个人基本情况介绍</a:t>
            </a:r>
            <a:br>
              <a:rPr lang="zh-CN" altLang="en-US" sz="2800" dirty="0" smtClean="0"/>
            </a:br>
            <a:endParaRPr lang="zh-CN" altLang="en-US" sz="2800" dirty="0" smtClean="0"/>
          </a:p>
        </p:txBody>
      </p:sp>
      <p:graphicFrame>
        <p:nvGraphicFramePr>
          <p:cNvPr id="2" name="内容占位符 1"/>
          <p:cNvGraphicFramePr>
            <a:graphicFrameLocks noGrp="1"/>
          </p:cNvGraphicFramePr>
          <p:nvPr>
            <p:ph idx="1"/>
            <p:extLst>
              <p:ext uri="{D42A27DB-BD31-4B8C-83A1-F6EECF244321}">
                <p14:modId xmlns:p14="http://schemas.microsoft.com/office/powerpoint/2010/main" val="3951528122"/>
              </p:ext>
            </p:extLst>
          </p:nvPr>
        </p:nvGraphicFramePr>
        <p:xfrm>
          <a:off x="755650" y="1628775"/>
          <a:ext cx="7632700" cy="4194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advClick="0" advTm="8000">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755650" y="325438"/>
            <a:ext cx="7632700" cy="871537"/>
          </a:xfrm>
          <a:prstGeom prst="rect">
            <a:avLst/>
          </a:prstGeom>
        </p:spPr>
        <p:txBody>
          <a:bodyPr/>
          <a:lst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2pPr>
            <a:lvl3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3pPr>
            <a:lvl4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4pPr>
            <a:lvl5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a:lstStyle>
          <a:p>
            <a:r>
              <a:rPr lang="en-US" sz="2800" dirty="0"/>
              <a:t>1</a:t>
            </a:r>
            <a:r>
              <a:rPr lang="en-US" altLang="zh-CN" sz="2800" dirty="0"/>
              <a:t>.</a:t>
            </a:r>
            <a:r>
              <a:rPr lang="zh-CN" altLang="en-US" sz="2800" dirty="0"/>
              <a:t>工作</a:t>
            </a:r>
            <a:r>
              <a:rPr lang="zh-CN" altLang="en-US" sz="2800" dirty="0" smtClean="0"/>
              <a:t>简述</a:t>
            </a:r>
            <a:endParaRPr lang="en-US" altLang="zh-CN" sz="2800" dirty="0"/>
          </a:p>
        </p:txBody>
      </p:sp>
      <p:graphicFrame>
        <p:nvGraphicFramePr>
          <p:cNvPr id="4" name="图示 3"/>
          <p:cNvGraphicFramePr/>
          <p:nvPr>
            <p:extLst>
              <p:ext uri="{D42A27DB-BD31-4B8C-83A1-F6EECF244321}">
                <p14:modId xmlns:p14="http://schemas.microsoft.com/office/powerpoint/2010/main" val="144364823"/>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15926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z="2800" dirty="0" smtClean="0"/>
              <a:t>学习</a:t>
            </a:r>
            <a:r>
              <a:rPr lang="en-US" altLang="zh-CN" sz="2800" dirty="0" smtClean="0"/>
              <a:t>&amp;</a:t>
            </a:r>
            <a:r>
              <a:rPr lang="zh-CN" altLang="en-US" sz="2800" dirty="0" smtClean="0"/>
              <a:t>工作总结</a:t>
            </a:r>
          </a:p>
        </p:txBody>
      </p:sp>
      <p:sp>
        <p:nvSpPr>
          <p:cNvPr id="13315" name="内容占位符 2"/>
          <p:cNvSpPr>
            <a:spLocks noGrp="1"/>
          </p:cNvSpPr>
          <p:nvPr>
            <p:ph idx="1"/>
          </p:nvPr>
        </p:nvSpPr>
        <p:spPr>
          <a:xfrm>
            <a:off x="755650" y="1124744"/>
            <a:ext cx="7632700" cy="4176463"/>
          </a:xfrm>
        </p:spPr>
        <p:txBody>
          <a:bodyPr/>
          <a:lstStyle/>
          <a:p>
            <a:pPr marL="71438" indent="-71438" defTabSz="442913">
              <a:spcBef>
                <a:spcPct val="50000"/>
              </a:spcBef>
              <a:buClr>
                <a:srgbClr val="808080"/>
              </a:buClr>
              <a:buSzPct val="90000"/>
              <a:buNone/>
            </a:pPr>
            <a:r>
              <a:rPr lang="zh-CN" altLang="en-US" sz="1400" b="1" dirty="0" smtClean="0"/>
              <a:t>说明</a:t>
            </a:r>
            <a:r>
              <a:rPr lang="zh-CN" altLang="en-US" sz="1400" dirty="0" smtClean="0"/>
              <a:t>：这部分胶片的格式不限，建议内容不要太细、太多，在编写胶片时应当注意以下几点</a:t>
            </a:r>
            <a:endParaRPr lang="en-US" altLang="zh-CN" sz="1400" dirty="0" smtClean="0"/>
          </a:p>
          <a:p>
            <a:pPr marL="71438" indent="-71438" defTabSz="442913">
              <a:spcBef>
                <a:spcPct val="50000"/>
              </a:spcBef>
              <a:buClr>
                <a:srgbClr val="808080"/>
              </a:buClr>
              <a:buSzPct val="90000"/>
              <a:buNone/>
            </a:pPr>
            <a:r>
              <a:rPr lang="zh-CN" altLang="en-US" sz="1400" dirty="0" smtClean="0"/>
              <a:t>（注意时间控制）：</a:t>
            </a:r>
            <a:endParaRPr lang="en-US" altLang="zh-CN" sz="1400" dirty="0" smtClean="0"/>
          </a:p>
          <a:p>
            <a:pPr marL="71438" indent="-71438" defTabSz="442913">
              <a:spcBef>
                <a:spcPct val="50000"/>
              </a:spcBef>
              <a:buClr>
                <a:srgbClr val="808080"/>
              </a:buClr>
              <a:buSzPct val="90000"/>
              <a:buFont typeface="Monotype Sorts" pitchFamily="2" charset="2"/>
              <a:buNone/>
            </a:pPr>
            <a:r>
              <a:rPr lang="en-US" altLang="zh-CN" sz="1400" dirty="0" smtClean="0"/>
              <a:t>1</a:t>
            </a:r>
            <a:r>
              <a:rPr lang="zh-CN" altLang="en-US" sz="1400" dirty="0" smtClean="0"/>
              <a:t>、应当明确学习、工作和时间分配情况。</a:t>
            </a:r>
            <a:r>
              <a:rPr lang="en-US" altLang="zh-CN" sz="1400" dirty="0" smtClean="0"/>
              <a:t>---</a:t>
            </a:r>
            <a:r>
              <a:rPr lang="zh-CN" altLang="en-US" sz="1400" dirty="0" smtClean="0"/>
              <a:t>必选</a:t>
            </a:r>
          </a:p>
          <a:p>
            <a:pPr marL="71438" indent="-71438" defTabSz="442913">
              <a:spcBef>
                <a:spcPct val="50000"/>
              </a:spcBef>
              <a:buClr>
                <a:srgbClr val="808080"/>
              </a:buClr>
              <a:buSzPct val="90000"/>
              <a:buFont typeface="Monotype Sorts" pitchFamily="2" charset="2"/>
              <a:buNone/>
            </a:pPr>
            <a:r>
              <a:rPr lang="en-US" altLang="zh-CN" sz="1400" dirty="0" smtClean="0"/>
              <a:t>2</a:t>
            </a:r>
            <a:r>
              <a:rPr lang="zh-CN" altLang="en-US" sz="1400" dirty="0" smtClean="0"/>
              <a:t>、应该明确各个任务的输出，包括文档、代码、版本、处理的问题单数、测试报告等。</a:t>
            </a:r>
            <a:r>
              <a:rPr lang="zh-CN" altLang="en-US" sz="1400" dirty="0" smtClean="0">
                <a:latin typeface="+mn-ea"/>
              </a:rPr>
              <a:t>注意不要简单罗列，一定要突出重点。 </a:t>
            </a:r>
            <a:r>
              <a:rPr lang="en-US" altLang="zh-CN" sz="1400" dirty="0" smtClean="0"/>
              <a:t>---</a:t>
            </a:r>
            <a:r>
              <a:rPr lang="zh-CN" altLang="en-US" sz="1400" dirty="0" smtClean="0"/>
              <a:t>必选</a:t>
            </a:r>
          </a:p>
          <a:p>
            <a:pPr marL="71438" indent="-71438" defTabSz="442913">
              <a:spcBef>
                <a:spcPct val="50000"/>
              </a:spcBef>
              <a:buClr>
                <a:srgbClr val="808080"/>
              </a:buClr>
              <a:buSzPct val="90000"/>
              <a:buFont typeface="Monotype Sorts" pitchFamily="2" charset="2"/>
              <a:buNone/>
            </a:pPr>
            <a:r>
              <a:rPr lang="en-US" altLang="zh-CN" sz="1400" dirty="0" smtClean="0"/>
              <a:t>3</a:t>
            </a:r>
            <a:r>
              <a:rPr lang="zh-CN" altLang="en-US" sz="1400" dirty="0" smtClean="0"/>
              <a:t>、明确自己负责的模块在整个系统中的位置，作用，完成工作需要掌握的知识，技能等（图示说明）</a:t>
            </a:r>
            <a:r>
              <a:rPr lang="zh-CN" altLang="en-US" sz="1400" dirty="0" smtClean="0">
                <a:latin typeface="+mn-ea"/>
              </a:rPr>
              <a:t>对于自己的独特贡献和价值体现在哪些地方要体现出来。 </a:t>
            </a:r>
            <a:r>
              <a:rPr lang="en-US" altLang="zh-CN" sz="1400" dirty="0" smtClean="0"/>
              <a:t>---</a:t>
            </a:r>
            <a:r>
              <a:rPr lang="zh-CN" altLang="en-US" sz="1400" dirty="0" smtClean="0"/>
              <a:t>必选</a:t>
            </a:r>
          </a:p>
          <a:p>
            <a:pPr marL="71438" indent="-71438" defTabSz="442913">
              <a:spcBef>
                <a:spcPct val="50000"/>
              </a:spcBef>
              <a:buClr>
                <a:srgbClr val="808080"/>
              </a:buClr>
              <a:buSzPct val="90000"/>
              <a:buFont typeface="Monotype Sorts" pitchFamily="2" charset="2"/>
              <a:buNone/>
            </a:pPr>
            <a:r>
              <a:rPr lang="en-US" altLang="zh-CN" sz="1400" dirty="0" smtClean="0"/>
              <a:t>4</a:t>
            </a:r>
            <a:r>
              <a:rPr lang="zh-CN" altLang="en-US" sz="1400" dirty="0" smtClean="0"/>
              <a:t>、可以对比较有成就感的工作，完成不理想的工作及原因进行重点说明。</a:t>
            </a:r>
            <a:r>
              <a:rPr lang="en-US" altLang="zh-CN" sz="1400" dirty="0" smtClean="0"/>
              <a:t>---</a:t>
            </a:r>
            <a:r>
              <a:rPr lang="zh-CN" altLang="en-US" sz="1400" dirty="0" smtClean="0"/>
              <a:t>可选</a:t>
            </a:r>
          </a:p>
          <a:p>
            <a:pPr marL="71438" indent="-71438" defTabSz="442913">
              <a:spcBef>
                <a:spcPct val="50000"/>
              </a:spcBef>
              <a:buClr>
                <a:srgbClr val="808080"/>
              </a:buClr>
              <a:buSzPct val="90000"/>
              <a:buFont typeface="Monotype Sorts" pitchFamily="2" charset="2"/>
              <a:buNone/>
            </a:pPr>
            <a:r>
              <a:rPr lang="en-US" altLang="zh-CN" sz="1400" dirty="0" smtClean="0"/>
              <a:t>5</a:t>
            </a:r>
            <a:r>
              <a:rPr lang="zh-CN" altLang="en-US" sz="1400" dirty="0" smtClean="0"/>
              <a:t>、完成任务过程中的感受</a:t>
            </a:r>
            <a:r>
              <a:rPr lang="en-US" altLang="zh-CN" sz="1400" dirty="0" smtClean="0"/>
              <a:t>---</a:t>
            </a:r>
            <a:r>
              <a:rPr lang="zh-CN" altLang="en-US" sz="1400" dirty="0" smtClean="0"/>
              <a:t>可选</a:t>
            </a:r>
          </a:p>
          <a:p>
            <a:pPr marL="71438" indent="-71438" defTabSz="442913">
              <a:spcBef>
                <a:spcPct val="50000"/>
              </a:spcBef>
              <a:buClr>
                <a:srgbClr val="808080"/>
              </a:buClr>
              <a:buSzPct val="90000"/>
              <a:buFont typeface="Monotype Sorts" pitchFamily="2" charset="2"/>
              <a:buNone/>
            </a:pPr>
            <a:r>
              <a:rPr lang="en-US" altLang="zh-CN" sz="1400" dirty="0" smtClean="0"/>
              <a:t>6</a:t>
            </a:r>
            <a:r>
              <a:rPr lang="zh-CN" altLang="en-US" sz="1400" dirty="0" smtClean="0"/>
              <a:t>、对工作中遇到的困难和自己采取得对策，解决方法应该有体现（包括工作安排上的问题，沟通中的问题等）</a:t>
            </a:r>
            <a:r>
              <a:rPr lang="en-US" altLang="zh-CN" sz="1400" dirty="0" smtClean="0"/>
              <a:t>----</a:t>
            </a:r>
            <a:r>
              <a:rPr lang="zh-CN" altLang="en-US" sz="1400" dirty="0" smtClean="0"/>
              <a:t>可选</a:t>
            </a:r>
            <a:endParaRPr lang="en-US" altLang="zh-CN" sz="1400" dirty="0" smtClean="0"/>
          </a:p>
        </p:txBody>
      </p:sp>
    </p:spTree>
  </p:cSld>
  <p:clrMapOvr>
    <a:masterClrMapping/>
  </p:clrMapOvr>
  <p:transition advClick="0" advTm="8000">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z="2800" dirty="0" smtClean="0"/>
              <a:t>学习</a:t>
            </a:r>
            <a:r>
              <a:rPr lang="en-US" altLang="zh-CN" sz="2800" dirty="0" smtClean="0"/>
              <a:t>&amp;</a:t>
            </a:r>
            <a:r>
              <a:rPr lang="zh-CN" altLang="en-US" sz="2800" dirty="0" smtClean="0"/>
              <a:t>工作总结</a:t>
            </a:r>
          </a:p>
        </p:txBody>
      </p:sp>
      <p:sp>
        <p:nvSpPr>
          <p:cNvPr id="13315" name="内容占位符 2"/>
          <p:cNvSpPr>
            <a:spLocks noGrp="1"/>
          </p:cNvSpPr>
          <p:nvPr>
            <p:ph idx="1"/>
          </p:nvPr>
        </p:nvSpPr>
        <p:spPr>
          <a:xfrm>
            <a:off x="755650" y="1124744"/>
            <a:ext cx="7632700" cy="4176463"/>
          </a:xfrm>
        </p:spPr>
        <p:txBody>
          <a:bodyPr/>
          <a:lstStyle/>
          <a:p>
            <a:pPr marL="71438" indent="-71438" defTabSz="442913">
              <a:spcBef>
                <a:spcPct val="50000"/>
              </a:spcBef>
              <a:buClr>
                <a:srgbClr val="808080"/>
              </a:buClr>
              <a:buSzPct val="90000"/>
              <a:buNone/>
            </a:pPr>
            <a:r>
              <a:rPr lang="zh-CN" altLang="en-US" sz="1400" b="1" dirty="0" smtClean="0"/>
              <a:t>说明</a:t>
            </a:r>
            <a:r>
              <a:rPr lang="zh-CN" altLang="en-US" sz="1400" dirty="0" smtClean="0"/>
              <a:t>：这部分胶片的格式不限，建议内容不要太细、太多，在编写胶片时应当注意以下几点</a:t>
            </a:r>
            <a:endParaRPr lang="en-US" altLang="zh-CN" sz="1400" dirty="0" smtClean="0"/>
          </a:p>
          <a:p>
            <a:pPr marL="71438" indent="-71438" defTabSz="442913">
              <a:spcBef>
                <a:spcPct val="50000"/>
              </a:spcBef>
              <a:buClr>
                <a:srgbClr val="808080"/>
              </a:buClr>
              <a:buSzPct val="90000"/>
              <a:buNone/>
            </a:pPr>
            <a:r>
              <a:rPr lang="zh-CN" altLang="en-US" sz="1400" dirty="0" smtClean="0"/>
              <a:t>（注意时间控制）：</a:t>
            </a:r>
            <a:endParaRPr lang="en-US" altLang="zh-CN" sz="1400" dirty="0" smtClean="0"/>
          </a:p>
          <a:p>
            <a:pPr marL="71438" indent="-71438" defTabSz="442913">
              <a:spcBef>
                <a:spcPct val="50000"/>
              </a:spcBef>
              <a:buClr>
                <a:srgbClr val="808080"/>
              </a:buClr>
              <a:buSzPct val="90000"/>
              <a:buFont typeface="Monotype Sorts" pitchFamily="2" charset="2"/>
              <a:buNone/>
            </a:pPr>
            <a:r>
              <a:rPr lang="en-US" altLang="zh-CN" sz="1400" dirty="0" smtClean="0"/>
              <a:t>1</a:t>
            </a:r>
            <a:r>
              <a:rPr lang="zh-CN" altLang="en-US" sz="1400" dirty="0" smtClean="0"/>
              <a:t>、应当明确学习、工作和时间分配情况。</a:t>
            </a:r>
            <a:r>
              <a:rPr lang="en-US" altLang="zh-CN" sz="1400" dirty="0" smtClean="0"/>
              <a:t>---</a:t>
            </a:r>
            <a:r>
              <a:rPr lang="zh-CN" altLang="en-US" sz="1400" dirty="0" smtClean="0"/>
              <a:t>必选</a:t>
            </a:r>
          </a:p>
          <a:p>
            <a:pPr marL="71438" indent="-71438" defTabSz="442913">
              <a:spcBef>
                <a:spcPct val="50000"/>
              </a:spcBef>
              <a:buClr>
                <a:srgbClr val="808080"/>
              </a:buClr>
              <a:buSzPct val="90000"/>
              <a:buFont typeface="Monotype Sorts" pitchFamily="2" charset="2"/>
              <a:buNone/>
            </a:pPr>
            <a:r>
              <a:rPr lang="en-US" altLang="zh-CN" sz="1400" dirty="0" smtClean="0"/>
              <a:t>2</a:t>
            </a:r>
            <a:r>
              <a:rPr lang="zh-CN" altLang="en-US" sz="1400" dirty="0" smtClean="0"/>
              <a:t>、应该明确各个任务的输出，包括文档、代码、版本、处理的问题单数、测试报告等。</a:t>
            </a:r>
            <a:r>
              <a:rPr lang="zh-CN" altLang="en-US" sz="1400" dirty="0" smtClean="0">
                <a:latin typeface="+mn-ea"/>
              </a:rPr>
              <a:t>注意不要简单罗列，一定要突出重点。 </a:t>
            </a:r>
            <a:r>
              <a:rPr lang="en-US" altLang="zh-CN" sz="1400" dirty="0" smtClean="0"/>
              <a:t>---</a:t>
            </a:r>
            <a:r>
              <a:rPr lang="zh-CN" altLang="en-US" sz="1400" dirty="0" smtClean="0"/>
              <a:t>必选</a:t>
            </a:r>
          </a:p>
          <a:p>
            <a:pPr marL="71438" indent="-71438" defTabSz="442913">
              <a:spcBef>
                <a:spcPct val="50000"/>
              </a:spcBef>
              <a:buClr>
                <a:srgbClr val="808080"/>
              </a:buClr>
              <a:buSzPct val="90000"/>
              <a:buFont typeface="Monotype Sorts" pitchFamily="2" charset="2"/>
              <a:buNone/>
            </a:pPr>
            <a:r>
              <a:rPr lang="en-US" altLang="zh-CN" sz="1400" dirty="0" smtClean="0"/>
              <a:t>3</a:t>
            </a:r>
            <a:r>
              <a:rPr lang="zh-CN" altLang="en-US" sz="1400" dirty="0" smtClean="0"/>
              <a:t>、明确自己负责的模块在整个系统中的位置，作用，完成工作需要掌握的知识，技能等（图示说明）</a:t>
            </a:r>
            <a:r>
              <a:rPr lang="zh-CN" altLang="en-US" sz="1400" dirty="0" smtClean="0">
                <a:latin typeface="+mn-ea"/>
              </a:rPr>
              <a:t>对于自己的独特贡献和价值体现在哪些地方要体现出来。 </a:t>
            </a:r>
            <a:r>
              <a:rPr lang="en-US" altLang="zh-CN" sz="1400" dirty="0" smtClean="0"/>
              <a:t>---</a:t>
            </a:r>
            <a:r>
              <a:rPr lang="zh-CN" altLang="en-US" sz="1400" dirty="0" smtClean="0"/>
              <a:t>必选</a:t>
            </a:r>
          </a:p>
          <a:p>
            <a:pPr marL="71438" indent="-71438" defTabSz="442913">
              <a:spcBef>
                <a:spcPct val="50000"/>
              </a:spcBef>
              <a:buClr>
                <a:srgbClr val="808080"/>
              </a:buClr>
              <a:buSzPct val="90000"/>
              <a:buFont typeface="Monotype Sorts" pitchFamily="2" charset="2"/>
              <a:buNone/>
            </a:pPr>
            <a:r>
              <a:rPr lang="en-US" altLang="zh-CN" sz="1400" dirty="0" smtClean="0"/>
              <a:t>4</a:t>
            </a:r>
            <a:r>
              <a:rPr lang="zh-CN" altLang="en-US" sz="1400" dirty="0" smtClean="0"/>
              <a:t>、可以对比较有成就感的工作，完成不理想的工作及原因进行重点说明。</a:t>
            </a:r>
            <a:r>
              <a:rPr lang="en-US" altLang="zh-CN" sz="1400" dirty="0" smtClean="0"/>
              <a:t>---</a:t>
            </a:r>
            <a:r>
              <a:rPr lang="zh-CN" altLang="en-US" sz="1400" dirty="0" smtClean="0"/>
              <a:t>可选</a:t>
            </a:r>
          </a:p>
          <a:p>
            <a:pPr marL="71438" indent="-71438" defTabSz="442913">
              <a:spcBef>
                <a:spcPct val="50000"/>
              </a:spcBef>
              <a:buClr>
                <a:srgbClr val="808080"/>
              </a:buClr>
              <a:buSzPct val="90000"/>
              <a:buFont typeface="Monotype Sorts" pitchFamily="2" charset="2"/>
              <a:buNone/>
            </a:pPr>
            <a:r>
              <a:rPr lang="en-US" altLang="zh-CN" sz="1400" dirty="0" smtClean="0"/>
              <a:t>5</a:t>
            </a:r>
            <a:r>
              <a:rPr lang="zh-CN" altLang="en-US" sz="1400" dirty="0" smtClean="0"/>
              <a:t>、完成任务过程中的感受</a:t>
            </a:r>
            <a:r>
              <a:rPr lang="en-US" altLang="zh-CN" sz="1400" dirty="0" smtClean="0"/>
              <a:t>---</a:t>
            </a:r>
            <a:r>
              <a:rPr lang="zh-CN" altLang="en-US" sz="1400" dirty="0" smtClean="0"/>
              <a:t>可选</a:t>
            </a:r>
          </a:p>
          <a:p>
            <a:pPr marL="71438" indent="-71438" defTabSz="442913">
              <a:spcBef>
                <a:spcPct val="50000"/>
              </a:spcBef>
              <a:buClr>
                <a:srgbClr val="808080"/>
              </a:buClr>
              <a:buSzPct val="90000"/>
              <a:buFont typeface="Monotype Sorts" pitchFamily="2" charset="2"/>
              <a:buNone/>
            </a:pPr>
            <a:r>
              <a:rPr lang="en-US" altLang="zh-CN" sz="1400" dirty="0" smtClean="0"/>
              <a:t>6</a:t>
            </a:r>
            <a:r>
              <a:rPr lang="zh-CN" altLang="en-US" sz="1400" dirty="0" smtClean="0"/>
              <a:t>、对工作中遇到的困难和自己采取得对策，解决方法应该有体现（包括工作安排上的问题，沟通中的问题等）</a:t>
            </a:r>
            <a:r>
              <a:rPr lang="en-US" altLang="zh-CN" sz="1400" dirty="0" smtClean="0"/>
              <a:t>----</a:t>
            </a:r>
            <a:r>
              <a:rPr lang="zh-CN" altLang="en-US" sz="1400" dirty="0" smtClean="0"/>
              <a:t>可选</a:t>
            </a:r>
            <a:endParaRPr lang="en-US" altLang="zh-CN" sz="1400" dirty="0" smtClean="0"/>
          </a:p>
        </p:txBody>
      </p:sp>
    </p:spTree>
    <p:extLst>
      <p:ext uri="{BB962C8B-B14F-4D97-AF65-F5344CB8AC3E}">
        <p14:creationId xmlns:p14="http://schemas.microsoft.com/office/powerpoint/2010/main" val="223578299"/>
      </p:ext>
    </p:extLst>
  </p:cSld>
  <p:clrMapOvr>
    <a:masterClrMapping/>
  </p:clrMapOvr>
  <p:transition advClick="0" advTm="8000">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dirty="0" smtClean="0"/>
              <a:t>心得体会</a:t>
            </a:r>
          </a:p>
        </p:txBody>
      </p:sp>
      <p:sp>
        <p:nvSpPr>
          <p:cNvPr id="14339" name="内容占位符 2"/>
          <p:cNvSpPr>
            <a:spLocks noGrp="1"/>
          </p:cNvSpPr>
          <p:nvPr>
            <p:ph idx="1"/>
          </p:nvPr>
        </p:nvSpPr>
        <p:spPr>
          <a:xfrm>
            <a:off x="755650" y="1340768"/>
            <a:ext cx="7632700" cy="4194175"/>
          </a:xfrm>
        </p:spPr>
        <p:txBody>
          <a:bodyPr/>
          <a:lstStyle/>
          <a:p>
            <a:pPr>
              <a:lnSpc>
                <a:spcPct val="150000"/>
              </a:lnSpc>
              <a:defRPr/>
            </a:pPr>
            <a:r>
              <a:rPr lang="zh-CN" altLang="en-US" dirty="0" smtClean="0">
                <a:latin typeface="+mn-ea"/>
                <a:ea typeface="+mn-ea"/>
              </a:rPr>
              <a:t>心得体会集中体现工作态度及对岗位的胜任能力。</a:t>
            </a:r>
            <a:endParaRPr lang="en-US" altLang="zh-CN" dirty="0" smtClean="0">
              <a:latin typeface="+mn-ea"/>
              <a:ea typeface="+mn-ea"/>
            </a:endParaRPr>
          </a:p>
          <a:p>
            <a:pPr>
              <a:lnSpc>
                <a:spcPct val="150000"/>
              </a:lnSpc>
              <a:defRPr/>
            </a:pPr>
            <a:r>
              <a:rPr lang="zh-CN" altLang="en-US" dirty="0" smtClean="0">
                <a:latin typeface="+mn-ea"/>
                <a:ea typeface="+mn-ea"/>
              </a:rPr>
              <a:t>分析自己工作中的优点、缺点；对项目组、开发部工作中的不足和改进建议。</a:t>
            </a:r>
            <a:endParaRPr lang="en-US" altLang="zh-CN" dirty="0" smtClean="0">
              <a:latin typeface="+mn-ea"/>
              <a:ea typeface="+mn-ea"/>
            </a:endParaRPr>
          </a:p>
          <a:p>
            <a:pPr>
              <a:lnSpc>
                <a:spcPct val="150000"/>
              </a:lnSpc>
              <a:defRPr/>
            </a:pPr>
            <a:r>
              <a:rPr lang="zh-CN" altLang="en-US" dirty="0" smtClean="0">
                <a:latin typeface="+mn-ea"/>
                <a:ea typeface="+mn-ea"/>
              </a:rPr>
              <a:t>心得体会要结合案例分析，有根有据得充分体现自己分析和和解决问题的能力，不宜泛泛而谈；可以选取多个案例，但一定要突出重点，体现出自己思考。</a:t>
            </a:r>
            <a:endParaRPr lang="en-US" altLang="zh-CN" dirty="0" smtClean="0">
              <a:latin typeface="+mn-ea"/>
              <a:ea typeface="+mn-ea"/>
            </a:endParaRPr>
          </a:p>
        </p:txBody>
      </p:sp>
    </p:spTree>
  </p:cSld>
  <p:clrMapOvr>
    <a:masterClrMapping/>
  </p:clrMapOvr>
  <p:transition advClick="0" advTm="8000">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dirty="0" smtClean="0"/>
              <a:t/>
            </a:r>
            <a:br>
              <a:rPr lang="en-US" altLang="zh-CN" dirty="0" smtClean="0"/>
            </a:br>
            <a:r>
              <a:rPr lang="zh-CN" altLang="en-US" dirty="0" smtClean="0"/>
              <a:t>下一步学习</a:t>
            </a:r>
            <a:r>
              <a:rPr lang="en-US" altLang="zh-CN" dirty="0" smtClean="0"/>
              <a:t>/</a:t>
            </a:r>
            <a:r>
              <a:rPr lang="zh-CN" altLang="en-US" dirty="0" smtClean="0"/>
              <a:t>工作目标和计划</a:t>
            </a:r>
            <a:br>
              <a:rPr lang="zh-CN" altLang="en-US" dirty="0" smtClean="0"/>
            </a:br>
            <a:endParaRPr lang="zh-CN" altLang="en-US" dirty="0" smtClean="0"/>
          </a:p>
        </p:txBody>
      </p:sp>
      <p:sp>
        <p:nvSpPr>
          <p:cNvPr id="15363" name="内容占位符 2"/>
          <p:cNvSpPr>
            <a:spLocks noGrp="1"/>
          </p:cNvSpPr>
          <p:nvPr>
            <p:ph idx="1"/>
          </p:nvPr>
        </p:nvSpPr>
        <p:spPr>
          <a:xfrm>
            <a:off x="755650" y="1340768"/>
            <a:ext cx="7632700" cy="4194175"/>
          </a:xfrm>
        </p:spPr>
        <p:txBody>
          <a:bodyPr/>
          <a:lstStyle/>
          <a:p>
            <a:pPr>
              <a:lnSpc>
                <a:spcPct val="150000"/>
              </a:lnSpc>
              <a:defRPr/>
            </a:pPr>
            <a:r>
              <a:rPr lang="zh-CN" altLang="en-US" sz="1600" dirty="0" smtClean="0">
                <a:latin typeface="+mn-ea"/>
                <a:ea typeface="+mn-ea"/>
              </a:rPr>
              <a:t>针对试用期发现的问题明确下一步的工作计划和改进方向</a:t>
            </a:r>
            <a:r>
              <a:rPr lang="en-US" altLang="zh-CN" sz="1600" dirty="0" smtClean="0">
                <a:latin typeface="+mn-ea"/>
                <a:ea typeface="+mn-ea"/>
              </a:rPr>
              <a:t>,</a:t>
            </a:r>
            <a:r>
              <a:rPr lang="zh-CN" altLang="en-US" sz="1600" dirty="0" smtClean="0">
                <a:latin typeface="+mn-ea"/>
                <a:ea typeface="+mn-ea"/>
              </a:rPr>
              <a:t>应提前与主管和导师达成共识。可以由以下几个方面考虑：（可以补充）</a:t>
            </a:r>
          </a:p>
          <a:p>
            <a:pPr lvl="1">
              <a:lnSpc>
                <a:spcPct val="150000"/>
              </a:lnSpc>
              <a:buNone/>
              <a:defRPr/>
            </a:pPr>
            <a:r>
              <a:rPr lang="en-US" altLang="zh-CN" sz="1600" dirty="0" smtClean="0">
                <a:latin typeface="+mn-ea"/>
              </a:rPr>
              <a:t>1</a:t>
            </a:r>
            <a:r>
              <a:rPr lang="zh-CN" altLang="en-US" sz="1600" dirty="0" smtClean="0">
                <a:latin typeface="+mn-ea"/>
              </a:rPr>
              <a:t>、自身的兴趣和发展方向。</a:t>
            </a:r>
          </a:p>
          <a:p>
            <a:pPr lvl="1">
              <a:lnSpc>
                <a:spcPct val="150000"/>
              </a:lnSpc>
              <a:buNone/>
              <a:defRPr/>
            </a:pPr>
            <a:r>
              <a:rPr lang="en-US" altLang="zh-CN" sz="1600" dirty="0" smtClean="0">
                <a:latin typeface="+mn-ea"/>
              </a:rPr>
              <a:t>2</a:t>
            </a:r>
            <a:r>
              <a:rPr lang="zh-CN" altLang="en-US" sz="1600" dirty="0" smtClean="0">
                <a:latin typeface="+mn-ea"/>
              </a:rPr>
              <a:t>、根据项目组情况说明自己下一步工作、学习的目标</a:t>
            </a:r>
          </a:p>
          <a:p>
            <a:pPr lvl="1">
              <a:lnSpc>
                <a:spcPct val="150000"/>
              </a:lnSpc>
              <a:buNone/>
              <a:defRPr/>
            </a:pPr>
            <a:r>
              <a:rPr lang="en-US" altLang="zh-CN" sz="1600" dirty="0" smtClean="0">
                <a:latin typeface="+mn-ea"/>
              </a:rPr>
              <a:t>3</a:t>
            </a:r>
            <a:r>
              <a:rPr lang="zh-CN" altLang="en-US" sz="1600" dirty="0" smtClean="0">
                <a:latin typeface="+mn-ea"/>
              </a:rPr>
              <a:t>、对工作改进的想法。</a:t>
            </a:r>
            <a:endParaRPr lang="en-US" altLang="zh-CN" sz="1600" dirty="0" smtClean="0">
              <a:latin typeface="+mn-ea"/>
            </a:endParaRPr>
          </a:p>
          <a:p>
            <a:endParaRPr lang="en-US" altLang="zh-CN" sz="1400" dirty="0" smtClean="0">
              <a:latin typeface="+mn-ea"/>
            </a:endParaRPr>
          </a:p>
          <a:p>
            <a:r>
              <a:rPr lang="zh-CN" altLang="en-US" sz="1600" dirty="0" smtClean="0">
                <a:latin typeface="+mn-ea"/>
                <a:ea typeface="+mn-ea"/>
              </a:rPr>
              <a:t>注意下一步的目标和计划最好是</a:t>
            </a:r>
            <a:r>
              <a:rPr lang="en-US" altLang="zh-CN" sz="1600" dirty="0" smtClean="0">
                <a:latin typeface="+mn-ea"/>
                <a:ea typeface="+mn-ea"/>
              </a:rPr>
              <a:t>SMART</a:t>
            </a:r>
            <a:r>
              <a:rPr lang="zh-CN" altLang="en-US" sz="1600" dirty="0" smtClean="0">
                <a:latin typeface="+mn-ea"/>
                <a:ea typeface="+mn-ea"/>
              </a:rPr>
              <a:t>化的。即：</a:t>
            </a:r>
            <a:endParaRPr lang="en-US" altLang="zh-CN" sz="1600" dirty="0" smtClean="0">
              <a:latin typeface="+mn-ea"/>
              <a:ea typeface="+mn-ea"/>
            </a:endParaRPr>
          </a:p>
          <a:p>
            <a:pPr>
              <a:buNone/>
            </a:pPr>
            <a:r>
              <a:rPr lang="en-US" altLang="zh-CN" sz="1600" dirty="0" smtClean="0">
                <a:latin typeface="+mn-ea"/>
                <a:ea typeface="+mn-ea"/>
              </a:rPr>
              <a:t>     Specific----------</a:t>
            </a:r>
            <a:r>
              <a:rPr lang="zh-CN" altLang="en-US" sz="1600" dirty="0" smtClean="0">
                <a:latin typeface="+mn-ea"/>
                <a:ea typeface="+mn-ea"/>
              </a:rPr>
              <a:t>具体（清楚描述要达成的是什么）</a:t>
            </a:r>
          </a:p>
          <a:p>
            <a:pPr>
              <a:buNone/>
            </a:pPr>
            <a:r>
              <a:rPr lang="en-US" altLang="zh-CN" sz="1600" dirty="0" smtClean="0">
                <a:latin typeface="+mn-ea"/>
                <a:ea typeface="+mn-ea"/>
              </a:rPr>
              <a:t>     Measurable ------</a:t>
            </a:r>
            <a:r>
              <a:rPr lang="zh-CN" altLang="en-US" sz="1600" dirty="0" smtClean="0">
                <a:latin typeface="+mn-ea"/>
                <a:ea typeface="+mn-ea"/>
              </a:rPr>
              <a:t>可衡量（数量</a:t>
            </a:r>
            <a:r>
              <a:rPr lang="en-US" altLang="zh-CN" sz="1600" dirty="0" smtClean="0">
                <a:latin typeface="+mn-ea"/>
                <a:ea typeface="+mn-ea"/>
              </a:rPr>
              <a:t>/</a:t>
            </a:r>
            <a:r>
              <a:rPr lang="zh-CN" altLang="en-US" sz="1600" dirty="0" smtClean="0">
                <a:latin typeface="+mn-ea"/>
                <a:ea typeface="+mn-ea"/>
              </a:rPr>
              <a:t>质量等）</a:t>
            </a:r>
          </a:p>
          <a:p>
            <a:pPr>
              <a:buNone/>
            </a:pPr>
            <a:r>
              <a:rPr lang="en-US" altLang="zh-CN" sz="1600" dirty="0" smtClean="0">
                <a:latin typeface="+mn-ea"/>
                <a:ea typeface="+mn-ea"/>
              </a:rPr>
              <a:t>     Attainable -------</a:t>
            </a:r>
            <a:r>
              <a:rPr lang="zh-CN" altLang="en-US" sz="1600" dirty="0" smtClean="0">
                <a:latin typeface="+mn-ea"/>
                <a:ea typeface="+mn-ea"/>
              </a:rPr>
              <a:t>可实现（在个人能够达成的范围内）</a:t>
            </a:r>
          </a:p>
          <a:p>
            <a:pPr>
              <a:buNone/>
            </a:pPr>
            <a:r>
              <a:rPr lang="en-US" altLang="zh-CN" sz="1600" dirty="0" smtClean="0">
                <a:latin typeface="+mn-ea"/>
                <a:ea typeface="+mn-ea"/>
              </a:rPr>
              <a:t>     Relevant  -----------</a:t>
            </a:r>
            <a:r>
              <a:rPr lang="zh-CN" altLang="en-US" sz="1600" dirty="0" smtClean="0">
                <a:latin typeface="+mn-ea"/>
                <a:ea typeface="+mn-ea"/>
              </a:rPr>
              <a:t>与工作相关的（在工作范围内）</a:t>
            </a:r>
          </a:p>
          <a:p>
            <a:pPr>
              <a:buNone/>
            </a:pPr>
            <a:r>
              <a:rPr lang="en-US" altLang="zh-CN" sz="1600" dirty="0" smtClean="0">
                <a:latin typeface="+mn-ea"/>
                <a:ea typeface="+mn-ea"/>
              </a:rPr>
              <a:t>     Time-Based --------</a:t>
            </a:r>
            <a:r>
              <a:rPr lang="zh-CN" altLang="en-US" sz="1600" dirty="0" smtClean="0">
                <a:latin typeface="+mn-ea"/>
                <a:ea typeface="+mn-ea"/>
              </a:rPr>
              <a:t>时效性（有明确具体的日期</a:t>
            </a:r>
            <a:r>
              <a:rPr lang="en-US" altLang="zh-CN" sz="1600" dirty="0" smtClean="0">
                <a:latin typeface="+mn-ea"/>
                <a:ea typeface="+mn-ea"/>
              </a:rPr>
              <a:t>/</a:t>
            </a:r>
            <a:r>
              <a:rPr lang="zh-CN" altLang="en-US" sz="1600" dirty="0" smtClean="0">
                <a:latin typeface="+mn-ea"/>
                <a:ea typeface="+mn-ea"/>
              </a:rPr>
              <a:t>时间要求）</a:t>
            </a:r>
          </a:p>
          <a:p>
            <a:pPr marL="71438" indent="-71438" defTabSz="442913">
              <a:spcBef>
                <a:spcPct val="50000"/>
              </a:spcBef>
              <a:buClr>
                <a:srgbClr val="808080"/>
              </a:buClr>
              <a:buSzPct val="90000"/>
              <a:buFont typeface="Monotype Sorts" pitchFamily="2" charset="2"/>
              <a:buNone/>
            </a:pPr>
            <a:endParaRPr lang="en-US" altLang="zh-CN" sz="2200" dirty="0" smtClean="0">
              <a:latin typeface="+mn-ea"/>
            </a:endParaRPr>
          </a:p>
        </p:txBody>
      </p:sp>
    </p:spTree>
  </p:cSld>
  <p:clrMapOvr>
    <a:masterClrMapping/>
  </p:clrMapOvr>
  <p:transition advClick="0" advTm="8000">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67544" y="332656"/>
            <a:ext cx="8208912" cy="72008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1" i="0" u="none" strike="noStrike" kern="0" cap="none" spc="0" normalizeH="0" baseline="0" noProof="0" dirty="0" smtClean="0">
                <a:ln>
                  <a:noFill/>
                </a:ln>
                <a:solidFill>
                  <a:srgbClr val="990000"/>
                </a:solidFill>
                <a:effectLst/>
                <a:uLnTx/>
                <a:uFillTx/>
                <a:latin typeface="Arial" pitchFamily="34" charset="0"/>
                <a:ea typeface="黑体" pitchFamily="49" charset="-122"/>
                <a:cs typeface="Arial" pitchFamily="34" charset="0"/>
              </a:rPr>
              <a:t>导师培养总结（此页为新增要求</a:t>
            </a:r>
            <a:r>
              <a:rPr kumimoji="0" lang="zh-CN" altLang="en-US" sz="3200" b="1" i="0" u="none" strike="noStrike" kern="0" cap="none" spc="0" normalizeH="0" noProof="0" dirty="0" smtClean="0">
                <a:ln>
                  <a:noFill/>
                </a:ln>
                <a:solidFill>
                  <a:srgbClr val="990000"/>
                </a:solidFill>
                <a:effectLst/>
                <a:uLnTx/>
                <a:uFillTx/>
                <a:latin typeface="Arial" pitchFamily="34" charset="0"/>
                <a:ea typeface="黑体" pitchFamily="49" charset="-122"/>
                <a:cs typeface="Arial" pitchFamily="34" charset="0"/>
              </a:rPr>
              <a:t> </a:t>
            </a:r>
            <a:r>
              <a:rPr kumimoji="0" lang="zh-CN" altLang="en-US" sz="3200" b="1" i="0" u="none" strike="noStrike" kern="0" cap="none" spc="0" normalizeH="0" baseline="0" noProof="0" dirty="0" smtClean="0">
                <a:ln>
                  <a:noFill/>
                </a:ln>
                <a:solidFill>
                  <a:srgbClr val="990000"/>
                </a:solidFill>
                <a:effectLst/>
                <a:uLnTx/>
                <a:uFillTx/>
                <a:latin typeface="Arial" pitchFamily="34" charset="0"/>
                <a:ea typeface="黑体" pitchFamily="49" charset="-122"/>
                <a:cs typeface="Arial" pitchFamily="34" charset="0"/>
              </a:rPr>
              <a:t>由导师写）</a:t>
            </a:r>
          </a:p>
        </p:txBody>
      </p:sp>
      <p:sp>
        <p:nvSpPr>
          <p:cNvPr id="3" name="内容占位符 2"/>
          <p:cNvSpPr txBox="1">
            <a:spLocks/>
          </p:cNvSpPr>
          <p:nvPr/>
        </p:nvSpPr>
        <p:spPr>
          <a:xfrm>
            <a:off x="683568" y="1340768"/>
            <a:ext cx="7704138" cy="4194175"/>
          </a:xfrm>
          <a:prstGeom prst="rect">
            <a:avLst/>
          </a:prstGeom>
        </p:spPr>
        <p:txBody>
          <a:bodyPr/>
          <a:lstStyle/>
          <a:p>
            <a:pPr marL="342900" marR="0" lvl="0" indent="-342900" algn="l" defTabSz="914400" rtl="0" eaLnBrk="0" fontAlgn="base" latinLnBrk="0" hangingPunct="0">
              <a:lnSpc>
                <a:spcPct val="150000"/>
              </a:lnSpc>
              <a:spcBef>
                <a:spcPct val="0"/>
              </a:spcBef>
              <a:spcAft>
                <a:spcPct val="0"/>
              </a:spcAft>
              <a:buClr>
                <a:srgbClr val="777777"/>
              </a:buClr>
              <a:buSzPct val="60000"/>
              <a:buFont typeface="Wingdings" pitchFamily="2" charset="2"/>
              <a:buChar char="l"/>
              <a:tabLst/>
              <a:defRPr/>
            </a:pPr>
            <a:endParaRPr kumimoji="0" lang="en-US" altLang="zh-CN" sz="2000" b="0" i="0" u="none" strike="noStrike" kern="0" cap="none" spc="0" normalizeH="0" baseline="0" noProof="0" dirty="0" smtClean="0">
              <a:ln>
                <a:noFill/>
              </a:ln>
              <a:solidFill>
                <a:schemeClr val="tx1"/>
              </a:solidFill>
              <a:effectLst/>
              <a:uLnTx/>
              <a:uFillTx/>
              <a:latin typeface="+mn-ea"/>
              <a:ea typeface="+mn-ea"/>
              <a:cs typeface="+mn-cs"/>
            </a:endParaRPr>
          </a:p>
        </p:txBody>
      </p:sp>
      <p:sp>
        <p:nvSpPr>
          <p:cNvPr id="4" name="内容占位符 2"/>
          <p:cNvSpPr txBox="1">
            <a:spLocks/>
          </p:cNvSpPr>
          <p:nvPr/>
        </p:nvSpPr>
        <p:spPr>
          <a:xfrm>
            <a:off x="611560" y="1412776"/>
            <a:ext cx="7704138" cy="4194175"/>
          </a:xfrm>
          <a:prstGeom prst="rect">
            <a:avLst/>
          </a:prstGeom>
        </p:spPr>
        <p:txBody>
          <a:bodyPr/>
          <a:lstStyle/>
          <a:p>
            <a:pPr marL="742950" marR="0" lvl="1" indent="-285750" algn="l" defTabSz="914400" rtl="0" eaLnBrk="0" fontAlgn="base" latinLnBrk="0" hangingPunct="0">
              <a:lnSpc>
                <a:spcPct val="150000"/>
              </a:lnSpc>
              <a:spcBef>
                <a:spcPct val="0"/>
              </a:spcBef>
              <a:spcAft>
                <a:spcPct val="0"/>
              </a:spcAft>
              <a:buClrTx/>
              <a:buSzPct val="50000"/>
              <a:buFont typeface="Wingdings" pitchFamily="2" charset="2"/>
              <a:buChar char="p"/>
              <a:tabLst/>
              <a:defRPr/>
            </a:pPr>
            <a:r>
              <a:rPr lang="zh-CN" altLang="en-US" sz="2000" kern="0" dirty="0" smtClean="0">
                <a:latin typeface="+mn-ea"/>
                <a:ea typeface="+mn-ea"/>
              </a:rPr>
              <a:t>如何对新员工进行培养</a:t>
            </a:r>
            <a:endParaRPr lang="en-US" altLang="zh-CN" sz="2000" kern="0" dirty="0" smtClean="0">
              <a:latin typeface="+mn-ea"/>
              <a:ea typeface="+mn-ea"/>
            </a:endParaRPr>
          </a:p>
          <a:p>
            <a:pPr marL="742950" lvl="1" indent="-285750" eaLnBrk="0" hangingPunct="0">
              <a:lnSpc>
                <a:spcPct val="150000"/>
              </a:lnSpc>
              <a:buSzPct val="50000"/>
              <a:buFont typeface="Wingdings" pitchFamily="2" charset="2"/>
              <a:buChar char="p"/>
              <a:defRPr/>
            </a:pPr>
            <a:r>
              <a:rPr lang="zh-CN" altLang="en-US" sz="2000" kern="0" dirty="0" smtClean="0">
                <a:latin typeface="+mn-ea"/>
              </a:rPr>
              <a:t>对培养的成绩和需改进点进行总结</a:t>
            </a:r>
            <a:endParaRPr lang="en-US" altLang="zh-CN" sz="2000" kern="0" dirty="0" smtClean="0">
              <a:latin typeface="+mn-ea"/>
            </a:endParaRPr>
          </a:p>
          <a:p>
            <a:pPr marL="742950" lvl="1" indent="-285750" eaLnBrk="0" hangingPunct="0">
              <a:lnSpc>
                <a:spcPct val="150000"/>
              </a:lnSpc>
              <a:buSzPct val="50000"/>
              <a:buFont typeface="Wingdings" pitchFamily="2" charset="2"/>
              <a:buChar char="p"/>
              <a:defRPr/>
            </a:pPr>
            <a:r>
              <a:rPr lang="zh-CN" altLang="en-US" sz="2000" kern="0" dirty="0" smtClean="0">
                <a:latin typeface="+mn-ea"/>
              </a:rPr>
              <a:t>或其他方面</a:t>
            </a:r>
            <a:endParaRPr lang="en-US" altLang="zh-CN" sz="2000" kern="0" dirty="0" smtClean="0">
              <a:latin typeface="+mn-ea"/>
            </a:endParaRPr>
          </a:p>
          <a:p>
            <a:pPr marL="742950" marR="0" lvl="1" indent="-285750" algn="l" defTabSz="914400" rtl="0" eaLnBrk="0" fontAlgn="base" latinLnBrk="0" hangingPunct="0">
              <a:lnSpc>
                <a:spcPct val="150000"/>
              </a:lnSpc>
              <a:spcBef>
                <a:spcPct val="0"/>
              </a:spcBef>
              <a:spcAft>
                <a:spcPct val="0"/>
              </a:spcAft>
              <a:buClrTx/>
              <a:buSzPct val="50000"/>
              <a:buFont typeface="Wingdings" pitchFamily="2" charset="2"/>
              <a:buChar char="p"/>
              <a:tabLst/>
              <a:defRPr/>
            </a:pPr>
            <a:endParaRPr kumimoji="0" lang="en-US" altLang="zh-CN" sz="2000" b="0" i="0" u="none" strike="noStrike" kern="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808</TotalTime>
  <Words>876</Words>
  <Application>Microsoft Office PowerPoint</Application>
  <PresentationFormat>全屏显示(4:3)</PresentationFormat>
  <Paragraphs>83</Paragraphs>
  <Slides>12</Slides>
  <Notes>1</Notes>
  <HiddenSlides>0</HiddenSlides>
  <MMClips>0</MMClips>
  <ScaleCrop>false</ScaleCrop>
  <HeadingPairs>
    <vt:vector size="8" baseType="variant">
      <vt:variant>
        <vt:lpstr>已用的字体</vt:lpstr>
      </vt:variant>
      <vt:variant>
        <vt:i4>12</vt:i4>
      </vt:variant>
      <vt:variant>
        <vt:lpstr>主题</vt:lpstr>
      </vt:variant>
      <vt:variant>
        <vt:i4>9</vt:i4>
      </vt:variant>
      <vt:variant>
        <vt:lpstr>嵌入 OLE 服务器</vt:lpstr>
      </vt:variant>
      <vt:variant>
        <vt:i4>1</vt:i4>
      </vt:variant>
      <vt:variant>
        <vt:lpstr>幻灯片标题</vt:lpstr>
      </vt:variant>
      <vt:variant>
        <vt:i4>12</vt:i4>
      </vt:variant>
    </vt:vector>
  </HeadingPairs>
  <TitlesOfParts>
    <vt:vector size="34" baseType="lpstr">
      <vt:lpstr>FrutigerNext LT Medium</vt:lpstr>
      <vt:lpstr>Monotype Sorts</vt:lpstr>
      <vt:lpstr>MS PGothic</vt:lpstr>
      <vt:lpstr>MS PGothic</vt:lpstr>
      <vt:lpstr>黑体</vt:lpstr>
      <vt:lpstr>华文细黑</vt:lpstr>
      <vt:lpstr>宋体</vt:lpstr>
      <vt:lpstr>Arial</vt:lpstr>
      <vt:lpstr>Calibri</vt:lpstr>
      <vt:lpstr>FrutigerNext LT Bold</vt:lpstr>
      <vt:lpstr>FrutigerNext LT Regular</vt:lpstr>
      <vt:lpstr>Wingdings</vt:lpstr>
      <vt:lpstr>Blank</vt:lpstr>
      <vt:lpstr>1_主题1</vt:lpstr>
      <vt:lpstr>4_主题1</vt:lpstr>
      <vt:lpstr>5_主题1</vt:lpstr>
      <vt:lpstr>6_主题1</vt:lpstr>
      <vt:lpstr>7_主题1</vt:lpstr>
      <vt:lpstr>8_主题1</vt:lpstr>
      <vt:lpstr>9_主题1</vt:lpstr>
      <vt:lpstr>10_主题1</vt:lpstr>
      <vt:lpstr>绘图</vt:lpstr>
      <vt:lpstr>PowerPoint 演示文稿</vt:lpstr>
      <vt:lpstr>目录</vt:lpstr>
      <vt:lpstr> 个人基本情况介绍 </vt:lpstr>
      <vt:lpstr>PowerPoint 演示文稿</vt:lpstr>
      <vt:lpstr>学习&amp;工作总结</vt:lpstr>
      <vt:lpstr>学习&amp;工作总结</vt:lpstr>
      <vt:lpstr>心得体会</vt:lpstr>
      <vt:lpstr> 下一步学习/工作目标和计划 </vt:lpstr>
      <vt:lpstr>PowerPoint 演示文稿</vt:lpstr>
      <vt:lpstr>PowerPoint 演示文稿</vt:lpstr>
      <vt:lpstr>互动交流环节（无需胶片体现）10分钟</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w00211372</dc:creator>
  <cp:lastModifiedBy>shenjinwei</cp:lastModifiedBy>
  <cp:revision>56</cp:revision>
  <dcterms:created xsi:type="dcterms:W3CDTF">2012-05-28T10:29:21Z</dcterms:created>
  <dcterms:modified xsi:type="dcterms:W3CDTF">2018-09-26T09:19:07Z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(5)jV4k6OSMQPUFmHq3GU3zg0M8wJAgV8ChTLDlERlFZsj2Exz1+WSWF8WlXhLQyhrp1svzs6NhDG04NAvcvcOuGGIEogYM/Mg0SHDW9PBALkH/rqIqOloPCG7nByt8P+3njYznaR2qn978YXvuQ1bx7clMGsXFukBsi2Y9ZdX+P2sHJ2VuZiEHNYnmryqzJmAD9J6WHcGQwadsjbvCewcUIPd7UXEf+OlqIANq9RJSSmNVxkrF</vt:lpwstr>
  </property>
  <property fmtid="{D5CDD505-2E9C-101B-9397-08002B2CF9AE}" pid="3" name="_ms_pID_7253431">
    <vt:lpwstr>cg1b+FsnLXhnemYJUzYRSb25Wi05wH6WpyUCvjbjqxgWQo/bH/d95qS0bdQDo8/5e9S+NosCLmBK+nxZ/osSXb9bGAUwoFlYfYFfh1AbpXeHvBviX+pl2lIOL3D6kK62n0E/xhw2YkShbkdSm+y1DacGRBm57KbrPyMR1CFM3yY0r9qn5kkbKL3iVc5Yl3XzGV4PCIMCyTzvdphNO6ZgcsDkhz3E607YPRwHPb0G9dUvJJSv</vt:lpwstr>
  </property>
  <property fmtid="{D5CDD505-2E9C-101B-9397-08002B2CF9AE}" pid="4" name="_ms_pID_7253432">
    <vt:lpwstr>tKPC/dt15hgNpi9NKRIbMWdbeC1M66FtrDJznFtWcqujC5KeoNw9baXrkeu+3BlXfbxIP5YQVA7R1/HsOBIb8eaZatxzfb2AEMQFi4iWXRbetc+HZ+yqWfMgOxFA1pSJTIxqjv2ODhOOLJvBOw0NkgnuzmOqVUVC846QVwqMyvfCI+pqmOW9JlNpeEVZRDmr5T5byxj9jWeyrE7DH8DNQzp4DIky0VEs8uTz3WXJnbjZj0j4</vt:lpwstr>
  </property>
  <property fmtid="{D5CDD505-2E9C-101B-9397-08002B2CF9AE}" pid="5" name="_ms_pID_7253433">
    <vt:lpwstr>jL4J+nQ1/aUnMhNBpTioT9EutjZzoUvzFagy5Iz8ZrkaAitFptkyFwh/9rW2Oqy4MDI/IFivoiVjR/HT3jVyovJS8uPdE1eavT8lTL33RMWqMrfiND7jzMRd8G0ays67+Kc1YtTFtQX3fhc46ao017SrtvlE4Qc+ngv8XQi/APIwde65KLqwZoFtWgp3sUagBaMfkZY7NVpY0ZXwec20pH6gYImtX1tfo7pagclviIqZi9Dh</vt:lpwstr>
  </property>
  <property fmtid="{D5CDD505-2E9C-101B-9397-08002B2CF9AE}" pid="6" name="_ms_pID_7253434">
    <vt:lpwstr>XtBXOUICHCx37QUusbZBKDEif0Kwj/Y7dnAOhomhBglJW4pJnH/0eEEvrY6bZKppVPyX4WFdEZy1okOga527xiX7fBzcVzDn9yNOa12yL55+H7kM2s9Q8fzitwObh8/oRcnRf/3abC6sMxS7UASiGOWfJM60J9uwEE4wZrxJ4N0AigOWQ0UaYChchwrn+M2sbHLDIcyhHxpHRpW+C6VN2uhwYrggM+y7WOhimk7jzUs=</vt:lpwstr>
  </property>
  <property fmtid="{D5CDD505-2E9C-101B-9397-08002B2CF9AE}" pid="7" name="_new_ms_pID_72543">
    <vt:lpwstr>(3)6tEc7SvblwiFAVKRyzRBFqsbd8TJKRNG6E1jQAJhPbuW1c+qL166cCZqwYHW44dOQU3+SvgP
RIZVmtBeu6VTGE6+BgbQmd130rcCFF3q6lyFYopu2pvqoM/rb8eKobFDjM6pUu2EOPYS+FD6
A8cTJmaiuvSnMqF6nLUx7FiQCDSBkET7LKH94ILoIqi2xvwgAv0wg0tMBghZiJ3oNfjDCGje
erdDLGgk3ow6guk7b/</vt:lpwstr>
  </property>
  <property fmtid="{D5CDD505-2E9C-101B-9397-08002B2CF9AE}" pid="8" name="_new_ms_pID_725431">
    <vt:lpwstr>EmX2WfBYltTfupIEVvHcQYpvWmoQ6QuyEAlumDYw5RbYXoCun2YQ+K
pmgy/sy4gwwQWsePWtLqt5/JECq14BZPe0+527a8TfkU+w/FVMBr+2ASFtLE6wr2P2IuI1MJ
dG4jqOw8BGQMMz7g8x4/KGf83b++ngx52GATCCkdIl+GBUVQKTQmfaaI8SYltW67oLa1u2n5
RNyZzTRhSoqEztLucchQJfzuf/usZIktNziw</vt:lpwstr>
  </property>
  <property fmtid="{D5CDD505-2E9C-101B-9397-08002B2CF9AE}" pid="9" name="_new_ms_pID_725432">
    <vt:lpwstr>itsdCD+LGtWF281RmKrhdhc2RcnupbrOFdfg
cZEckoVmdJ0qhpmFXCRLH4Q3paWLr8lWZ3tIFcDWXcahj6fTQQQ=</vt:lpwstr>
  </property>
  <property fmtid="{D5CDD505-2E9C-101B-9397-08002B2CF9AE}" pid="10" name="_2015_ms_pID_725343">
    <vt:lpwstr>(2)KqTP/v/1wD73jdmUOU9uMZ+qVIoNwWkRvZedz6qHAO/kCqqSvnqyCxkc12Doob3C2nB3+Wwh
3bljMs/PakjNGN9YN9jYx7OJy/5cKskkPJ5r9a5y6FFo3xM7E6qOqDzlfjUu2PccdU91Y/oe
qfiegBbIPpxXnOpFWiNxAPyf2YY2EAxN+UbgniXrVDIPI6YT7ZYd0GtMFTlbuBrI9ySuKOnv
+o16iSmScy5yM/oxw4</vt:lpwstr>
  </property>
  <property fmtid="{D5CDD505-2E9C-101B-9397-08002B2CF9AE}" pid="11" name="_2015_ms_pID_7253431">
    <vt:lpwstr>1E8r1jA30DoGrkqnB1ynCJpxvbkSlN239b0iYczgUKu1QvHKQmowNC
CXJBhsodjjtKJUbvd5m62HfWF06eZKrbLpSl3IGk76h5ZU+LjOVC1QuaU8lTnZgi1fGdkNX9
IRz/MBoU2hAEImQcJFQEamb9nUIZgUfoNeVYvfsbGM3exceKFQhTpMm4+VFgb6U5cQMuRvjK
aQMlNqNqWcXu7k5z</vt:lpwstr>
  </property>
  <property fmtid="{D5CDD505-2E9C-101B-9397-08002B2CF9AE}" pid="12" name="_readonly">
    <vt:lpwstr/>
  </property>
  <property fmtid="{D5CDD505-2E9C-101B-9397-08002B2CF9AE}" pid="13" name="_change">
    <vt:lpwstr/>
  </property>
  <property fmtid="{D5CDD505-2E9C-101B-9397-08002B2CF9AE}" pid="14" name="_full-control">
    <vt:lpwstr/>
  </property>
  <property fmtid="{D5CDD505-2E9C-101B-9397-08002B2CF9AE}" pid="15" name="sflag">
    <vt:lpwstr>1537953334</vt:lpwstr>
  </property>
</Properties>
</file>