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 id="2147483785" r:id="rId2"/>
    <p:sldMasterId id="2147483796" r:id="rId3"/>
    <p:sldMasterId id="2147483799" r:id="rId4"/>
    <p:sldMasterId id="2147483802" r:id="rId5"/>
    <p:sldMasterId id="2147483805" r:id="rId6"/>
    <p:sldMasterId id="2147483808" r:id="rId7"/>
    <p:sldMasterId id="2147483811" r:id="rId8"/>
    <p:sldMasterId id="2147483814" r:id="rId9"/>
  </p:sldMasterIdLst>
  <p:notesMasterIdLst>
    <p:notesMasterId r:id="rId30"/>
  </p:notesMasterIdLst>
  <p:handoutMasterIdLst>
    <p:handoutMasterId r:id="rId31"/>
  </p:handoutMasterIdLst>
  <p:sldIdLst>
    <p:sldId id="262" r:id="rId10"/>
    <p:sldId id="293" r:id="rId11"/>
    <p:sldId id="294" r:id="rId12"/>
    <p:sldId id="315" r:id="rId13"/>
    <p:sldId id="306" r:id="rId14"/>
    <p:sldId id="316" r:id="rId15"/>
    <p:sldId id="317" r:id="rId16"/>
    <p:sldId id="308" r:id="rId17"/>
    <p:sldId id="318" r:id="rId18"/>
    <p:sldId id="310" r:id="rId19"/>
    <p:sldId id="311" r:id="rId20"/>
    <p:sldId id="312" r:id="rId21"/>
    <p:sldId id="314" r:id="rId22"/>
    <p:sldId id="313" r:id="rId23"/>
    <p:sldId id="319" r:id="rId24"/>
    <p:sldId id="297" r:id="rId25"/>
    <p:sldId id="295" r:id="rId26"/>
    <p:sldId id="303" r:id="rId27"/>
    <p:sldId id="298" r:id="rId28"/>
    <p:sldId id="260" r:id="rId2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enjinwei" initials="s" lastIdx="1" clrIdx="0">
    <p:extLst>
      <p:ext uri="{19B8F6BF-5375-455C-9EA6-DF929625EA0E}">
        <p15:presenceInfo xmlns:p15="http://schemas.microsoft.com/office/powerpoint/2012/main" userId="S-1-5-21-147214757-305610072-1517763936-587655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7777"/>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000" autoAdjust="0"/>
    <p:restoredTop sz="63398" autoAdjust="0"/>
  </p:normalViewPr>
  <p:slideViewPr>
    <p:cSldViewPr>
      <p:cViewPr varScale="1">
        <p:scale>
          <a:sx n="71" d="100"/>
          <a:sy n="71" d="100"/>
        </p:scale>
        <p:origin x="1662" y="66"/>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 Type="http://schemas.openxmlformats.org/officeDocument/2006/relationships/slideMaster" Target="slideMasters/slideMaster3.xml"/><Relationship Id="rId21" Type="http://schemas.openxmlformats.org/officeDocument/2006/relationships/slide" Target="slides/slide12.xml"/><Relationship Id="rId34"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commentAuthors" Target="commentAuthor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tableStyles" Target="tableStyle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Master" Target="slideMasters/slideMaster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dirty="0" smtClean="0"/>
              <a:t>10</a:t>
            </a:r>
            <a:r>
              <a:rPr lang="zh-CN" altLang="en-US" dirty="0" smtClean="0"/>
              <a:t>个站点</a:t>
            </a:r>
            <a:r>
              <a:rPr lang="en-US" altLang="zh-CN" dirty="0" smtClean="0"/>
              <a:t>xml</a:t>
            </a:r>
            <a:r>
              <a:rPr lang="zh-CN" altLang="en-US" dirty="0" smtClean="0"/>
              <a:t>文件解析时间优化前后比较</a:t>
            </a:r>
            <a:endParaRPr lang="zh-CN" alt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Sheet1!$B$1</c:f>
              <c:strCache>
                <c:ptCount val="1"/>
                <c:pt idx="0">
                  <c:v>系列 1</c:v>
                </c:pt>
              </c:strCache>
            </c:strRef>
          </c:tx>
          <c:spPr>
            <a:solidFill>
              <a:schemeClr val="accent1"/>
            </a:solidFill>
            <a:ln>
              <a:noFill/>
            </a:ln>
            <a:effectLst/>
          </c:spPr>
          <c:invertIfNegative val="0"/>
          <c:cat>
            <c:strRef>
              <c:f>Sheet1!$A$2:$A$5</c:f>
              <c:strCache>
                <c:ptCount val="2"/>
                <c:pt idx="0">
                  <c:v>DOM</c:v>
                </c:pt>
                <c:pt idx="1">
                  <c:v>SAX</c:v>
                </c:pt>
              </c:strCache>
            </c:strRef>
          </c:cat>
          <c:val>
            <c:numRef>
              <c:f>Sheet1!$B$2:$B$5</c:f>
              <c:numCache>
                <c:formatCode>General</c:formatCode>
                <c:ptCount val="4"/>
                <c:pt idx="0">
                  <c:v>15</c:v>
                </c:pt>
                <c:pt idx="1">
                  <c:v>4.5999999999999996</c:v>
                </c:pt>
              </c:numCache>
            </c:numRef>
          </c:val>
        </c:ser>
        <c:ser>
          <c:idx val="1"/>
          <c:order val="1"/>
          <c:tx>
            <c:strRef>
              <c:f>Sheet1!$C$1</c:f>
              <c:strCache>
                <c:ptCount val="1"/>
                <c:pt idx="0">
                  <c:v>列1</c:v>
                </c:pt>
              </c:strCache>
            </c:strRef>
          </c:tx>
          <c:spPr>
            <a:solidFill>
              <a:schemeClr val="accent2"/>
            </a:solidFill>
            <a:ln>
              <a:noFill/>
            </a:ln>
            <a:effectLst/>
          </c:spPr>
          <c:invertIfNegative val="0"/>
          <c:cat>
            <c:strRef>
              <c:f>Sheet1!$A$2:$A$5</c:f>
              <c:strCache>
                <c:ptCount val="2"/>
                <c:pt idx="0">
                  <c:v>DOM</c:v>
                </c:pt>
                <c:pt idx="1">
                  <c:v>SAX</c:v>
                </c:pt>
              </c:strCache>
            </c:strRef>
          </c:cat>
          <c:val>
            <c:numRef>
              <c:f>Sheet1!$C$2:$C$5</c:f>
              <c:numCache>
                <c:formatCode>General</c:formatCode>
                <c:ptCount val="4"/>
              </c:numCache>
            </c:numRef>
          </c:val>
        </c:ser>
        <c:ser>
          <c:idx val="2"/>
          <c:order val="2"/>
          <c:tx>
            <c:strRef>
              <c:f>Sheet1!$D$1</c:f>
              <c:strCache>
                <c:ptCount val="1"/>
                <c:pt idx="0">
                  <c:v>列2</c:v>
                </c:pt>
              </c:strCache>
            </c:strRef>
          </c:tx>
          <c:spPr>
            <a:solidFill>
              <a:schemeClr val="accent3"/>
            </a:solidFill>
            <a:ln>
              <a:noFill/>
            </a:ln>
            <a:effectLst/>
          </c:spPr>
          <c:invertIfNegative val="0"/>
          <c:cat>
            <c:strRef>
              <c:f>Sheet1!$A$2:$A$5</c:f>
              <c:strCache>
                <c:ptCount val="2"/>
                <c:pt idx="0">
                  <c:v>DOM</c:v>
                </c:pt>
                <c:pt idx="1">
                  <c:v>SAX</c:v>
                </c:pt>
              </c:strCache>
            </c:strRef>
          </c:cat>
          <c:val>
            <c:numRef>
              <c:f>Sheet1!$D$2:$D$5</c:f>
              <c:numCache>
                <c:formatCode>General</c:formatCode>
                <c:ptCount val="4"/>
              </c:numCache>
            </c:numRef>
          </c:val>
        </c:ser>
        <c:dLbls>
          <c:showLegendKey val="0"/>
          <c:showVal val="0"/>
          <c:showCatName val="0"/>
          <c:showSerName val="0"/>
          <c:showPercent val="0"/>
          <c:showBubbleSize val="0"/>
        </c:dLbls>
        <c:gapWidth val="150"/>
        <c:overlap val="100"/>
        <c:axId val="461887984"/>
        <c:axId val="461885184"/>
      </c:barChart>
      <c:catAx>
        <c:axId val="461887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885184"/>
        <c:crosses val="autoZero"/>
        <c:auto val="1"/>
        <c:lblAlgn val="ctr"/>
        <c:lblOffset val="100"/>
        <c:noMultiLvlLbl val="0"/>
      </c:catAx>
      <c:valAx>
        <c:axId val="4618851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88798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3340FD-E484-428F-84C6-C60D44C644D8}" type="doc">
      <dgm:prSet loTypeId="urn:microsoft.com/office/officeart/2005/8/layout/hList7" loCatId="process" qsTypeId="urn:microsoft.com/office/officeart/2005/8/quickstyle/simple1" qsCatId="simple" csTypeId="urn:microsoft.com/office/officeart/2005/8/colors/accent1_2" csCatId="accent1" phldr="1"/>
      <dgm:spPr/>
      <dgm:t>
        <a:bodyPr/>
        <a:lstStyle/>
        <a:p>
          <a:endParaRPr lang="en-US"/>
        </a:p>
      </dgm:t>
    </dgm:pt>
    <dgm:pt modelId="{3B2BD028-C668-465D-AC34-B1DBAE057588}">
      <dgm:prSet custT="1"/>
      <dgm:spPr/>
      <dgm:t>
        <a:bodyPr/>
        <a:lstStyle/>
        <a:p>
          <a:pPr rtl="0"/>
          <a:r>
            <a:rPr lang="zh-CN" altLang="en-US" sz="1600" dirty="0" smtClean="0">
              <a:solidFill>
                <a:schemeClr val="tx1"/>
              </a:solidFill>
            </a:rPr>
            <a:t>同济大学 软件工程</a:t>
          </a:r>
          <a:r>
            <a:rPr lang="en-US" altLang="zh-CN" sz="1600" dirty="0" smtClean="0">
              <a:solidFill>
                <a:schemeClr val="tx1"/>
              </a:solidFill>
            </a:rPr>
            <a:t>15</a:t>
          </a:r>
          <a:r>
            <a:rPr lang="zh-CN" altLang="en-US" sz="1600" dirty="0" smtClean="0">
              <a:solidFill>
                <a:schemeClr val="tx1"/>
              </a:solidFill>
            </a:rPr>
            <a:t>级本科</a:t>
          </a:r>
          <a:endParaRPr lang="en-US" altLang="zh-CN" sz="1600" dirty="0" smtClean="0">
            <a:solidFill>
              <a:schemeClr val="tx1"/>
            </a:solidFill>
          </a:endParaRPr>
        </a:p>
        <a:p>
          <a:pPr rtl="0"/>
          <a:r>
            <a:rPr lang="zh-CN" altLang="en-US" sz="1600" dirty="0" smtClean="0">
              <a:solidFill>
                <a:schemeClr val="tx1"/>
              </a:solidFill>
            </a:rPr>
            <a:t>实习经验：携程</a:t>
          </a:r>
          <a:r>
            <a:rPr lang="en-US" altLang="zh-CN" sz="1600" dirty="0" err="1" smtClean="0">
              <a:solidFill>
                <a:schemeClr val="tx1"/>
              </a:solidFill>
            </a:rPr>
            <a:t>paas</a:t>
          </a:r>
          <a:r>
            <a:rPr lang="zh-CN" altLang="en-US" sz="1600" dirty="0" smtClean="0">
              <a:solidFill>
                <a:schemeClr val="tx1"/>
              </a:solidFill>
            </a:rPr>
            <a:t>平台研发</a:t>
          </a:r>
          <a:endParaRPr lang="en-US" sz="1600" dirty="0">
            <a:solidFill>
              <a:schemeClr val="tx1"/>
            </a:solidFill>
          </a:endParaRPr>
        </a:p>
      </dgm:t>
    </dgm:pt>
    <dgm:pt modelId="{00509840-F455-4680-8DB5-0C7B3C6360C0}" type="parTrans" cxnId="{16D1ADE9-6E2C-41A9-9C2B-2635DCCEFE9A}">
      <dgm:prSet/>
      <dgm:spPr/>
      <dgm:t>
        <a:bodyPr/>
        <a:lstStyle/>
        <a:p>
          <a:endParaRPr lang="en-US"/>
        </a:p>
      </dgm:t>
    </dgm:pt>
    <dgm:pt modelId="{18FDBA75-C5BA-4E24-B54D-0B0F9385BED7}" type="sibTrans" cxnId="{16D1ADE9-6E2C-41A9-9C2B-2635DCCEFE9A}">
      <dgm:prSet/>
      <dgm:spPr/>
      <dgm:t>
        <a:bodyPr/>
        <a:lstStyle/>
        <a:p>
          <a:endParaRPr lang="en-US"/>
        </a:p>
      </dgm:t>
    </dgm:pt>
    <dgm:pt modelId="{0F67EBD8-033F-4A7D-9A84-E180B676C804}">
      <dgm:prSet custT="1"/>
      <dgm:spPr/>
      <dgm:t>
        <a:bodyPr/>
        <a:lstStyle/>
        <a:p>
          <a:pPr rtl="0"/>
          <a:r>
            <a:rPr lang="zh-CN" altLang="en-US" sz="1600" dirty="0" smtClean="0">
              <a:solidFill>
                <a:schemeClr val="tx1"/>
              </a:solidFill>
            </a:rPr>
            <a:t>实习期主要</a:t>
          </a:r>
          <a:r>
            <a:rPr lang="zh-CN" altLang="en-US" sz="1600" dirty="0" smtClean="0">
              <a:solidFill>
                <a:schemeClr val="tx1"/>
              </a:solidFill>
            </a:rPr>
            <a:t>工作：</a:t>
          </a:r>
          <a:endParaRPr lang="en-US" altLang="zh-CN" sz="1600" dirty="0" smtClean="0">
            <a:solidFill>
              <a:schemeClr val="tx1"/>
            </a:solidFill>
          </a:endParaRPr>
        </a:p>
        <a:p>
          <a:pPr rtl="0"/>
          <a:r>
            <a:rPr lang="zh-CN" altLang="en-US" sz="1600" dirty="0" smtClean="0">
              <a:solidFill>
                <a:schemeClr val="tx1"/>
              </a:solidFill>
            </a:rPr>
            <a:t>配置文件及日志文件校验脚本开发</a:t>
          </a:r>
          <a:endParaRPr lang="en-US" sz="1600" dirty="0">
            <a:solidFill>
              <a:schemeClr val="tx1"/>
            </a:solidFill>
          </a:endParaRPr>
        </a:p>
      </dgm:t>
    </dgm:pt>
    <dgm:pt modelId="{C6166421-5713-4A6E-90FA-7362EACFADC6}" type="parTrans" cxnId="{DCB0B85D-076C-4061-B817-B988E539A9B1}">
      <dgm:prSet/>
      <dgm:spPr/>
      <dgm:t>
        <a:bodyPr/>
        <a:lstStyle/>
        <a:p>
          <a:endParaRPr lang="en-US"/>
        </a:p>
      </dgm:t>
    </dgm:pt>
    <dgm:pt modelId="{DE30BDA6-8697-474B-AF05-919383C8527A}" type="sibTrans" cxnId="{DCB0B85D-076C-4061-B817-B988E539A9B1}">
      <dgm:prSet/>
      <dgm:spPr/>
      <dgm:t>
        <a:bodyPr/>
        <a:lstStyle/>
        <a:p>
          <a:endParaRPr lang="en-US"/>
        </a:p>
      </dgm:t>
    </dgm:pt>
    <dgm:pt modelId="{56D442C5-8423-4223-835D-56D71E67FD1D}">
      <dgm:prSet custT="1"/>
      <dgm:spPr/>
      <dgm:t>
        <a:bodyPr/>
        <a:lstStyle/>
        <a:p>
          <a:pPr rtl="0"/>
          <a:r>
            <a:rPr lang="zh-CN" altLang="en-US" sz="1600" dirty="0" smtClean="0">
              <a:solidFill>
                <a:schemeClr val="tx1"/>
              </a:solidFill>
            </a:rPr>
            <a:t>沈金伟 </a:t>
          </a:r>
          <a:r>
            <a:rPr lang="en-US" altLang="zh-CN" sz="1600" dirty="0" smtClean="0">
              <a:solidFill>
                <a:schemeClr val="tx1"/>
              </a:solidFill>
            </a:rPr>
            <a:t>s84110659</a:t>
          </a:r>
        </a:p>
        <a:p>
          <a:pPr rtl="0"/>
          <a:r>
            <a:rPr lang="zh-CN" altLang="en-US" sz="1600" dirty="0" smtClean="0">
              <a:solidFill>
                <a:schemeClr val="tx1"/>
              </a:solidFill>
            </a:rPr>
            <a:t>导师： 周俊儒 </a:t>
          </a:r>
          <a:r>
            <a:rPr lang="en-US" altLang="en-US" sz="1600" dirty="0" smtClean="0">
              <a:solidFill>
                <a:schemeClr val="tx1"/>
              </a:solidFill>
            </a:rPr>
            <a:t>z00348549</a:t>
          </a:r>
        </a:p>
        <a:p>
          <a:pPr rtl="0"/>
          <a:r>
            <a:rPr lang="en-US" altLang="zh-CN" sz="1600" dirty="0" smtClean="0">
              <a:solidFill>
                <a:schemeClr val="tx1"/>
              </a:solidFill>
            </a:rPr>
            <a:t>Leader</a:t>
          </a:r>
          <a:r>
            <a:rPr lang="zh-CN" altLang="en-US" sz="1600" dirty="0" smtClean="0">
              <a:solidFill>
                <a:schemeClr val="tx1"/>
              </a:solidFill>
            </a:rPr>
            <a:t>：朱万里 </a:t>
          </a:r>
          <a:r>
            <a:rPr lang="en-US" altLang="en-US" sz="1600" dirty="0" smtClean="0">
              <a:solidFill>
                <a:schemeClr val="tx1"/>
              </a:solidFill>
            </a:rPr>
            <a:t>z00299038</a:t>
          </a:r>
        </a:p>
        <a:p>
          <a:pPr rtl="0"/>
          <a:r>
            <a:rPr lang="zh-CN" altLang="en-US" sz="1600" dirty="0" smtClean="0">
              <a:solidFill>
                <a:schemeClr val="tx1"/>
              </a:solidFill>
            </a:rPr>
            <a:t>上岗日期： </a:t>
          </a:r>
          <a:r>
            <a:rPr lang="en-US" altLang="zh-CN" sz="1600" dirty="0" smtClean="0">
              <a:solidFill>
                <a:schemeClr val="tx1"/>
              </a:solidFill>
            </a:rPr>
            <a:t>2018/8/20</a:t>
          </a:r>
        </a:p>
      </dgm:t>
    </dgm:pt>
    <dgm:pt modelId="{68958FBD-126B-440A-801F-E60086F2EF11}" type="sibTrans" cxnId="{EB2A224E-F597-41C8-B541-FAB13FB4724E}">
      <dgm:prSet/>
      <dgm:spPr/>
      <dgm:t>
        <a:bodyPr/>
        <a:lstStyle/>
        <a:p>
          <a:endParaRPr lang="en-US"/>
        </a:p>
      </dgm:t>
    </dgm:pt>
    <dgm:pt modelId="{5CB4EA0E-CB86-4842-9C81-8CEEDC05C202}" type="parTrans" cxnId="{EB2A224E-F597-41C8-B541-FAB13FB4724E}">
      <dgm:prSet/>
      <dgm:spPr/>
      <dgm:t>
        <a:bodyPr/>
        <a:lstStyle/>
        <a:p>
          <a:endParaRPr lang="en-US"/>
        </a:p>
      </dgm:t>
    </dgm:pt>
    <dgm:pt modelId="{8D305F6D-1C4F-4335-874F-7D7BC383E462}" type="pres">
      <dgm:prSet presAssocID="{803340FD-E484-428F-84C6-C60D44C644D8}" presName="Name0" presStyleCnt="0">
        <dgm:presLayoutVars>
          <dgm:dir/>
          <dgm:resizeHandles val="exact"/>
        </dgm:presLayoutVars>
      </dgm:prSet>
      <dgm:spPr/>
      <dgm:t>
        <a:bodyPr/>
        <a:lstStyle/>
        <a:p>
          <a:endParaRPr lang="en-US"/>
        </a:p>
      </dgm:t>
    </dgm:pt>
    <dgm:pt modelId="{B0CC5FA2-F52C-46EB-94B3-CAF0D6E04684}" type="pres">
      <dgm:prSet presAssocID="{803340FD-E484-428F-84C6-C60D44C644D8}" presName="fgShape" presStyleLbl="fgShp" presStyleIdx="0" presStyleCnt="1" custLinFactY="2933" custLinFactNeighborX="-1983" custLinFactNeighborY="100000"/>
      <dgm:spPr/>
      <dgm:t>
        <a:bodyPr/>
        <a:lstStyle/>
        <a:p>
          <a:endParaRPr lang="en-US"/>
        </a:p>
      </dgm:t>
    </dgm:pt>
    <dgm:pt modelId="{60A177F3-C022-46FD-AF11-B3A9B8DFC815}" type="pres">
      <dgm:prSet presAssocID="{803340FD-E484-428F-84C6-C60D44C644D8}" presName="linComp" presStyleCnt="0"/>
      <dgm:spPr/>
    </dgm:pt>
    <dgm:pt modelId="{63B426E0-A012-4FEE-8732-8714DE4E91E2}" type="pres">
      <dgm:prSet presAssocID="{56D442C5-8423-4223-835D-56D71E67FD1D}" presName="compNode" presStyleCnt="0"/>
      <dgm:spPr/>
    </dgm:pt>
    <dgm:pt modelId="{33BC086B-9BB6-438E-97AC-6E147B38A8E8}" type="pres">
      <dgm:prSet presAssocID="{56D442C5-8423-4223-835D-56D71E67FD1D}" presName="bkgdShape" presStyleLbl="node1" presStyleIdx="0" presStyleCnt="3" custLinFactNeighborX="-64" custLinFactNeighborY="-18276"/>
      <dgm:spPr/>
      <dgm:t>
        <a:bodyPr/>
        <a:lstStyle/>
        <a:p>
          <a:endParaRPr lang="en-US"/>
        </a:p>
      </dgm:t>
    </dgm:pt>
    <dgm:pt modelId="{72C47FE9-303D-4C09-B16E-B10B4C5FB460}" type="pres">
      <dgm:prSet presAssocID="{56D442C5-8423-4223-835D-56D71E67FD1D}" presName="nodeTx" presStyleLbl="node1" presStyleIdx="0" presStyleCnt="3">
        <dgm:presLayoutVars>
          <dgm:bulletEnabled val="1"/>
        </dgm:presLayoutVars>
      </dgm:prSet>
      <dgm:spPr/>
      <dgm:t>
        <a:bodyPr/>
        <a:lstStyle/>
        <a:p>
          <a:endParaRPr lang="en-US"/>
        </a:p>
      </dgm:t>
    </dgm:pt>
    <dgm:pt modelId="{37149EF0-AB7F-4D19-BB8F-F5041D92DFA2}" type="pres">
      <dgm:prSet presAssocID="{56D442C5-8423-4223-835D-56D71E67FD1D}" presName="invisiNode" presStyleLbl="node1" presStyleIdx="0" presStyleCnt="3"/>
      <dgm:spPr/>
    </dgm:pt>
    <dgm:pt modelId="{E2AE01A0-5B38-4230-BBEA-107A44ABAFC5}" type="pres">
      <dgm:prSet presAssocID="{56D442C5-8423-4223-835D-56D71E67FD1D}" presName="imagNode" presStyleLbl="fgImgPlace1" presStyleIdx="0" presStyleCnt="3" custFlipVert="1" custFlipHor="1" custScaleX="20093" custScaleY="22605" custLinFactNeighborX="-69021" custLinFactNeighborY="-41247"/>
      <dgm:spPr/>
      <dgm:t>
        <a:bodyPr/>
        <a:lstStyle/>
        <a:p>
          <a:endParaRPr lang="en-US"/>
        </a:p>
      </dgm:t>
    </dgm:pt>
    <dgm:pt modelId="{154CC9A8-04AE-43ED-882B-093404729590}" type="pres">
      <dgm:prSet presAssocID="{68958FBD-126B-440A-801F-E60086F2EF11}" presName="sibTrans" presStyleLbl="sibTrans2D1" presStyleIdx="0" presStyleCnt="0"/>
      <dgm:spPr/>
      <dgm:t>
        <a:bodyPr/>
        <a:lstStyle/>
        <a:p>
          <a:endParaRPr lang="en-US"/>
        </a:p>
      </dgm:t>
    </dgm:pt>
    <dgm:pt modelId="{EE8417C2-D3A1-4C92-B1E2-D7B6685C4D4B}" type="pres">
      <dgm:prSet presAssocID="{3B2BD028-C668-465D-AC34-B1DBAE057588}" presName="compNode" presStyleCnt="0"/>
      <dgm:spPr/>
    </dgm:pt>
    <dgm:pt modelId="{0C97DC4C-899F-4C82-8DDB-55984600BF49}" type="pres">
      <dgm:prSet presAssocID="{3B2BD028-C668-465D-AC34-B1DBAE057588}" presName="bkgdShape" presStyleLbl="node1" presStyleIdx="1" presStyleCnt="3"/>
      <dgm:spPr/>
      <dgm:t>
        <a:bodyPr/>
        <a:lstStyle/>
        <a:p>
          <a:endParaRPr lang="en-US"/>
        </a:p>
      </dgm:t>
    </dgm:pt>
    <dgm:pt modelId="{37EE58DC-8D8E-4356-938E-021475B94426}" type="pres">
      <dgm:prSet presAssocID="{3B2BD028-C668-465D-AC34-B1DBAE057588}" presName="nodeTx" presStyleLbl="node1" presStyleIdx="1" presStyleCnt="3">
        <dgm:presLayoutVars>
          <dgm:bulletEnabled val="1"/>
        </dgm:presLayoutVars>
      </dgm:prSet>
      <dgm:spPr/>
      <dgm:t>
        <a:bodyPr/>
        <a:lstStyle/>
        <a:p>
          <a:endParaRPr lang="en-US"/>
        </a:p>
      </dgm:t>
    </dgm:pt>
    <dgm:pt modelId="{77D03D5D-0B00-4F02-8853-807A72C78461}" type="pres">
      <dgm:prSet presAssocID="{3B2BD028-C668-465D-AC34-B1DBAE057588}" presName="invisiNode" presStyleLbl="node1" presStyleIdx="1" presStyleCnt="3"/>
      <dgm:spPr/>
    </dgm:pt>
    <dgm:pt modelId="{F832993F-EA11-4FB1-9AB6-82FE4A1E4B4E}" type="pres">
      <dgm:prSet presAssocID="{3B2BD028-C668-465D-AC34-B1DBAE057588}" presName="imagNode" presStyleLbl="fgImgPlace1" presStyleIdx="1" presStyleCnt="3" custScaleX="20623" custScaleY="18639" custLinFactNeighborX="-61869" custLinFactNeighborY="-43229"/>
      <dgm:spPr/>
      <dgm:t>
        <a:bodyPr/>
        <a:lstStyle/>
        <a:p>
          <a:endParaRPr lang="en-US"/>
        </a:p>
      </dgm:t>
    </dgm:pt>
    <dgm:pt modelId="{01D9381D-F345-4D09-9990-6CAF26046119}" type="pres">
      <dgm:prSet presAssocID="{18FDBA75-C5BA-4E24-B54D-0B0F9385BED7}" presName="sibTrans" presStyleLbl="sibTrans2D1" presStyleIdx="0" presStyleCnt="0"/>
      <dgm:spPr/>
      <dgm:t>
        <a:bodyPr/>
        <a:lstStyle/>
        <a:p>
          <a:endParaRPr lang="en-US"/>
        </a:p>
      </dgm:t>
    </dgm:pt>
    <dgm:pt modelId="{16F521A0-EF61-403F-9BB9-F5EA5310ED98}" type="pres">
      <dgm:prSet presAssocID="{0F67EBD8-033F-4A7D-9A84-E180B676C804}" presName="compNode" presStyleCnt="0"/>
      <dgm:spPr/>
    </dgm:pt>
    <dgm:pt modelId="{349AC78D-A817-48BA-BC8A-D15E19D284E5}" type="pres">
      <dgm:prSet presAssocID="{0F67EBD8-033F-4A7D-9A84-E180B676C804}" presName="bkgdShape" presStyleLbl="node1" presStyleIdx="2" presStyleCnt="3" custLinFactNeighborX="12768" custLinFactNeighborY="2031"/>
      <dgm:spPr/>
      <dgm:t>
        <a:bodyPr/>
        <a:lstStyle/>
        <a:p>
          <a:endParaRPr lang="en-US"/>
        </a:p>
      </dgm:t>
    </dgm:pt>
    <dgm:pt modelId="{2B73AB78-B410-4948-8936-D1D65885C9A2}" type="pres">
      <dgm:prSet presAssocID="{0F67EBD8-033F-4A7D-9A84-E180B676C804}" presName="nodeTx" presStyleLbl="node1" presStyleIdx="2" presStyleCnt="3">
        <dgm:presLayoutVars>
          <dgm:bulletEnabled val="1"/>
        </dgm:presLayoutVars>
      </dgm:prSet>
      <dgm:spPr/>
      <dgm:t>
        <a:bodyPr/>
        <a:lstStyle/>
        <a:p>
          <a:endParaRPr lang="en-US"/>
        </a:p>
      </dgm:t>
    </dgm:pt>
    <dgm:pt modelId="{A02BC7C2-94BD-4785-833F-21B3F5BB0B98}" type="pres">
      <dgm:prSet presAssocID="{0F67EBD8-033F-4A7D-9A84-E180B676C804}" presName="invisiNode" presStyleLbl="node1" presStyleIdx="2" presStyleCnt="3"/>
      <dgm:spPr/>
    </dgm:pt>
    <dgm:pt modelId="{BE9859DB-053D-4FE3-8EA6-26D326EBB154}" type="pres">
      <dgm:prSet presAssocID="{0F67EBD8-033F-4A7D-9A84-E180B676C804}" presName="imagNode" presStyleLbl="fgImgPlace1" presStyleIdx="2" presStyleCnt="3" custScaleX="24087" custScaleY="18639" custLinFactNeighborX="-58405" custLinFactNeighborY="-48385"/>
      <dgm:spPr/>
      <dgm:t>
        <a:bodyPr/>
        <a:lstStyle/>
        <a:p>
          <a:endParaRPr lang="en-US"/>
        </a:p>
      </dgm:t>
    </dgm:pt>
  </dgm:ptLst>
  <dgm:cxnLst>
    <dgm:cxn modelId="{F8A5F22F-3845-4A37-BD79-BD3CF6561344}" type="presOf" srcId="{3B2BD028-C668-465D-AC34-B1DBAE057588}" destId="{0C97DC4C-899F-4C82-8DDB-55984600BF49}" srcOrd="0" destOrd="0" presId="urn:microsoft.com/office/officeart/2005/8/layout/hList7"/>
    <dgm:cxn modelId="{DCB0B85D-076C-4061-B817-B988E539A9B1}" srcId="{803340FD-E484-428F-84C6-C60D44C644D8}" destId="{0F67EBD8-033F-4A7D-9A84-E180B676C804}" srcOrd="2" destOrd="0" parTransId="{C6166421-5713-4A6E-90FA-7362EACFADC6}" sibTransId="{DE30BDA6-8697-474B-AF05-919383C8527A}"/>
    <dgm:cxn modelId="{0566F6B0-70D8-4408-A181-8084D430F730}" type="presOf" srcId="{0F67EBD8-033F-4A7D-9A84-E180B676C804}" destId="{2B73AB78-B410-4948-8936-D1D65885C9A2}" srcOrd="1" destOrd="0" presId="urn:microsoft.com/office/officeart/2005/8/layout/hList7"/>
    <dgm:cxn modelId="{88052E8C-0156-4515-B934-CF17DF530A90}" type="presOf" srcId="{803340FD-E484-428F-84C6-C60D44C644D8}" destId="{8D305F6D-1C4F-4335-874F-7D7BC383E462}" srcOrd="0" destOrd="0" presId="urn:microsoft.com/office/officeart/2005/8/layout/hList7"/>
    <dgm:cxn modelId="{EB2A224E-F597-41C8-B541-FAB13FB4724E}" srcId="{803340FD-E484-428F-84C6-C60D44C644D8}" destId="{56D442C5-8423-4223-835D-56D71E67FD1D}" srcOrd="0" destOrd="0" parTransId="{5CB4EA0E-CB86-4842-9C81-8CEEDC05C202}" sibTransId="{68958FBD-126B-440A-801F-E60086F2EF11}"/>
    <dgm:cxn modelId="{42323312-E54C-47C4-BBA8-1B8132F4C007}" type="presOf" srcId="{0F67EBD8-033F-4A7D-9A84-E180B676C804}" destId="{349AC78D-A817-48BA-BC8A-D15E19D284E5}" srcOrd="0" destOrd="0" presId="urn:microsoft.com/office/officeart/2005/8/layout/hList7"/>
    <dgm:cxn modelId="{D036580B-53E8-4A63-A3F4-B9627806FCA0}" type="presOf" srcId="{56D442C5-8423-4223-835D-56D71E67FD1D}" destId="{72C47FE9-303D-4C09-B16E-B10B4C5FB460}" srcOrd="1" destOrd="0" presId="urn:microsoft.com/office/officeart/2005/8/layout/hList7"/>
    <dgm:cxn modelId="{28F4E6AA-DA30-4E86-A1D8-B3F38F6956FC}" type="presOf" srcId="{56D442C5-8423-4223-835D-56D71E67FD1D}" destId="{33BC086B-9BB6-438E-97AC-6E147B38A8E8}" srcOrd="0" destOrd="0" presId="urn:microsoft.com/office/officeart/2005/8/layout/hList7"/>
    <dgm:cxn modelId="{A2BD8208-DF33-40A4-9D60-D28996DC7639}" type="presOf" srcId="{18FDBA75-C5BA-4E24-B54D-0B0F9385BED7}" destId="{01D9381D-F345-4D09-9990-6CAF26046119}" srcOrd="0" destOrd="0" presId="urn:microsoft.com/office/officeart/2005/8/layout/hList7"/>
    <dgm:cxn modelId="{16D1ADE9-6E2C-41A9-9C2B-2635DCCEFE9A}" srcId="{803340FD-E484-428F-84C6-C60D44C644D8}" destId="{3B2BD028-C668-465D-AC34-B1DBAE057588}" srcOrd="1" destOrd="0" parTransId="{00509840-F455-4680-8DB5-0C7B3C6360C0}" sibTransId="{18FDBA75-C5BA-4E24-B54D-0B0F9385BED7}"/>
    <dgm:cxn modelId="{0F1FB0D0-3D9E-4711-AB4A-EFF62FF8FE77}" type="presOf" srcId="{68958FBD-126B-440A-801F-E60086F2EF11}" destId="{154CC9A8-04AE-43ED-882B-093404729590}" srcOrd="0" destOrd="0" presId="urn:microsoft.com/office/officeart/2005/8/layout/hList7"/>
    <dgm:cxn modelId="{ADC993E0-3BC6-499E-905D-5FEDF6F4CE44}" type="presOf" srcId="{3B2BD028-C668-465D-AC34-B1DBAE057588}" destId="{37EE58DC-8D8E-4356-938E-021475B94426}" srcOrd="1" destOrd="0" presId="urn:microsoft.com/office/officeart/2005/8/layout/hList7"/>
    <dgm:cxn modelId="{1F65FAA7-6E81-4DD4-9D7B-9FAB29524C2E}" type="presParOf" srcId="{8D305F6D-1C4F-4335-874F-7D7BC383E462}" destId="{B0CC5FA2-F52C-46EB-94B3-CAF0D6E04684}" srcOrd="0" destOrd="0" presId="urn:microsoft.com/office/officeart/2005/8/layout/hList7"/>
    <dgm:cxn modelId="{940835C6-B183-4DA0-82D3-D04986915295}" type="presParOf" srcId="{8D305F6D-1C4F-4335-874F-7D7BC383E462}" destId="{60A177F3-C022-46FD-AF11-B3A9B8DFC815}" srcOrd="1" destOrd="0" presId="urn:microsoft.com/office/officeart/2005/8/layout/hList7"/>
    <dgm:cxn modelId="{FAE634CB-5CAE-4451-AB9C-4B00FED766FA}" type="presParOf" srcId="{60A177F3-C022-46FD-AF11-B3A9B8DFC815}" destId="{63B426E0-A012-4FEE-8732-8714DE4E91E2}" srcOrd="0" destOrd="0" presId="urn:microsoft.com/office/officeart/2005/8/layout/hList7"/>
    <dgm:cxn modelId="{15782B75-5CA0-4442-983D-AE40DDE64324}" type="presParOf" srcId="{63B426E0-A012-4FEE-8732-8714DE4E91E2}" destId="{33BC086B-9BB6-438E-97AC-6E147B38A8E8}" srcOrd="0" destOrd="0" presId="urn:microsoft.com/office/officeart/2005/8/layout/hList7"/>
    <dgm:cxn modelId="{0C71FC24-DDAF-4F5A-A254-5F97887C8ACA}" type="presParOf" srcId="{63B426E0-A012-4FEE-8732-8714DE4E91E2}" destId="{72C47FE9-303D-4C09-B16E-B10B4C5FB460}" srcOrd="1" destOrd="0" presId="urn:microsoft.com/office/officeart/2005/8/layout/hList7"/>
    <dgm:cxn modelId="{0001CEAB-B6FC-46B2-90B9-D660F578A645}" type="presParOf" srcId="{63B426E0-A012-4FEE-8732-8714DE4E91E2}" destId="{37149EF0-AB7F-4D19-BB8F-F5041D92DFA2}" srcOrd="2" destOrd="0" presId="urn:microsoft.com/office/officeart/2005/8/layout/hList7"/>
    <dgm:cxn modelId="{14BBF70C-CABB-42A7-8C6E-D3B91C7CC427}" type="presParOf" srcId="{63B426E0-A012-4FEE-8732-8714DE4E91E2}" destId="{E2AE01A0-5B38-4230-BBEA-107A44ABAFC5}" srcOrd="3" destOrd="0" presId="urn:microsoft.com/office/officeart/2005/8/layout/hList7"/>
    <dgm:cxn modelId="{8EA5B2A3-050A-4DA3-9E76-D6E35964F336}" type="presParOf" srcId="{60A177F3-C022-46FD-AF11-B3A9B8DFC815}" destId="{154CC9A8-04AE-43ED-882B-093404729590}" srcOrd="1" destOrd="0" presId="urn:microsoft.com/office/officeart/2005/8/layout/hList7"/>
    <dgm:cxn modelId="{98462CFA-C236-4926-8759-5F8A80CD608F}" type="presParOf" srcId="{60A177F3-C022-46FD-AF11-B3A9B8DFC815}" destId="{EE8417C2-D3A1-4C92-B1E2-D7B6685C4D4B}" srcOrd="2" destOrd="0" presId="urn:microsoft.com/office/officeart/2005/8/layout/hList7"/>
    <dgm:cxn modelId="{69F52039-9BE7-41FC-B0B6-72751E8C9B0E}" type="presParOf" srcId="{EE8417C2-D3A1-4C92-B1E2-D7B6685C4D4B}" destId="{0C97DC4C-899F-4C82-8DDB-55984600BF49}" srcOrd="0" destOrd="0" presId="urn:microsoft.com/office/officeart/2005/8/layout/hList7"/>
    <dgm:cxn modelId="{AEE778E7-59DA-4D8E-BD74-33A538884A2F}" type="presParOf" srcId="{EE8417C2-D3A1-4C92-B1E2-D7B6685C4D4B}" destId="{37EE58DC-8D8E-4356-938E-021475B94426}" srcOrd="1" destOrd="0" presId="urn:microsoft.com/office/officeart/2005/8/layout/hList7"/>
    <dgm:cxn modelId="{7A3354A4-AA28-453E-AD58-A97DA1001608}" type="presParOf" srcId="{EE8417C2-D3A1-4C92-B1E2-D7B6685C4D4B}" destId="{77D03D5D-0B00-4F02-8853-807A72C78461}" srcOrd="2" destOrd="0" presId="urn:microsoft.com/office/officeart/2005/8/layout/hList7"/>
    <dgm:cxn modelId="{D9BD34EC-E76C-4E2B-844D-58D7B668E112}" type="presParOf" srcId="{EE8417C2-D3A1-4C92-B1E2-D7B6685C4D4B}" destId="{F832993F-EA11-4FB1-9AB6-82FE4A1E4B4E}" srcOrd="3" destOrd="0" presId="urn:microsoft.com/office/officeart/2005/8/layout/hList7"/>
    <dgm:cxn modelId="{FB34688A-6A87-4D9C-B70F-86F1EADC1F80}" type="presParOf" srcId="{60A177F3-C022-46FD-AF11-B3A9B8DFC815}" destId="{01D9381D-F345-4D09-9990-6CAF26046119}" srcOrd="3" destOrd="0" presId="urn:microsoft.com/office/officeart/2005/8/layout/hList7"/>
    <dgm:cxn modelId="{5779FEB2-ADEB-493B-AF5B-DD17C62FBA20}" type="presParOf" srcId="{60A177F3-C022-46FD-AF11-B3A9B8DFC815}" destId="{16F521A0-EF61-403F-9BB9-F5EA5310ED98}" srcOrd="4" destOrd="0" presId="urn:microsoft.com/office/officeart/2005/8/layout/hList7"/>
    <dgm:cxn modelId="{92DE7012-2F98-4CEF-8A17-87B123DFBE99}" type="presParOf" srcId="{16F521A0-EF61-403F-9BB9-F5EA5310ED98}" destId="{349AC78D-A817-48BA-BC8A-D15E19D284E5}" srcOrd="0" destOrd="0" presId="urn:microsoft.com/office/officeart/2005/8/layout/hList7"/>
    <dgm:cxn modelId="{46E7E17E-2D90-4FCA-9C0E-3CB9F1FF4E79}" type="presParOf" srcId="{16F521A0-EF61-403F-9BB9-F5EA5310ED98}" destId="{2B73AB78-B410-4948-8936-D1D65885C9A2}" srcOrd="1" destOrd="0" presId="urn:microsoft.com/office/officeart/2005/8/layout/hList7"/>
    <dgm:cxn modelId="{16101C5A-B4C1-4D75-A091-CFC8308786F2}" type="presParOf" srcId="{16F521A0-EF61-403F-9BB9-F5EA5310ED98}" destId="{A02BC7C2-94BD-4785-833F-21B3F5BB0B98}" srcOrd="2" destOrd="0" presId="urn:microsoft.com/office/officeart/2005/8/layout/hList7"/>
    <dgm:cxn modelId="{E092D34D-DE5B-4C99-BDD8-40B060FD72AD}" type="presParOf" srcId="{16F521A0-EF61-403F-9BB9-F5EA5310ED98}" destId="{BE9859DB-053D-4FE3-8EA6-26D326EBB154}"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9CBE31-0FCE-4631-9D3D-D0F6576FF760}"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AB421121-4D8C-4504-A291-4F118D9AA02B}">
      <dgm:prSet phldrT="[文本]"/>
      <dgm:spPr/>
      <dgm:t>
        <a:bodyPr/>
        <a:lstStyle/>
        <a:p>
          <a:r>
            <a:rPr lang="en-US" dirty="0" smtClean="0"/>
            <a:t>1</a:t>
          </a:r>
          <a:r>
            <a:rPr lang="en-US" altLang="zh-CN" dirty="0" smtClean="0"/>
            <a:t>.1</a:t>
          </a:r>
          <a:endParaRPr lang="en-US" dirty="0"/>
        </a:p>
      </dgm:t>
    </dgm:pt>
    <dgm:pt modelId="{E4C6B2B0-4C11-45A4-B93B-A89CD196B0CF}" type="parTrans" cxnId="{EE10ACDD-4305-41FB-85B8-62F3D2E2B98E}">
      <dgm:prSet/>
      <dgm:spPr/>
      <dgm:t>
        <a:bodyPr/>
        <a:lstStyle/>
        <a:p>
          <a:endParaRPr lang="en-US"/>
        </a:p>
      </dgm:t>
    </dgm:pt>
    <dgm:pt modelId="{6569B472-12A2-4A96-A60A-ED48E4FE28AC}" type="sibTrans" cxnId="{EE10ACDD-4305-41FB-85B8-62F3D2E2B98E}">
      <dgm:prSet/>
      <dgm:spPr/>
      <dgm:t>
        <a:bodyPr/>
        <a:lstStyle/>
        <a:p>
          <a:endParaRPr lang="en-US"/>
        </a:p>
      </dgm:t>
    </dgm:pt>
    <dgm:pt modelId="{F67B5500-D194-4E68-AA35-FA9C13477AF8}">
      <dgm:prSet phldrT="[文本]" custT="1"/>
      <dgm:spPr/>
      <dgm:t>
        <a:bodyPr/>
        <a:lstStyle/>
        <a:p>
          <a:r>
            <a:rPr lang="zh-CN" altLang="en-US" sz="1600" dirty="0" smtClean="0"/>
            <a:t>解析站点配置文件</a:t>
          </a:r>
          <a:r>
            <a:rPr lang="en-US" altLang="zh-CN" sz="1600" dirty="0" smtClean="0"/>
            <a:t>,</a:t>
          </a:r>
          <a:r>
            <a:rPr lang="zh-CN" altLang="en-US" sz="1600" dirty="0" smtClean="0"/>
            <a:t>得到站点的所有信息，并得到错误站点</a:t>
          </a:r>
          <a:endParaRPr lang="en-US" sz="1600" dirty="0"/>
        </a:p>
      </dgm:t>
    </dgm:pt>
    <dgm:pt modelId="{0B72C493-D5A8-4DE6-AB36-3955C36DBAF9}" type="parTrans" cxnId="{A6D3678F-1DB0-4900-AD89-0316D609737B}">
      <dgm:prSet/>
      <dgm:spPr/>
      <dgm:t>
        <a:bodyPr/>
        <a:lstStyle/>
        <a:p>
          <a:endParaRPr lang="en-US"/>
        </a:p>
      </dgm:t>
    </dgm:pt>
    <dgm:pt modelId="{A1B1C947-8D1B-46F3-90AA-D91C4FDF0BD4}" type="sibTrans" cxnId="{A6D3678F-1DB0-4900-AD89-0316D609737B}">
      <dgm:prSet/>
      <dgm:spPr/>
      <dgm:t>
        <a:bodyPr/>
        <a:lstStyle/>
        <a:p>
          <a:endParaRPr lang="en-US"/>
        </a:p>
      </dgm:t>
    </dgm:pt>
    <dgm:pt modelId="{01ACD143-FDEF-48A5-992D-67845E244A75}">
      <dgm:prSet phldrT="[文本]" custT="1"/>
      <dgm:spPr/>
      <dgm:t>
        <a:bodyPr/>
        <a:lstStyle/>
        <a:p>
          <a:r>
            <a:rPr lang="zh-CN" altLang="en-US" sz="1600" dirty="0" smtClean="0"/>
            <a:t>解析日志数据，得到每个站点的最新的所有信息（主基带板）</a:t>
          </a:r>
          <a:endParaRPr lang="en-US" sz="1600" dirty="0"/>
        </a:p>
      </dgm:t>
    </dgm:pt>
    <dgm:pt modelId="{725C6AAD-E7AE-4F84-B9B0-5118EFF0C0CF}" type="parTrans" cxnId="{72E4D1E2-8255-4B02-A008-3EE75771A849}">
      <dgm:prSet/>
      <dgm:spPr/>
      <dgm:t>
        <a:bodyPr/>
        <a:lstStyle/>
        <a:p>
          <a:endParaRPr lang="en-US"/>
        </a:p>
      </dgm:t>
    </dgm:pt>
    <dgm:pt modelId="{C51571B0-07F6-4E17-A2DC-99627189ABF7}" type="sibTrans" cxnId="{72E4D1E2-8255-4B02-A008-3EE75771A849}">
      <dgm:prSet/>
      <dgm:spPr/>
      <dgm:t>
        <a:bodyPr/>
        <a:lstStyle/>
        <a:p>
          <a:endParaRPr lang="en-US"/>
        </a:p>
      </dgm:t>
    </dgm:pt>
    <dgm:pt modelId="{FE4D4731-60FC-4A3E-9C45-008D6BA7CDF3}">
      <dgm:prSet phldrT="[文本]"/>
      <dgm:spPr/>
      <dgm:t>
        <a:bodyPr/>
        <a:lstStyle/>
        <a:p>
          <a:r>
            <a:rPr lang="en-US" dirty="0" smtClean="0"/>
            <a:t>1</a:t>
          </a:r>
          <a:r>
            <a:rPr lang="en-US" altLang="zh-CN" dirty="0" smtClean="0"/>
            <a:t>.3</a:t>
          </a:r>
          <a:r>
            <a:rPr lang="en-US" dirty="0" smtClean="0"/>
            <a:t/>
          </a:r>
          <a:br>
            <a:rPr lang="en-US" dirty="0" smtClean="0"/>
          </a:br>
          <a:endParaRPr lang="en-US" dirty="0"/>
        </a:p>
      </dgm:t>
    </dgm:pt>
    <dgm:pt modelId="{07FF31D1-4CA5-421F-A01A-0FD30B8C363D}" type="parTrans" cxnId="{7C908554-966A-4653-8B88-6519BFDF0E3B}">
      <dgm:prSet/>
      <dgm:spPr/>
      <dgm:t>
        <a:bodyPr/>
        <a:lstStyle/>
        <a:p>
          <a:endParaRPr lang="en-US"/>
        </a:p>
      </dgm:t>
    </dgm:pt>
    <dgm:pt modelId="{D5F5317C-0DE0-4531-81DD-AB85A3C16F6B}" type="sibTrans" cxnId="{7C908554-966A-4653-8B88-6519BFDF0E3B}">
      <dgm:prSet/>
      <dgm:spPr/>
      <dgm:t>
        <a:bodyPr/>
        <a:lstStyle/>
        <a:p>
          <a:endParaRPr lang="en-US"/>
        </a:p>
      </dgm:t>
    </dgm:pt>
    <dgm:pt modelId="{E2C8AD7C-F056-478F-A7B1-85DAFBBB7D71}">
      <dgm:prSet phldrT="[文本]" custT="1"/>
      <dgm:spPr/>
      <dgm:t>
        <a:bodyPr/>
        <a:lstStyle/>
        <a:p>
          <a:r>
            <a:rPr lang="zh-CN" altLang="en-US" sz="1600" dirty="0" smtClean="0"/>
            <a:t>生成</a:t>
          </a:r>
          <a:r>
            <a:rPr lang="en-US" altLang="zh-CN" sz="1600" dirty="0" smtClean="0"/>
            <a:t>MML</a:t>
          </a:r>
          <a:r>
            <a:rPr lang="zh-CN" altLang="en-US" sz="1600" dirty="0" smtClean="0"/>
            <a:t>，编写批处理脚本</a:t>
          </a:r>
          <a:endParaRPr lang="en-US" sz="1600" dirty="0"/>
        </a:p>
      </dgm:t>
    </dgm:pt>
    <dgm:pt modelId="{AF2F77A6-3BB6-4BBA-94E4-5DC8F8A8A5D0}" type="parTrans" cxnId="{7860F9F8-4EB8-447F-B321-04DDB64E2283}">
      <dgm:prSet/>
      <dgm:spPr/>
      <dgm:t>
        <a:bodyPr/>
        <a:lstStyle/>
        <a:p>
          <a:endParaRPr lang="en-US"/>
        </a:p>
      </dgm:t>
    </dgm:pt>
    <dgm:pt modelId="{7B88CF0F-6797-4B59-AC4D-2CE595119B0C}" type="sibTrans" cxnId="{7860F9F8-4EB8-447F-B321-04DDB64E2283}">
      <dgm:prSet/>
      <dgm:spPr/>
      <dgm:t>
        <a:bodyPr/>
        <a:lstStyle/>
        <a:p>
          <a:endParaRPr lang="en-US"/>
        </a:p>
      </dgm:t>
    </dgm:pt>
    <dgm:pt modelId="{0B8BA221-64BD-429C-96A7-11118572566B}">
      <dgm:prSet phldrT="[文本]"/>
      <dgm:spPr/>
      <dgm:t>
        <a:bodyPr/>
        <a:lstStyle/>
        <a:p>
          <a:r>
            <a:rPr lang="en-US" dirty="0" smtClean="0"/>
            <a:t>1</a:t>
          </a:r>
          <a:r>
            <a:rPr lang="en-US" altLang="zh-CN" dirty="0" smtClean="0"/>
            <a:t>.2</a:t>
          </a:r>
          <a:endParaRPr lang="en-US" dirty="0"/>
        </a:p>
      </dgm:t>
    </dgm:pt>
    <dgm:pt modelId="{0CA11842-2A3D-47F0-8FC9-2824145563F1}" type="sibTrans" cxnId="{BA5417F5-EA12-40A9-92D1-105D9825DC45}">
      <dgm:prSet/>
      <dgm:spPr/>
      <dgm:t>
        <a:bodyPr/>
        <a:lstStyle/>
        <a:p>
          <a:endParaRPr lang="en-US"/>
        </a:p>
      </dgm:t>
    </dgm:pt>
    <dgm:pt modelId="{3347729A-6C00-4D55-8F9F-F86BEA170B93}" type="parTrans" cxnId="{BA5417F5-EA12-40A9-92D1-105D9825DC45}">
      <dgm:prSet/>
      <dgm:spPr/>
      <dgm:t>
        <a:bodyPr/>
        <a:lstStyle/>
        <a:p>
          <a:endParaRPr lang="en-US"/>
        </a:p>
      </dgm:t>
    </dgm:pt>
    <dgm:pt modelId="{C182CB5D-B082-485D-B20A-10C208243368}">
      <dgm:prSet phldrT="[文本]"/>
      <dgm:spPr/>
      <dgm:t>
        <a:bodyPr/>
        <a:lstStyle/>
        <a:p>
          <a:r>
            <a:rPr lang="en-US" dirty="0" smtClean="0"/>
            <a:t>1</a:t>
          </a:r>
          <a:r>
            <a:rPr lang="en-US" altLang="zh-CN" dirty="0" smtClean="0"/>
            <a:t>.4</a:t>
          </a:r>
          <a:endParaRPr lang="en-US" dirty="0"/>
        </a:p>
      </dgm:t>
    </dgm:pt>
    <dgm:pt modelId="{FD89BF05-B98B-46E5-B8EB-37A02B1E660A}" type="parTrans" cxnId="{589F49DB-FE54-4CDF-8FD1-032FD3DDD8BE}">
      <dgm:prSet/>
      <dgm:spPr/>
      <dgm:t>
        <a:bodyPr/>
        <a:lstStyle/>
        <a:p>
          <a:endParaRPr lang="en-US"/>
        </a:p>
      </dgm:t>
    </dgm:pt>
    <dgm:pt modelId="{442F3BD4-8763-43BA-808E-753DF3DBA55B}" type="sibTrans" cxnId="{589F49DB-FE54-4CDF-8FD1-032FD3DDD8BE}">
      <dgm:prSet/>
      <dgm:spPr/>
      <dgm:t>
        <a:bodyPr/>
        <a:lstStyle/>
        <a:p>
          <a:endParaRPr lang="en-US"/>
        </a:p>
      </dgm:t>
    </dgm:pt>
    <dgm:pt modelId="{F340EAEF-79B0-476C-A175-03A0731BA0AB}">
      <dgm:prSet phldrT="[文本]" custT="1"/>
      <dgm:spPr/>
      <dgm:t>
        <a:bodyPr/>
        <a:lstStyle/>
        <a:p>
          <a:r>
            <a:rPr lang="zh-CN" altLang="en-US" sz="1600" dirty="0" smtClean="0"/>
            <a:t>通过比两份数据，为异常小区绑定新的基带设备</a:t>
          </a:r>
          <a:endParaRPr lang="en-US" sz="1600" dirty="0"/>
        </a:p>
      </dgm:t>
    </dgm:pt>
    <dgm:pt modelId="{6321FA93-DB67-4CC6-874F-D77A300E0259}" type="parTrans" cxnId="{D9BA24F0-B76E-4F34-82D1-2B5624327B51}">
      <dgm:prSet/>
      <dgm:spPr/>
      <dgm:t>
        <a:bodyPr/>
        <a:lstStyle/>
        <a:p>
          <a:endParaRPr lang="en-US"/>
        </a:p>
      </dgm:t>
    </dgm:pt>
    <dgm:pt modelId="{DBD160C4-5994-4A35-B8F2-0A5E39A38E0C}" type="sibTrans" cxnId="{D9BA24F0-B76E-4F34-82D1-2B5624327B51}">
      <dgm:prSet/>
      <dgm:spPr/>
      <dgm:t>
        <a:bodyPr/>
        <a:lstStyle/>
        <a:p>
          <a:endParaRPr lang="en-US"/>
        </a:p>
      </dgm:t>
    </dgm:pt>
    <dgm:pt modelId="{015B36C7-1C02-4122-9F96-79313C086311}" type="pres">
      <dgm:prSet presAssocID="{259CBE31-0FCE-4631-9D3D-D0F6576FF760}" presName="linearFlow" presStyleCnt="0">
        <dgm:presLayoutVars>
          <dgm:dir/>
          <dgm:animLvl val="lvl"/>
          <dgm:resizeHandles val="exact"/>
        </dgm:presLayoutVars>
      </dgm:prSet>
      <dgm:spPr/>
      <dgm:t>
        <a:bodyPr/>
        <a:lstStyle/>
        <a:p>
          <a:endParaRPr lang="en-US"/>
        </a:p>
      </dgm:t>
    </dgm:pt>
    <dgm:pt modelId="{22C4B8A9-21DB-4946-A5EB-8EBF5711EBFC}" type="pres">
      <dgm:prSet presAssocID="{AB421121-4D8C-4504-A291-4F118D9AA02B}" presName="composite" presStyleCnt="0"/>
      <dgm:spPr/>
    </dgm:pt>
    <dgm:pt modelId="{698188E4-96A6-4551-A1FB-2EAF9F8E51C6}" type="pres">
      <dgm:prSet presAssocID="{AB421121-4D8C-4504-A291-4F118D9AA02B}" presName="parentText" presStyleLbl="alignNode1" presStyleIdx="0" presStyleCnt="4">
        <dgm:presLayoutVars>
          <dgm:chMax val="1"/>
          <dgm:bulletEnabled val="1"/>
        </dgm:presLayoutVars>
      </dgm:prSet>
      <dgm:spPr/>
      <dgm:t>
        <a:bodyPr/>
        <a:lstStyle/>
        <a:p>
          <a:endParaRPr lang="en-US"/>
        </a:p>
      </dgm:t>
    </dgm:pt>
    <dgm:pt modelId="{51769CA6-BCD4-48C4-875E-0CD68000D187}" type="pres">
      <dgm:prSet presAssocID="{AB421121-4D8C-4504-A291-4F118D9AA02B}" presName="descendantText" presStyleLbl="alignAcc1" presStyleIdx="0" presStyleCnt="4">
        <dgm:presLayoutVars>
          <dgm:bulletEnabled val="1"/>
        </dgm:presLayoutVars>
      </dgm:prSet>
      <dgm:spPr/>
      <dgm:t>
        <a:bodyPr/>
        <a:lstStyle/>
        <a:p>
          <a:endParaRPr lang="en-US"/>
        </a:p>
      </dgm:t>
    </dgm:pt>
    <dgm:pt modelId="{3B1BC1F7-497C-4799-8A63-6F6DCCEBCCEE}" type="pres">
      <dgm:prSet presAssocID="{6569B472-12A2-4A96-A60A-ED48E4FE28AC}" presName="sp" presStyleCnt="0"/>
      <dgm:spPr/>
    </dgm:pt>
    <dgm:pt modelId="{6182EC8E-5289-4B50-B64D-4422E3C4F61A}" type="pres">
      <dgm:prSet presAssocID="{0B8BA221-64BD-429C-96A7-11118572566B}" presName="composite" presStyleCnt="0"/>
      <dgm:spPr/>
    </dgm:pt>
    <dgm:pt modelId="{5C87DA56-D4DA-4F51-B5A5-7EA2BEFF8DCD}" type="pres">
      <dgm:prSet presAssocID="{0B8BA221-64BD-429C-96A7-11118572566B}" presName="parentText" presStyleLbl="alignNode1" presStyleIdx="1" presStyleCnt="4">
        <dgm:presLayoutVars>
          <dgm:chMax val="1"/>
          <dgm:bulletEnabled val="1"/>
        </dgm:presLayoutVars>
      </dgm:prSet>
      <dgm:spPr/>
      <dgm:t>
        <a:bodyPr/>
        <a:lstStyle/>
        <a:p>
          <a:endParaRPr lang="en-US"/>
        </a:p>
      </dgm:t>
    </dgm:pt>
    <dgm:pt modelId="{A52ADDF6-7EDD-4794-9DB8-EBB9590C2417}" type="pres">
      <dgm:prSet presAssocID="{0B8BA221-64BD-429C-96A7-11118572566B}" presName="descendantText" presStyleLbl="alignAcc1" presStyleIdx="1" presStyleCnt="4" custLinFactNeighborY="0">
        <dgm:presLayoutVars>
          <dgm:bulletEnabled val="1"/>
        </dgm:presLayoutVars>
      </dgm:prSet>
      <dgm:spPr/>
      <dgm:t>
        <a:bodyPr/>
        <a:lstStyle/>
        <a:p>
          <a:endParaRPr lang="en-US"/>
        </a:p>
      </dgm:t>
    </dgm:pt>
    <dgm:pt modelId="{9A873F47-3323-4003-A0AB-3B3202790112}" type="pres">
      <dgm:prSet presAssocID="{0CA11842-2A3D-47F0-8FC9-2824145563F1}" presName="sp" presStyleCnt="0"/>
      <dgm:spPr/>
    </dgm:pt>
    <dgm:pt modelId="{08CE2B88-5B96-484C-ABE6-1F1679BA318C}" type="pres">
      <dgm:prSet presAssocID="{FE4D4731-60FC-4A3E-9C45-008D6BA7CDF3}" presName="composite" presStyleCnt="0"/>
      <dgm:spPr/>
    </dgm:pt>
    <dgm:pt modelId="{AEAF2817-5F8E-41D5-9911-1854C2068B7B}" type="pres">
      <dgm:prSet presAssocID="{FE4D4731-60FC-4A3E-9C45-008D6BA7CDF3}" presName="parentText" presStyleLbl="alignNode1" presStyleIdx="2" presStyleCnt="4">
        <dgm:presLayoutVars>
          <dgm:chMax val="1"/>
          <dgm:bulletEnabled val="1"/>
        </dgm:presLayoutVars>
      </dgm:prSet>
      <dgm:spPr/>
      <dgm:t>
        <a:bodyPr/>
        <a:lstStyle/>
        <a:p>
          <a:endParaRPr lang="en-US"/>
        </a:p>
      </dgm:t>
    </dgm:pt>
    <dgm:pt modelId="{FF054571-218A-4AA4-BCCC-6D3DED8BCF77}" type="pres">
      <dgm:prSet presAssocID="{FE4D4731-60FC-4A3E-9C45-008D6BA7CDF3}" presName="descendantText" presStyleLbl="alignAcc1" presStyleIdx="2" presStyleCnt="4" custLinFactNeighborY="0">
        <dgm:presLayoutVars>
          <dgm:bulletEnabled val="1"/>
        </dgm:presLayoutVars>
      </dgm:prSet>
      <dgm:spPr/>
      <dgm:t>
        <a:bodyPr/>
        <a:lstStyle/>
        <a:p>
          <a:endParaRPr lang="en-US"/>
        </a:p>
      </dgm:t>
    </dgm:pt>
    <dgm:pt modelId="{7EC7144A-AD87-47EC-93AE-C7FDB814D5B6}" type="pres">
      <dgm:prSet presAssocID="{D5F5317C-0DE0-4531-81DD-AB85A3C16F6B}" presName="sp" presStyleCnt="0"/>
      <dgm:spPr/>
    </dgm:pt>
    <dgm:pt modelId="{A1F192A8-C29C-42F6-AF1B-6E6BA613D00C}" type="pres">
      <dgm:prSet presAssocID="{C182CB5D-B082-485D-B20A-10C208243368}" presName="composite" presStyleCnt="0"/>
      <dgm:spPr/>
    </dgm:pt>
    <dgm:pt modelId="{1552E5C5-E493-469C-A0E1-56A8BDA55A2A}" type="pres">
      <dgm:prSet presAssocID="{C182CB5D-B082-485D-B20A-10C208243368}" presName="parentText" presStyleLbl="alignNode1" presStyleIdx="3" presStyleCnt="4">
        <dgm:presLayoutVars>
          <dgm:chMax val="1"/>
          <dgm:bulletEnabled val="1"/>
        </dgm:presLayoutVars>
      </dgm:prSet>
      <dgm:spPr/>
      <dgm:t>
        <a:bodyPr/>
        <a:lstStyle/>
        <a:p>
          <a:endParaRPr lang="en-US"/>
        </a:p>
      </dgm:t>
    </dgm:pt>
    <dgm:pt modelId="{1DDB20E3-585F-43A1-9B1B-1AA9C07C9724}" type="pres">
      <dgm:prSet presAssocID="{C182CB5D-B082-485D-B20A-10C208243368}" presName="descendantText" presStyleLbl="alignAcc1" presStyleIdx="3" presStyleCnt="4">
        <dgm:presLayoutVars>
          <dgm:bulletEnabled val="1"/>
        </dgm:presLayoutVars>
      </dgm:prSet>
      <dgm:spPr/>
      <dgm:t>
        <a:bodyPr/>
        <a:lstStyle/>
        <a:p>
          <a:endParaRPr lang="en-US"/>
        </a:p>
      </dgm:t>
    </dgm:pt>
  </dgm:ptLst>
  <dgm:cxnLst>
    <dgm:cxn modelId="{39C4AE18-EF42-4FB5-B014-DB71B9B7934B}" type="presOf" srcId="{FE4D4731-60FC-4A3E-9C45-008D6BA7CDF3}" destId="{AEAF2817-5F8E-41D5-9911-1854C2068B7B}" srcOrd="0" destOrd="0" presId="urn:microsoft.com/office/officeart/2005/8/layout/chevron2"/>
    <dgm:cxn modelId="{7C908554-966A-4653-8B88-6519BFDF0E3B}" srcId="{259CBE31-0FCE-4631-9D3D-D0F6576FF760}" destId="{FE4D4731-60FC-4A3E-9C45-008D6BA7CDF3}" srcOrd="2" destOrd="0" parTransId="{07FF31D1-4CA5-421F-A01A-0FD30B8C363D}" sibTransId="{D5F5317C-0DE0-4531-81DD-AB85A3C16F6B}"/>
    <dgm:cxn modelId="{589F49DB-FE54-4CDF-8FD1-032FD3DDD8BE}" srcId="{259CBE31-0FCE-4631-9D3D-D0F6576FF760}" destId="{C182CB5D-B082-485D-B20A-10C208243368}" srcOrd="3" destOrd="0" parTransId="{FD89BF05-B98B-46E5-B8EB-37A02B1E660A}" sibTransId="{442F3BD4-8763-43BA-808E-753DF3DBA55B}"/>
    <dgm:cxn modelId="{065AACAC-0049-406B-B5B2-8F9ACB407C64}" type="presOf" srcId="{0B8BA221-64BD-429C-96A7-11118572566B}" destId="{5C87DA56-D4DA-4F51-B5A5-7EA2BEFF8DCD}" srcOrd="0" destOrd="0" presId="urn:microsoft.com/office/officeart/2005/8/layout/chevron2"/>
    <dgm:cxn modelId="{1B23C55F-C0F2-4DC7-84E8-3F6B6A8CCE7E}" type="presOf" srcId="{01ACD143-FDEF-48A5-992D-67845E244A75}" destId="{A52ADDF6-7EDD-4794-9DB8-EBB9590C2417}" srcOrd="0" destOrd="0" presId="urn:microsoft.com/office/officeart/2005/8/layout/chevron2"/>
    <dgm:cxn modelId="{A6D3678F-1DB0-4900-AD89-0316D609737B}" srcId="{AB421121-4D8C-4504-A291-4F118D9AA02B}" destId="{F67B5500-D194-4E68-AA35-FA9C13477AF8}" srcOrd="0" destOrd="0" parTransId="{0B72C493-D5A8-4DE6-AB36-3955C36DBAF9}" sibTransId="{A1B1C947-8D1B-46F3-90AA-D91C4FDF0BD4}"/>
    <dgm:cxn modelId="{746418F6-CB01-43BD-9CAD-6E7E3BA32221}" type="presOf" srcId="{C182CB5D-B082-485D-B20A-10C208243368}" destId="{1552E5C5-E493-469C-A0E1-56A8BDA55A2A}" srcOrd="0" destOrd="0" presId="urn:microsoft.com/office/officeart/2005/8/layout/chevron2"/>
    <dgm:cxn modelId="{EE10ACDD-4305-41FB-85B8-62F3D2E2B98E}" srcId="{259CBE31-0FCE-4631-9D3D-D0F6576FF760}" destId="{AB421121-4D8C-4504-A291-4F118D9AA02B}" srcOrd="0" destOrd="0" parTransId="{E4C6B2B0-4C11-45A4-B93B-A89CD196B0CF}" sibTransId="{6569B472-12A2-4A96-A60A-ED48E4FE28AC}"/>
    <dgm:cxn modelId="{51405ED2-39C4-4E36-8303-571BE2499356}" type="presOf" srcId="{259CBE31-0FCE-4631-9D3D-D0F6576FF760}" destId="{015B36C7-1C02-4122-9F96-79313C086311}" srcOrd="0" destOrd="0" presId="urn:microsoft.com/office/officeart/2005/8/layout/chevron2"/>
    <dgm:cxn modelId="{C0F4A1D4-68B3-4A88-9308-9074F85FB40B}" type="presOf" srcId="{E2C8AD7C-F056-478F-A7B1-85DAFBBB7D71}" destId="{1DDB20E3-585F-43A1-9B1B-1AA9C07C9724}" srcOrd="0" destOrd="0" presId="urn:microsoft.com/office/officeart/2005/8/layout/chevron2"/>
    <dgm:cxn modelId="{72E4D1E2-8255-4B02-A008-3EE75771A849}" srcId="{0B8BA221-64BD-429C-96A7-11118572566B}" destId="{01ACD143-FDEF-48A5-992D-67845E244A75}" srcOrd="0" destOrd="0" parTransId="{725C6AAD-E7AE-4F84-B9B0-5118EFF0C0CF}" sibTransId="{C51571B0-07F6-4E17-A2DC-99627189ABF7}"/>
    <dgm:cxn modelId="{E1770498-11A6-4BEB-B0AF-5531DCEE4357}" type="presOf" srcId="{F67B5500-D194-4E68-AA35-FA9C13477AF8}" destId="{51769CA6-BCD4-48C4-875E-0CD68000D187}" srcOrd="0" destOrd="0" presId="urn:microsoft.com/office/officeart/2005/8/layout/chevron2"/>
    <dgm:cxn modelId="{D5F56281-35D7-4EDD-B97C-00F25DFEFF33}" type="presOf" srcId="{AB421121-4D8C-4504-A291-4F118D9AA02B}" destId="{698188E4-96A6-4551-A1FB-2EAF9F8E51C6}" srcOrd="0" destOrd="0" presId="urn:microsoft.com/office/officeart/2005/8/layout/chevron2"/>
    <dgm:cxn modelId="{7860F9F8-4EB8-447F-B321-04DDB64E2283}" srcId="{C182CB5D-B082-485D-B20A-10C208243368}" destId="{E2C8AD7C-F056-478F-A7B1-85DAFBBB7D71}" srcOrd="0" destOrd="0" parTransId="{AF2F77A6-3BB6-4BBA-94E4-5DC8F8A8A5D0}" sibTransId="{7B88CF0F-6797-4B59-AC4D-2CE595119B0C}"/>
    <dgm:cxn modelId="{C5958AD9-84F0-49FE-BCC5-A3B15482ED62}" type="presOf" srcId="{F340EAEF-79B0-476C-A175-03A0731BA0AB}" destId="{FF054571-218A-4AA4-BCCC-6D3DED8BCF77}" srcOrd="0" destOrd="0" presId="urn:microsoft.com/office/officeart/2005/8/layout/chevron2"/>
    <dgm:cxn modelId="{D9BA24F0-B76E-4F34-82D1-2B5624327B51}" srcId="{FE4D4731-60FC-4A3E-9C45-008D6BA7CDF3}" destId="{F340EAEF-79B0-476C-A175-03A0731BA0AB}" srcOrd="0" destOrd="0" parTransId="{6321FA93-DB67-4CC6-874F-D77A300E0259}" sibTransId="{DBD160C4-5994-4A35-B8F2-0A5E39A38E0C}"/>
    <dgm:cxn modelId="{BA5417F5-EA12-40A9-92D1-105D9825DC45}" srcId="{259CBE31-0FCE-4631-9D3D-D0F6576FF760}" destId="{0B8BA221-64BD-429C-96A7-11118572566B}" srcOrd="1" destOrd="0" parTransId="{3347729A-6C00-4D55-8F9F-F86BEA170B93}" sibTransId="{0CA11842-2A3D-47F0-8FC9-2824145563F1}"/>
    <dgm:cxn modelId="{5C13F98E-73F7-44FD-B202-C3E2E02A567A}" type="presParOf" srcId="{015B36C7-1C02-4122-9F96-79313C086311}" destId="{22C4B8A9-21DB-4946-A5EB-8EBF5711EBFC}" srcOrd="0" destOrd="0" presId="urn:microsoft.com/office/officeart/2005/8/layout/chevron2"/>
    <dgm:cxn modelId="{81AFAAEB-FEE3-43A6-986E-5E8FA43D1F26}" type="presParOf" srcId="{22C4B8A9-21DB-4946-A5EB-8EBF5711EBFC}" destId="{698188E4-96A6-4551-A1FB-2EAF9F8E51C6}" srcOrd="0" destOrd="0" presId="urn:microsoft.com/office/officeart/2005/8/layout/chevron2"/>
    <dgm:cxn modelId="{F0B7FD5F-3699-47EB-B892-527179FABED9}" type="presParOf" srcId="{22C4B8A9-21DB-4946-A5EB-8EBF5711EBFC}" destId="{51769CA6-BCD4-48C4-875E-0CD68000D187}" srcOrd="1" destOrd="0" presId="urn:microsoft.com/office/officeart/2005/8/layout/chevron2"/>
    <dgm:cxn modelId="{9A48BE92-EF6B-44DD-BEBD-E89FB63479F7}" type="presParOf" srcId="{015B36C7-1C02-4122-9F96-79313C086311}" destId="{3B1BC1F7-497C-4799-8A63-6F6DCCEBCCEE}" srcOrd="1" destOrd="0" presId="urn:microsoft.com/office/officeart/2005/8/layout/chevron2"/>
    <dgm:cxn modelId="{5834F1E5-F494-4FE0-8ACF-4152CDC11729}" type="presParOf" srcId="{015B36C7-1C02-4122-9F96-79313C086311}" destId="{6182EC8E-5289-4B50-B64D-4422E3C4F61A}" srcOrd="2" destOrd="0" presId="urn:microsoft.com/office/officeart/2005/8/layout/chevron2"/>
    <dgm:cxn modelId="{A733D186-E225-4EC6-B96F-587D75EE1186}" type="presParOf" srcId="{6182EC8E-5289-4B50-B64D-4422E3C4F61A}" destId="{5C87DA56-D4DA-4F51-B5A5-7EA2BEFF8DCD}" srcOrd="0" destOrd="0" presId="urn:microsoft.com/office/officeart/2005/8/layout/chevron2"/>
    <dgm:cxn modelId="{081254F4-3AA3-4DC3-835E-E2C0F33A7060}" type="presParOf" srcId="{6182EC8E-5289-4B50-B64D-4422E3C4F61A}" destId="{A52ADDF6-7EDD-4794-9DB8-EBB9590C2417}" srcOrd="1" destOrd="0" presId="urn:microsoft.com/office/officeart/2005/8/layout/chevron2"/>
    <dgm:cxn modelId="{4BC4F794-A252-4416-BF73-66E260550A2F}" type="presParOf" srcId="{015B36C7-1C02-4122-9F96-79313C086311}" destId="{9A873F47-3323-4003-A0AB-3B3202790112}" srcOrd="3" destOrd="0" presId="urn:microsoft.com/office/officeart/2005/8/layout/chevron2"/>
    <dgm:cxn modelId="{5BB4DDBD-6EF7-404D-8F40-731145FB7385}" type="presParOf" srcId="{015B36C7-1C02-4122-9F96-79313C086311}" destId="{08CE2B88-5B96-484C-ABE6-1F1679BA318C}" srcOrd="4" destOrd="0" presId="urn:microsoft.com/office/officeart/2005/8/layout/chevron2"/>
    <dgm:cxn modelId="{81963471-83A5-461A-8506-99C052D1AECA}" type="presParOf" srcId="{08CE2B88-5B96-484C-ABE6-1F1679BA318C}" destId="{AEAF2817-5F8E-41D5-9911-1854C2068B7B}" srcOrd="0" destOrd="0" presId="urn:microsoft.com/office/officeart/2005/8/layout/chevron2"/>
    <dgm:cxn modelId="{B0803865-0AA2-49FB-AD04-7478876D9FC5}" type="presParOf" srcId="{08CE2B88-5B96-484C-ABE6-1F1679BA318C}" destId="{FF054571-218A-4AA4-BCCC-6D3DED8BCF77}" srcOrd="1" destOrd="0" presId="urn:microsoft.com/office/officeart/2005/8/layout/chevron2"/>
    <dgm:cxn modelId="{B7CF6192-B79B-4A5C-BA4E-7040DB38103D}" type="presParOf" srcId="{015B36C7-1C02-4122-9F96-79313C086311}" destId="{7EC7144A-AD87-47EC-93AE-C7FDB814D5B6}" srcOrd="5" destOrd="0" presId="urn:microsoft.com/office/officeart/2005/8/layout/chevron2"/>
    <dgm:cxn modelId="{A24ED960-D170-4A27-BE66-EA9AC1449D9D}" type="presParOf" srcId="{015B36C7-1C02-4122-9F96-79313C086311}" destId="{A1F192A8-C29C-42F6-AF1B-6E6BA613D00C}" srcOrd="6" destOrd="0" presId="urn:microsoft.com/office/officeart/2005/8/layout/chevron2"/>
    <dgm:cxn modelId="{85328C4F-EE77-41F2-B590-E036E16A6E7F}" type="presParOf" srcId="{A1F192A8-C29C-42F6-AF1B-6E6BA613D00C}" destId="{1552E5C5-E493-469C-A0E1-56A8BDA55A2A}" srcOrd="0" destOrd="0" presId="urn:microsoft.com/office/officeart/2005/8/layout/chevron2"/>
    <dgm:cxn modelId="{F6728C68-27F4-4A98-A830-BFE77A137403}" type="presParOf" srcId="{A1F192A8-C29C-42F6-AF1B-6E6BA613D00C}" destId="{1DDB20E3-585F-43A1-9B1B-1AA9C07C9724}"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549282E-93A2-4EC5-9C45-3C51ED06910D}" type="doc">
      <dgm:prSet loTypeId="urn:microsoft.com/office/officeart/2009/3/layout/SnapshotPictureList" loCatId="picture" qsTypeId="urn:microsoft.com/office/officeart/2005/8/quickstyle/simple1" qsCatId="simple" csTypeId="urn:microsoft.com/office/officeart/2005/8/colors/accent1_2" csCatId="accent1" phldr="1"/>
      <dgm:spPr/>
      <dgm:t>
        <a:bodyPr/>
        <a:lstStyle/>
        <a:p>
          <a:endParaRPr lang="en-US"/>
        </a:p>
      </dgm:t>
    </dgm:pt>
    <dgm:pt modelId="{DD669239-CFB6-492B-AE6D-BA1638E19800}">
      <dgm:prSet phldrT="[文本]"/>
      <dgm:spPr/>
      <dgm:t>
        <a:bodyPr/>
        <a:lstStyle/>
        <a:p>
          <a:r>
            <a:rPr lang="zh-CN" altLang="en-US" b="1" dirty="0" smtClean="0">
              <a:solidFill>
                <a:srgbClr val="990000"/>
              </a:solidFill>
              <a:latin typeface="Arial" pitchFamily="34" charset="0"/>
              <a:ea typeface="黑体" pitchFamily="49" charset="-122"/>
              <a:cs typeface="Arial" pitchFamily="34" charset="0"/>
            </a:rPr>
            <a:t>数据结构</a:t>
          </a:r>
          <a:endParaRPr lang="en-US" dirty="0"/>
        </a:p>
      </dgm:t>
    </dgm:pt>
    <dgm:pt modelId="{CE29FDB2-E440-407F-B3E6-E8EAF85AAD37}" type="parTrans" cxnId="{F56DE2E8-1D6C-4895-9AAE-5BC46A76E3F0}">
      <dgm:prSet/>
      <dgm:spPr/>
      <dgm:t>
        <a:bodyPr/>
        <a:lstStyle/>
        <a:p>
          <a:endParaRPr lang="en-US"/>
        </a:p>
      </dgm:t>
    </dgm:pt>
    <dgm:pt modelId="{DEE8E977-B31B-4AEC-9856-B9136FE5B52C}" type="sibTrans" cxnId="{F56DE2E8-1D6C-4895-9AAE-5BC46A76E3F0}">
      <dgm:prSet/>
      <dgm:spPr/>
      <dgm:t>
        <a:bodyPr/>
        <a:lstStyle/>
        <a:p>
          <a:endParaRPr lang="en-US"/>
        </a:p>
      </dgm:t>
    </dgm:pt>
    <dgm:pt modelId="{414B7D61-6D2C-49AD-9052-EF7192D1A941}" type="pres">
      <dgm:prSet presAssocID="{7549282E-93A2-4EC5-9C45-3C51ED06910D}" presName="Name0" presStyleCnt="0">
        <dgm:presLayoutVars>
          <dgm:chMax/>
          <dgm:chPref/>
          <dgm:dir/>
          <dgm:animLvl val="lvl"/>
        </dgm:presLayoutVars>
      </dgm:prSet>
      <dgm:spPr/>
    </dgm:pt>
    <dgm:pt modelId="{48DCE6BC-EB4F-438C-9FC8-A59D46A2AB4F}" type="pres">
      <dgm:prSet presAssocID="{DD669239-CFB6-492B-AE6D-BA1638E19800}" presName="composite" presStyleCnt="0"/>
      <dgm:spPr/>
    </dgm:pt>
    <dgm:pt modelId="{80AD3514-043B-4C78-A978-054B7E6AC274}" type="pres">
      <dgm:prSet presAssocID="{DD669239-CFB6-492B-AE6D-BA1638E19800}" presName="ParentAccentShape" presStyleLbl="trBgShp" presStyleIdx="0" presStyleCnt="1" custScaleX="176840" custScaleY="172409" custLinFactNeighborX="-32174" custLinFactNeighborY="7805"/>
      <dgm:spPr/>
      <dgm:t>
        <a:bodyPr/>
        <a:lstStyle/>
        <a:p>
          <a:endParaRPr lang="en-US"/>
        </a:p>
      </dgm:t>
    </dgm:pt>
    <dgm:pt modelId="{13CC3620-D396-44C4-8755-E82C0E2D3F66}" type="pres">
      <dgm:prSet presAssocID="{DD669239-CFB6-492B-AE6D-BA1638E19800}" presName="ParentText" presStyleLbl="revTx" presStyleIdx="0" presStyleCnt="2">
        <dgm:presLayoutVars>
          <dgm:chMax val="1"/>
          <dgm:chPref val="1"/>
          <dgm:bulletEnabled val="1"/>
        </dgm:presLayoutVars>
      </dgm:prSet>
      <dgm:spPr/>
    </dgm:pt>
    <dgm:pt modelId="{6E2C3416-2E2F-486B-9AC5-192FC8D3B210}" type="pres">
      <dgm:prSet presAssocID="{DD669239-CFB6-492B-AE6D-BA1638E19800}" presName="ChildText" presStyleLbl="revTx" presStyleIdx="1" presStyleCnt="2">
        <dgm:presLayoutVars>
          <dgm:chMax val="0"/>
          <dgm:chPref val="0"/>
        </dgm:presLayoutVars>
      </dgm:prSet>
      <dgm:spPr/>
    </dgm:pt>
    <dgm:pt modelId="{C3D5BB7C-6F6E-46D1-99FC-8177D4CD120E}" type="pres">
      <dgm:prSet presAssocID="{DD669239-CFB6-492B-AE6D-BA1638E19800}" presName="ChildAccentShape" presStyleLbl="trBgShp" presStyleIdx="0" presStyleCnt="1"/>
      <dgm:spPr/>
    </dgm:pt>
    <dgm:pt modelId="{DBA6788F-2065-4C97-98B5-B0255A363D51}" type="pres">
      <dgm:prSet presAssocID="{DD669239-CFB6-492B-AE6D-BA1638E19800}" presName="Image" presStyleLbl="alignImgPlace1" presStyleIdx="0" presStyleCnt="1" custScaleX="198239" custScaleY="167692" custLinFactNeighborX="11416" custLinFactNeighborY="15683"/>
      <dgm:spPr/>
      <dgm:t>
        <a:bodyPr/>
        <a:lstStyle/>
        <a:p>
          <a:endParaRPr lang="en-US"/>
        </a:p>
      </dgm:t>
    </dgm:pt>
  </dgm:ptLst>
  <dgm:cxnLst>
    <dgm:cxn modelId="{3F053059-24B8-474E-8643-3D1D6EF3BDFE}" type="presOf" srcId="{7549282E-93A2-4EC5-9C45-3C51ED06910D}" destId="{414B7D61-6D2C-49AD-9052-EF7192D1A941}" srcOrd="0" destOrd="0" presId="urn:microsoft.com/office/officeart/2009/3/layout/SnapshotPictureList"/>
    <dgm:cxn modelId="{E057D0BA-B67F-4EF6-A87A-EDB824F396EB}" type="presOf" srcId="{DD669239-CFB6-492B-AE6D-BA1638E19800}" destId="{13CC3620-D396-44C4-8755-E82C0E2D3F66}" srcOrd="0" destOrd="0" presId="urn:microsoft.com/office/officeart/2009/3/layout/SnapshotPictureList"/>
    <dgm:cxn modelId="{F56DE2E8-1D6C-4895-9AAE-5BC46A76E3F0}" srcId="{7549282E-93A2-4EC5-9C45-3C51ED06910D}" destId="{DD669239-CFB6-492B-AE6D-BA1638E19800}" srcOrd="0" destOrd="0" parTransId="{CE29FDB2-E440-407F-B3E6-E8EAF85AAD37}" sibTransId="{DEE8E977-B31B-4AEC-9856-B9136FE5B52C}"/>
    <dgm:cxn modelId="{426D2E2B-8264-4EC7-9F36-E0543A9DF568}" type="presParOf" srcId="{414B7D61-6D2C-49AD-9052-EF7192D1A941}" destId="{48DCE6BC-EB4F-438C-9FC8-A59D46A2AB4F}" srcOrd="0" destOrd="0" presId="urn:microsoft.com/office/officeart/2009/3/layout/SnapshotPictureList"/>
    <dgm:cxn modelId="{2C0923AE-E3C3-4BD1-9490-51E4382CDD4C}" type="presParOf" srcId="{48DCE6BC-EB4F-438C-9FC8-A59D46A2AB4F}" destId="{80AD3514-043B-4C78-A978-054B7E6AC274}" srcOrd="0" destOrd="0" presId="urn:microsoft.com/office/officeart/2009/3/layout/SnapshotPictureList"/>
    <dgm:cxn modelId="{DE43CA91-9FCE-4248-ACEF-EFD2CCC6E977}" type="presParOf" srcId="{48DCE6BC-EB4F-438C-9FC8-A59D46A2AB4F}" destId="{13CC3620-D396-44C4-8755-E82C0E2D3F66}" srcOrd="1" destOrd="0" presId="urn:microsoft.com/office/officeart/2009/3/layout/SnapshotPictureList"/>
    <dgm:cxn modelId="{3127B304-6404-4DA9-89DD-74975D00F43C}" type="presParOf" srcId="{48DCE6BC-EB4F-438C-9FC8-A59D46A2AB4F}" destId="{6E2C3416-2E2F-486B-9AC5-192FC8D3B210}" srcOrd="2" destOrd="0" presId="urn:microsoft.com/office/officeart/2009/3/layout/SnapshotPictureList"/>
    <dgm:cxn modelId="{37DBDCB8-43EC-4880-B447-CB3A8F441573}" type="presParOf" srcId="{48DCE6BC-EB4F-438C-9FC8-A59D46A2AB4F}" destId="{C3D5BB7C-6F6E-46D1-99FC-8177D4CD120E}" srcOrd="3" destOrd="0" presId="urn:microsoft.com/office/officeart/2009/3/layout/SnapshotPictureList"/>
    <dgm:cxn modelId="{C5D85DBE-3539-4336-9AF6-060881E2C0C0}" type="presParOf" srcId="{48DCE6BC-EB4F-438C-9FC8-A59D46A2AB4F}" destId="{DBA6788F-2065-4C97-98B5-B0255A363D51}" srcOrd="4" destOrd="0" presId="urn:microsoft.com/office/officeart/2009/3/layout/SnapshotPictur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400A9FB-AAE6-403A-93F4-8E5D5AB5029A}" type="doc">
      <dgm:prSet loTypeId="urn:microsoft.com/office/officeart/2005/8/layout/bList2" loCatId="list" qsTypeId="urn:microsoft.com/office/officeart/2005/8/quickstyle/simple1" qsCatId="simple" csTypeId="urn:microsoft.com/office/officeart/2005/8/colors/accent1_2" csCatId="accent1" phldr="1"/>
      <dgm:spPr/>
    </dgm:pt>
    <dgm:pt modelId="{5A3DE0BA-6EFD-4A0C-B491-69AE3A05B94B}">
      <dgm:prSet phldrT="[文本]" custT="1"/>
      <dgm:spPr/>
      <dgm:t>
        <a:bodyPr/>
        <a:lstStyle/>
        <a:p>
          <a:r>
            <a:rPr lang="zh-CN" altLang="en-US" sz="1400" dirty="0" smtClean="0">
              <a:solidFill>
                <a:schemeClr val="tx1"/>
              </a:solidFill>
            </a:rPr>
            <a:t>修正结果</a:t>
          </a:r>
          <a:endParaRPr lang="en-US" sz="1400" dirty="0">
            <a:solidFill>
              <a:schemeClr val="tx1"/>
            </a:solidFill>
          </a:endParaRPr>
        </a:p>
      </dgm:t>
    </dgm:pt>
    <dgm:pt modelId="{8547BCED-81B6-4DA0-B499-7D93A388B5FD}" type="parTrans" cxnId="{77E3A062-E863-4679-8185-436F0342647F}">
      <dgm:prSet/>
      <dgm:spPr/>
      <dgm:t>
        <a:bodyPr/>
        <a:lstStyle/>
        <a:p>
          <a:endParaRPr lang="en-US"/>
        </a:p>
      </dgm:t>
    </dgm:pt>
    <dgm:pt modelId="{39645DB5-8EA8-4D5C-A95C-4BD82BBFD1C7}" type="sibTrans" cxnId="{77E3A062-E863-4679-8185-436F0342647F}">
      <dgm:prSet/>
      <dgm:spPr/>
      <dgm:t>
        <a:bodyPr/>
        <a:lstStyle/>
        <a:p>
          <a:endParaRPr lang="en-US"/>
        </a:p>
      </dgm:t>
    </dgm:pt>
    <dgm:pt modelId="{BD68A5F4-8027-4E2B-87F1-C4556523573C}">
      <dgm:prSet phldrT="[文本]" custT="1"/>
      <dgm:spPr/>
      <dgm:t>
        <a:bodyPr/>
        <a:lstStyle/>
        <a:p>
          <a:r>
            <a:rPr lang="zh-CN" altLang="en-US" sz="1600" dirty="0" smtClean="0">
              <a:solidFill>
                <a:schemeClr val="tx1"/>
              </a:solidFill>
            </a:rPr>
            <a:t>异常站点</a:t>
          </a:r>
          <a:endParaRPr lang="en-US" sz="1600" dirty="0">
            <a:solidFill>
              <a:schemeClr val="tx1"/>
            </a:solidFill>
          </a:endParaRPr>
        </a:p>
      </dgm:t>
    </dgm:pt>
    <dgm:pt modelId="{2C54EB65-F78F-4EB6-9B80-FD1C77F1240A}" type="parTrans" cxnId="{D0C4EAF0-9538-4037-8C2D-5AB17DC47DA2}">
      <dgm:prSet/>
      <dgm:spPr/>
      <dgm:t>
        <a:bodyPr/>
        <a:lstStyle/>
        <a:p>
          <a:endParaRPr lang="en-US"/>
        </a:p>
      </dgm:t>
    </dgm:pt>
    <dgm:pt modelId="{D57C8F61-5D21-4F4F-B331-1A4224344529}" type="sibTrans" cxnId="{D0C4EAF0-9538-4037-8C2D-5AB17DC47DA2}">
      <dgm:prSet/>
      <dgm:spPr/>
      <dgm:t>
        <a:bodyPr/>
        <a:lstStyle/>
        <a:p>
          <a:endParaRPr lang="en-US"/>
        </a:p>
      </dgm:t>
    </dgm:pt>
    <dgm:pt modelId="{D77F1624-C07A-45BC-BFA7-F0C2B65F7796}" type="pres">
      <dgm:prSet presAssocID="{C400A9FB-AAE6-403A-93F4-8E5D5AB5029A}" presName="diagram" presStyleCnt="0">
        <dgm:presLayoutVars>
          <dgm:dir/>
          <dgm:animLvl val="lvl"/>
          <dgm:resizeHandles val="exact"/>
        </dgm:presLayoutVars>
      </dgm:prSet>
      <dgm:spPr/>
    </dgm:pt>
    <dgm:pt modelId="{62180D98-8DEA-4376-8F8B-739C426F15DE}" type="pres">
      <dgm:prSet presAssocID="{5A3DE0BA-6EFD-4A0C-B491-69AE3A05B94B}" presName="compNode" presStyleCnt="0"/>
      <dgm:spPr/>
    </dgm:pt>
    <dgm:pt modelId="{D6AAF2F2-E49B-411D-B13E-D635A751203A}" type="pres">
      <dgm:prSet presAssocID="{5A3DE0BA-6EFD-4A0C-B491-69AE3A05B94B}" presName="childRect" presStyleLbl="bgAcc1" presStyleIdx="0" presStyleCnt="2" custScaleX="101258" custScaleY="115488" custLinFactNeighborX="3425" custLinFactNeighborY="-8694">
        <dgm:presLayoutVars>
          <dgm:bulletEnabled val="1"/>
        </dgm:presLayoutVars>
      </dgm:prSet>
      <dgm:spPr/>
      <dgm:t>
        <a:bodyPr/>
        <a:lstStyle/>
        <a:p>
          <a:endParaRPr lang="en-US"/>
        </a:p>
      </dgm:t>
    </dgm:pt>
    <dgm:pt modelId="{0DECDAC6-5518-4AAB-BC16-D430F5607F9B}" type="pres">
      <dgm:prSet presAssocID="{5A3DE0BA-6EFD-4A0C-B491-69AE3A05B94B}" presName="parentText" presStyleLbl="node1" presStyleIdx="0" presStyleCnt="0">
        <dgm:presLayoutVars>
          <dgm:chMax val="0"/>
          <dgm:bulletEnabled val="1"/>
        </dgm:presLayoutVars>
      </dgm:prSet>
      <dgm:spPr/>
      <dgm:t>
        <a:bodyPr/>
        <a:lstStyle/>
        <a:p>
          <a:endParaRPr lang="en-US"/>
        </a:p>
      </dgm:t>
    </dgm:pt>
    <dgm:pt modelId="{31E81F35-8654-4CF2-B0F8-27DAE98C2020}" type="pres">
      <dgm:prSet presAssocID="{5A3DE0BA-6EFD-4A0C-B491-69AE3A05B94B}" presName="parentRect" presStyleLbl="alignNode1" presStyleIdx="0" presStyleCnt="2" custLinFactNeighborX="2796" custLinFactNeighborY="3727"/>
      <dgm:spPr/>
      <dgm:t>
        <a:bodyPr/>
        <a:lstStyle/>
        <a:p>
          <a:endParaRPr lang="en-US"/>
        </a:p>
      </dgm:t>
    </dgm:pt>
    <dgm:pt modelId="{3B694D7E-3F95-482A-A0F5-5176CE9E5E7E}" type="pres">
      <dgm:prSet presAssocID="{5A3DE0BA-6EFD-4A0C-B491-69AE3A05B94B}" presName="adorn" presStyleLbl="fgAccFollowNode1" presStyleIdx="0" presStyleCnt="2"/>
      <dgm:spPr/>
    </dgm:pt>
    <dgm:pt modelId="{3B4C1D6B-DBB3-4AFB-9D49-D72F3247645A}" type="pres">
      <dgm:prSet presAssocID="{39645DB5-8EA8-4D5C-A95C-4BD82BBFD1C7}" presName="sibTrans" presStyleLbl="sibTrans2D1" presStyleIdx="0" presStyleCnt="0"/>
      <dgm:spPr/>
    </dgm:pt>
    <dgm:pt modelId="{58429C89-2EFB-4448-97B6-25AEF4903250}" type="pres">
      <dgm:prSet presAssocID="{BD68A5F4-8027-4E2B-87F1-C4556523573C}" presName="compNode" presStyleCnt="0"/>
      <dgm:spPr/>
    </dgm:pt>
    <dgm:pt modelId="{B9757250-403F-4F01-A8CE-F740EB9AEF52}" type="pres">
      <dgm:prSet presAssocID="{BD68A5F4-8027-4E2B-87F1-C4556523573C}" presName="childRect" presStyleLbl="bgAcc1" presStyleIdx="1" presStyleCnt="2" custScaleX="98702" custScaleY="118009" custLinFactNeighborX="5354" custLinFactNeighborY="-10653">
        <dgm:presLayoutVars>
          <dgm:bulletEnabled val="1"/>
        </dgm:presLayoutVars>
      </dgm:prSet>
      <dgm:spPr/>
      <dgm:t>
        <a:bodyPr/>
        <a:lstStyle/>
        <a:p>
          <a:endParaRPr lang="en-US"/>
        </a:p>
      </dgm:t>
    </dgm:pt>
    <dgm:pt modelId="{422047B7-F373-4580-861E-3DA606394CB2}" type="pres">
      <dgm:prSet presAssocID="{BD68A5F4-8027-4E2B-87F1-C4556523573C}" presName="parentText" presStyleLbl="node1" presStyleIdx="0" presStyleCnt="0">
        <dgm:presLayoutVars>
          <dgm:chMax val="0"/>
          <dgm:bulletEnabled val="1"/>
        </dgm:presLayoutVars>
      </dgm:prSet>
      <dgm:spPr/>
      <dgm:t>
        <a:bodyPr/>
        <a:lstStyle/>
        <a:p>
          <a:endParaRPr lang="en-US"/>
        </a:p>
      </dgm:t>
    </dgm:pt>
    <dgm:pt modelId="{D7B39277-6DDE-4E17-9A55-3407FE8D244A}" type="pres">
      <dgm:prSet presAssocID="{BD68A5F4-8027-4E2B-87F1-C4556523573C}" presName="parentRect" presStyleLbl="alignNode1" presStyleIdx="1" presStyleCnt="2" custLinFactNeighborX="5354" custLinFactNeighborY="3658"/>
      <dgm:spPr/>
      <dgm:t>
        <a:bodyPr/>
        <a:lstStyle/>
        <a:p>
          <a:endParaRPr lang="en-US"/>
        </a:p>
      </dgm:t>
    </dgm:pt>
    <dgm:pt modelId="{BE160924-15AA-4E87-BF6F-D8FB549C312D}" type="pres">
      <dgm:prSet presAssocID="{BD68A5F4-8027-4E2B-87F1-C4556523573C}" presName="adorn" presStyleLbl="fgAccFollowNode1" presStyleIdx="1" presStyleCnt="2"/>
      <dgm:spPr/>
    </dgm:pt>
  </dgm:ptLst>
  <dgm:cxnLst>
    <dgm:cxn modelId="{0FBC89E5-35DD-474C-9C35-82DCAF8C460C}" type="presOf" srcId="{39645DB5-8EA8-4D5C-A95C-4BD82BBFD1C7}" destId="{3B4C1D6B-DBB3-4AFB-9D49-D72F3247645A}" srcOrd="0" destOrd="0" presId="urn:microsoft.com/office/officeart/2005/8/layout/bList2"/>
    <dgm:cxn modelId="{5BECC600-E7A8-4226-BF78-38152697BFED}" type="presOf" srcId="{5A3DE0BA-6EFD-4A0C-B491-69AE3A05B94B}" destId="{31E81F35-8654-4CF2-B0F8-27DAE98C2020}" srcOrd="1" destOrd="0" presId="urn:microsoft.com/office/officeart/2005/8/layout/bList2"/>
    <dgm:cxn modelId="{8CAF96FF-D30D-4909-A98B-70C347F4AADD}" type="presOf" srcId="{C400A9FB-AAE6-403A-93F4-8E5D5AB5029A}" destId="{D77F1624-C07A-45BC-BFA7-F0C2B65F7796}" srcOrd="0" destOrd="0" presId="urn:microsoft.com/office/officeart/2005/8/layout/bList2"/>
    <dgm:cxn modelId="{C807D715-FBC1-4B3E-90FE-27AED089AB1A}" type="presOf" srcId="{BD68A5F4-8027-4E2B-87F1-C4556523573C}" destId="{422047B7-F373-4580-861E-3DA606394CB2}" srcOrd="0" destOrd="0" presId="urn:microsoft.com/office/officeart/2005/8/layout/bList2"/>
    <dgm:cxn modelId="{E334C546-59AD-49B4-B6C2-A2D6C1B35F9E}" type="presOf" srcId="{BD68A5F4-8027-4E2B-87F1-C4556523573C}" destId="{D7B39277-6DDE-4E17-9A55-3407FE8D244A}" srcOrd="1" destOrd="0" presId="urn:microsoft.com/office/officeart/2005/8/layout/bList2"/>
    <dgm:cxn modelId="{77E3A062-E863-4679-8185-436F0342647F}" srcId="{C400A9FB-AAE6-403A-93F4-8E5D5AB5029A}" destId="{5A3DE0BA-6EFD-4A0C-B491-69AE3A05B94B}" srcOrd="0" destOrd="0" parTransId="{8547BCED-81B6-4DA0-B499-7D93A388B5FD}" sibTransId="{39645DB5-8EA8-4D5C-A95C-4BD82BBFD1C7}"/>
    <dgm:cxn modelId="{C44A81CD-69D8-4BCE-A71E-3C760C442A85}" type="presOf" srcId="{5A3DE0BA-6EFD-4A0C-B491-69AE3A05B94B}" destId="{0DECDAC6-5518-4AAB-BC16-D430F5607F9B}" srcOrd="0" destOrd="0" presId="urn:microsoft.com/office/officeart/2005/8/layout/bList2"/>
    <dgm:cxn modelId="{D0C4EAF0-9538-4037-8C2D-5AB17DC47DA2}" srcId="{C400A9FB-AAE6-403A-93F4-8E5D5AB5029A}" destId="{BD68A5F4-8027-4E2B-87F1-C4556523573C}" srcOrd="1" destOrd="0" parTransId="{2C54EB65-F78F-4EB6-9B80-FD1C77F1240A}" sibTransId="{D57C8F61-5D21-4F4F-B331-1A4224344529}"/>
    <dgm:cxn modelId="{79E6B088-F689-402F-A419-ADA65839231A}" type="presParOf" srcId="{D77F1624-C07A-45BC-BFA7-F0C2B65F7796}" destId="{62180D98-8DEA-4376-8F8B-739C426F15DE}" srcOrd="0" destOrd="0" presId="urn:microsoft.com/office/officeart/2005/8/layout/bList2"/>
    <dgm:cxn modelId="{4C435926-DF11-4D88-81D5-A2F5A8562509}" type="presParOf" srcId="{62180D98-8DEA-4376-8F8B-739C426F15DE}" destId="{D6AAF2F2-E49B-411D-B13E-D635A751203A}" srcOrd="0" destOrd="0" presId="urn:microsoft.com/office/officeart/2005/8/layout/bList2"/>
    <dgm:cxn modelId="{A06482B2-17E0-4FAE-9067-1E9068F3EAE4}" type="presParOf" srcId="{62180D98-8DEA-4376-8F8B-739C426F15DE}" destId="{0DECDAC6-5518-4AAB-BC16-D430F5607F9B}" srcOrd="1" destOrd="0" presId="urn:microsoft.com/office/officeart/2005/8/layout/bList2"/>
    <dgm:cxn modelId="{589DE2F6-079E-41BF-B63F-E9D59BB7FC74}" type="presParOf" srcId="{62180D98-8DEA-4376-8F8B-739C426F15DE}" destId="{31E81F35-8654-4CF2-B0F8-27DAE98C2020}" srcOrd="2" destOrd="0" presId="urn:microsoft.com/office/officeart/2005/8/layout/bList2"/>
    <dgm:cxn modelId="{387C736E-2BFC-4388-B105-1E28BC0DA89B}" type="presParOf" srcId="{62180D98-8DEA-4376-8F8B-739C426F15DE}" destId="{3B694D7E-3F95-482A-A0F5-5176CE9E5E7E}" srcOrd="3" destOrd="0" presId="urn:microsoft.com/office/officeart/2005/8/layout/bList2"/>
    <dgm:cxn modelId="{8C96C064-716C-4F1B-8264-7F19AFE89608}" type="presParOf" srcId="{D77F1624-C07A-45BC-BFA7-F0C2B65F7796}" destId="{3B4C1D6B-DBB3-4AFB-9D49-D72F3247645A}" srcOrd="1" destOrd="0" presId="urn:microsoft.com/office/officeart/2005/8/layout/bList2"/>
    <dgm:cxn modelId="{6776E32A-5D46-4670-A339-65210B15F71A}" type="presParOf" srcId="{D77F1624-C07A-45BC-BFA7-F0C2B65F7796}" destId="{58429C89-2EFB-4448-97B6-25AEF4903250}" srcOrd="2" destOrd="0" presId="urn:microsoft.com/office/officeart/2005/8/layout/bList2"/>
    <dgm:cxn modelId="{2FB97810-852E-4C3A-B9A5-EC81B87E402F}" type="presParOf" srcId="{58429C89-2EFB-4448-97B6-25AEF4903250}" destId="{B9757250-403F-4F01-A8CE-F740EB9AEF52}" srcOrd="0" destOrd="0" presId="urn:microsoft.com/office/officeart/2005/8/layout/bList2"/>
    <dgm:cxn modelId="{3B96AEEA-0F9E-4454-9142-1CF14301E8DA}" type="presParOf" srcId="{58429C89-2EFB-4448-97B6-25AEF4903250}" destId="{422047B7-F373-4580-861E-3DA606394CB2}" srcOrd="1" destOrd="0" presId="urn:microsoft.com/office/officeart/2005/8/layout/bList2"/>
    <dgm:cxn modelId="{0365E8EE-5FBA-49EE-9817-CE87C804FED4}" type="presParOf" srcId="{58429C89-2EFB-4448-97B6-25AEF4903250}" destId="{D7B39277-6DDE-4E17-9A55-3407FE8D244A}" srcOrd="2" destOrd="0" presId="urn:microsoft.com/office/officeart/2005/8/layout/bList2"/>
    <dgm:cxn modelId="{E3A71046-230E-4695-B900-6C81A27FD9EC}" type="presParOf" srcId="{58429C89-2EFB-4448-97B6-25AEF4903250}" destId="{BE160924-15AA-4E87-BF6F-D8FB549C312D}" srcOrd="3" destOrd="0" presId="urn:microsoft.com/office/officeart/2005/8/layout/b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A04E951-EAD3-49D5-A847-D0B36D64C4D8}"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49F23D60-B8EF-4FF4-B329-0CFB13E69E3A}">
      <dgm:prSet phldrT="[文本]" custT="1"/>
      <dgm:spPr/>
      <dgm:t>
        <a:bodyPr/>
        <a:lstStyle/>
        <a:p>
          <a:r>
            <a:rPr lang="zh-CN" altLang="en-US" sz="2000" dirty="0" smtClean="0"/>
            <a:t>思考</a:t>
          </a:r>
          <a:endParaRPr lang="en-US" sz="2000" dirty="0"/>
        </a:p>
      </dgm:t>
    </dgm:pt>
    <dgm:pt modelId="{0D08377E-82EE-4481-BE28-72943C963779}" type="parTrans" cxnId="{2786ADF8-0758-4983-B920-7C308CF45258}">
      <dgm:prSet/>
      <dgm:spPr/>
      <dgm:t>
        <a:bodyPr/>
        <a:lstStyle/>
        <a:p>
          <a:endParaRPr lang="en-US"/>
        </a:p>
      </dgm:t>
    </dgm:pt>
    <dgm:pt modelId="{1AE28ED3-FDF0-40F8-B07C-E91FCCA50F8F}" type="sibTrans" cxnId="{2786ADF8-0758-4983-B920-7C308CF45258}">
      <dgm:prSet/>
      <dgm:spPr/>
      <dgm:t>
        <a:bodyPr/>
        <a:lstStyle/>
        <a:p>
          <a:endParaRPr lang="en-US"/>
        </a:p>
      </dgm:t>
    </dgm:pt>
    <dgm:pt modelId="{8F5DB936-3D15-498D-A293-7C17ECDC4DD7}">
      <dgm:prSet phldrT="[文本]" custT="1"/>
      <dgm:spPr/>
      <dgm:t>
        <a:bodyPr/>
        <a:lstStyle/>
        <a:p>
          <a:r>
            <a:rPr lang="zh-CN" altLang="en-US" sz="2400" dirty="0" smtClean="0"/>
            <a:t>性能瓶颈？出现瓶颈的原因？</a:t>
          </a:r>
          <a:endParaRPr lang="en-US" altLang="zh-CN" sz="2400" dirty="0" smtClean="0"/>
        </a:p>
        <a:p>
          <a:r>
            <a:rPr lang="zh-CN" altLang="en-US" sz="1800" dirty="0" smtClean="0"/>
            <a:t>通过比较可以发现，程序大量的耗时在</a:t>
          </a:r>
          <a:r>
            <a:rPr lang="en-US" altLang="zh-CN" sz="1800" dirty="0" smtClean="0"/>
            <a:t>xml</a:t>
          </a:r>
          <a:r>
            <a:rPr lang="zh-CN" altLang="en-US" sz="1800" dirty="0" smtClean="0"/>
            <a:t>的处理上，因此考虑如何缩短</a:t>
          </a:r>
          <a:r>
            <a:rPr lang="en-US" altLang="zh-CN" sz="1800" dirty="0" smtClean="0"/>
            <a:t>xml</a:t>
          </a:r>
          <a:r>
            <a:rPr lang="zh-CN" altLang="en-US" sz="1800" dirty="0" smtClean="0"/>
            <a:t>的处理时间</a:t>
          </a:r>
          <a:endParaRPr lang="en-US" sz="1800" dirty="0"/>
        </a:p>
      </dgm:t>
    </dgm:pt>
    <dgm:pt modelId="{DB4B2F82-C559-499E-8EF2-6F104B2457B7}" type="parTrans" cxnId="{BE5235E7-C0B0-45D7-8AA5-032580D191DF}">
      <dgm:prSet/>
      <dgm:spPr/>
      <dgm:t>
        <a:bodyPr/>
        <a:lstStyle/>
        <a:p>
          <a:endParaRPr lang="en-US"/>
        </a:p>
      </dgm:t>
    </dgm:pt>
    <dgm:pt modelId="{F8702534-30AA-4286-B4F9-25B70D343372}" type="sibTrans" cxnId="{BE5235E7-C0B0-45D7-8AA5-032580D191DF}">
      <dgm:prSet/>
      <dgm:spPr/>
      <dgm:t>
        <a:bodyPr/>
        <a:lstStyle/>
        <a:p>
          <a:endParaRPr lang="en-US"/>
        </a:p>
      </dgm:t>
    </dgm:pt>
    <dgm:pt modelId="{8CCD9942-149B-40D0-8785-C12BC307A231}">
      <dgm:prSet phldrT="[文本]" custT="1"/>
      <dgm:spPr/>
      <dgm:t>
        <a:bodyPr/>
        <a:lstStyle/>
        <a:p>
          <a:r>
            <a:rPr lang="zh-CN" altLang="en-US" sz="2400" dirty="0" smtClean="0"/>
            <a:t>如何优化</a:t>
          </a:r>
          <a:r>
            <a:rPr lang="en-US" altLang="zh-CN" sz="2400" dirty="0" smtClean="0"/>
            <a:t>?</a:t>
          </a:r>
        </a:p>
        <a:p>
          <a:r>
            <a:rPr lang="zh-CN" altLang="en-US" sz="2400" dirty="0" smtClean="0"/>
            <a:t>要缩短</a:t>
          </a:r>
          <a:r>
            <a:rPr lang="en-US" altLang="zh-CN" sz="2400" dirty="0" smtClean="0"/>
            <a:t>xml</a:t>
          </a:r>
          <a:r>
            <a:rPr lang="zh-CN" altLang="en-US" sz="2400" dirty="0" smtClean="0"/>
            <a:t>的处理时间，我想到两种方法，</a:t>
          </a:r>
          <a:r>
            <a:rPr lang="en-US" altLang="zh-CN" sz="2400" dirty="0" smtClean="0"/>
            <a:t>1</a:t>
          </a:r>
          <a:r>
            <a:rPr lang="zh-CN" altLang="en-US" sz="2400" dirty="0" smtClean="0"/>
            <a:t>：从根本上缩短</a:t>
          </a:r>
          <a:r>
            <a:rPr lang="en-US" altLang="zh-CN" sz="2400" dirty="0" smtClean="0"/>
            <a:t>xml</a:t>
          </a:r>
          <a:r>
            <a:rPr lang="zh-CN" altLang="en-US" sz="2400" dirty="0" smtClean="0"/>
            <a:t>的解析时间</a:t>
          </a:r>
          <a:endParaRPr lang="en-US" altLang="zh-CN" sz="2400" dirty="0" smtClean="0"/>
        </a:p>
        <a:p>
          <a:r>
            <a:rPr lang="en-US" sz="2400" dirty="0" smtClean="0"/>
            <a:t>2</a:t>
          </a:r>
          <a:r>
            <a:rPr lang="zh-CN" altLang="en-US" sz="2400" dirty="0" smtClean="0"/>
            <a:t>：利用多线程，充分利用多核，减少时间</a:t>
          </a:r>
          <a:endParaRPr lang="en-US" sz="2400" dirty="0"/>
        </a:p>
      </dgm:t>
    </dgm:pt>
    <dgm:pt modelId="{77F0C572-EA72-4837-ADEB-2E186490AE50}" type="parTrans" cxnId="{642AA06B-659D-46B6-83EE-44197D0C39BE}">
      <dgm:prSet/>
      <dgm:spPr/>
      <dgm:t>
        <a:bodyPr/>
        <a:lstStyle/>
        <a:p>
          <a:endParaRPr lang="en-US"/>
        </a:p>
      </dgm:t>
    </dgm:pt>
    <dgm:pt modelId="{41B9D1E3-0E99-46BB-8327-716144DA6F9E}" type="sibTrans" cxnId="{642AA06B-659D-46B6-83EE-44197D0C39BE}">
      <dgm:prSet/>
      <dgm:spPr/>
      <dgm:t>
        <a:bodyPr/>
        <a:lstStyle/>
        <a:p>
          <a:endParaRPr lang="en-US"/>
        </a:p>
      </dgm:t>
    </dgm:pt>
    <dgm:pt modelId="{50A6289D-8A2C-413C-BC88-995EC622F06D}" type="pres">
      <dgm:prSet presAssocID="{0A04E951-EAD3-49D5-A847-D0B36D64C4D8}" presName="vert0" presStyleCnt="0">
        <dgm:presLayoutVars>
          <dgm:dir/>
          <dgm:animOne val="branch"/>
          <dgm:animLvl val="lvl"/>
        </dgm:presLayoutVars>
      </dgm:prSet>
      <dgm:spPr/>
    </dgm:pt>
    <dgm:pt modelId="{1CCB6996-F3D2-424A-A9D0-CB0C2B7861EF}" type="pres">
      <dgm:prSet presAssocID="{49F23D60-B8EF-4FF4-B329-0CFB13E69E3A}" presName="thickLine" presStyleLbl="alignNode1" presStyleIdx="0" presStyleCnt="1"/>
      <dgm:spPr/>
    </dgm:pt>
    <dgm:pt modelId="{58611AD9-ADD6-4DA3-BE61-4BF3132DD433}" type="pres">
      <dgm:prSet presAssocID="{49F23D60-B8EF-4FF4-B329-0CFB13E69E3A}" presName="horz1" presStyleCnt="0"/>
      <dgm:spPr/>
    </dgm:pt>
    <dgm:pt modelId="{95C942B3-8E19-4493-B901-2E4FC9E6B709}" type="pres">
      <dgm:prSet presAssocID="{49F23D60-B8EF-4FF4-B329-0CFB13E69E3A}" presName="tx1" presStyleLbl="revTx" presStyleIdx="0" presStyleCnt="3"/>
      <dgm:spPr/>
    </dgm:pt>
    <dgm:pt modelId="{8C4A9B4F-F081-419E-B801-611FEDC06C0B}" type="pres">
      <dgm:prSet presAssocID="{49F23D60-B8EF-4FF4-B329-0CFB13E69E3A}" presName="vert1" presStyleCnt="0"/>
      <dgm:spPr/>
    </dgm:pt>
    <dgm:pt modelId="{FC830C40-FA5B-4DF1-8FD7-81C7AB4E5CCD}" type="pres">
      <dgm:prSet presAssocID="{8F5DB936-3D15-498D-A293-7C17ECDC4DD7}" presName="vertSpace2a" presStyleCnt="0"/>
      <dgm:spPr/>
    </dgm:pt>
    <dgm:pt modelId="{7639BEE9-62EB-4686-86DC-FB7246183568}" type="pres">
      <dgm:prSet presAssocID="{8F5DB936-3D15-498D-A293-7C17ECDC4DD7}" presName="horz2" presStyleCnt="0"/>
      <dgm:spPr/>
    </dgm:pt>
    <dgm:pt modelId="{431CA4AD-ED88-40A4-A3D8-AFF3F4901B7A}" type="pres">
      <dgm:prSet presAssocID="{8F5DB936-3D15-498D-A293-7C17ECDC4DD7}" presName="horzSpace2" presStyleCnt="0"/>
      <dgm:spPr/>
    </dgm:pt>
    <dgm:pt modelId="{9D0B2330-44CA-45C3-BAB9-0733D1F757ED}" type="pres">
      <dgm:prSet presAssocID="{8F5DB936-3D15-498D-A293-7C17ECDC4DD7}" presName="tx2" presStyleLbl="revTx" presStyleIdx="1" presStyleCnt="3" custLinFactNeighborX="-2732" custLinFactNeighborY="37289"/>
      <dgm:spPr/>
      <dgm:t>
        <a:bodyPr/>
        <a:lstStyle/>
        <a:p>
          <a:endParaRPr lang="en-US"/>
        </a:p>
      </dgm:t>
    </dgm:pt>
    <dgm:pt modelId="{69A6986B-10C5-4A75-A7D6-7BF9E95FC7E2}" type="pres">
      <dgm:prSet presAssocID="{8F5DB936-3D15-498D-A293-7C17ECDC4DD7}" presName="vert2" presStyleCnt="0"/>
      <dgm:spPr/>
    </dgm:pt>
    <dgm:pt modelId="{7C99E977-B2FF-46EC-BD03-AAE56DC62B2C}" type="pres">
      <dgm:prSet presAssocID="{8F5DB936-3D15-498D-A293-7C17ECDC4DD7}" presName="thinLine2b" presStyleLbl="callout" presStyleIdx="0" presStyleCnt="2"/>
      <dgm:spPr/>
    </dgm:pt>
    <dgm:pt modelId="{6056FCC1-9189-478A-9773-986134E46C61}" type="pres">
      <dgm:prSet presAssocID="{8F5DB936-3D15-498D-A293-7C17ECDC4DD7}" presName="vertSpace2b" presStyleCnt="0"/>
      <dgm:spPr/>
    </dgm:pt>
    <dgm:pt modelId="{A232B1B7-90AC-45E1-B581-39B01FBAE2FF}" type="pres">
      <dgm:prSet presAssocID="{8CCD9942-149B-40D0-8785-C12BC307A231}" presName="horz2" presStyleCnt="0"/>
      <dgm:spPr/>
    </dgm:pt>
    <dgm:pt modelId="{71B00A99-6AA6-4B8A-9DF0-DDA39ECBF934}" type="pres">
      <dgm:prSet presAssocID="{8CCD9942-149B-40D0-8785-C12BC307A231}" presName="horzSpace2" presStyleCnt="0"/>
      <dgm:spPr/>
    </dgm:pt>
    <dgm:pt modelId="{C1EF1DD9-F74F-4902-A7BB-BB22D0B6552E}" type="pres">
      <dgm:prSet presAssocID="{8CCD9942-149B-40D0-8785-C12BC307A231}" presName="tx2" presStyleLbl="revTx" presStyleIdx="2" presStyleCnt="3" custLinFactNeighborX="-1499" custLinFactNeighborY="1763"/>
      <dgm:spPr/>
      <dgm:t>
        <a:bodyPr/>
        <a:lstStyle/>
        <a:p>
          <a:endParaRPr lang="en-US"/>
        </a:p>
      </dgm:t>
    </dgm:pt>
    <dgm:pt modelId="{E8C6AEC2-1904-4C15-A073-0793D8A3D2CF}" type="pres">
      <dgm:prSet presAssocID="{8CCD9942-149B-40D0-8785-C12BC307A231}" presName="vert2" presStyleCnt="0"/>
      <dgm:spPr/>
    </dgm:pt>
    <dgm:pt modelId="{D97CE1D9-6178-4E44-BB5A-8F2370A7C683}" type="pres">
      <dgm:prSet presAssocID="{8CCD9942-149B-40D0-8785-C12BC307A231}" presName="thinLine2b" presStyleLbl="callout" presStyleIdx="1" presStyleCnt="2"/>
      <dgm:spPr/>
    </dgm:pt>
    <dgm:pt modelId="{70FEBCEC-E42D-41AD-9F77-15D4BE1CB8F6}" type="pres">
      <dgm:prSet presAssocID="{8CCD9942-149B-40D0-8785-C12BC307A231}" presName="vertSpace2b" presStyleCnt="0"/>
      <dgm:spPr/>
    </dgm:pt>
  </dgm:ptLst>
  <dgm:cxnLst>
    <dgm:cxn modelId="{BE5235E7-C0B0-45D7-8AA5-032580D191DF}" srcId="{49F23D60-B8EF-4FF4-B329-0CFB13E69E3A}" destId="{8F5DB936-3D15-498D-A293-7C17ECDC4DD7}" srcOrd="0" destOrd="0" parTransId="{DB4B2F82-C559-499E-8EF2-6F104B2457B7}" sibTransId="{F8702534-30AA-4286-B4F9-25B70D343372}"/>
    <dgm:cxn modelId="{642AA06B-659D-46B6-83EE-44197D0C39BE}" srcId="{49F23D60-B8EF-4FF4-B329-0CFB13E69E3A}" destId="{8CCD9942-149B-40D0-8785-C12BC307A231}" srcOrd="1" destOrd="0" parTransId="{77F0C572-EA72-4837-ADEB-2E186490AE50}" sibTransId="{41B9D1E3-0E99-46BB-8327-716144DA6F9E}"/>
    <dgm:cxn modelId="{C0D60C76-A1EA-46B3-9748-C2674688E00F}" type="presOf" srcId="{0A04E951-EAD3-49D5-A847-D0B36D64C4D8}" destId="{50A6289D-8A2C-413C-BC88-995EC622F06D}" srcOrd="0" destOrd="0" presId="urn:microsoft.com/office/officeart/2008/layout/LinedList"/>
    <dgm:cxn modelId="{83778E64-2125-4D0A-9686-3AE384EAE7AB}" type="presOf" srcId="{49F23D60-B8EF-4FF4-B329-0CFB13E69E3A}" destId="{95C942B3-8E19-4493-B901-2E4FC9E6B709}" srcOrd="0" destOrd="0" presId="urn:microsoft.com/office/officeart/2008/layout/LinedList"/>
    <dgm:cxn modelId="{8D91C79E-2B1A-4639-80B4-D0E5017DCB42}" type="presOf" srcId="{8F5DB936-3D15-498D-A293-7C17ECDC4DD7}" destId="{9D0B2330-44CA-45C3-BAB9-0733D1F757ED}" srcOrd="0" destOrd="0" presId="urn:microsoft.com/office/officeart/2008/layout/LinedList"/>
    <dgm:cxn modelId="{2C43467E-E944-4B7E-A32E-4BB52F8B41AA}" type="presOf" srcId="{8CCD9942-149B-40D0-8785-C12BC307A231}" destId="{C1EF1DD9-F74F-4902-A7BB-BB22D0B6552E}" srcOrd="0" destOrd="0" presId="urn:microsoft.com/office/officeart/2008/layout/LinedList"/>
    <dgm:cxn modelId="{2786ADF8-0758-4983-B920-7C308CF45258}" srcId="{0A04E951-EAD3-49D5-A847-D0B36D64C4D8}" destId="{49F23D60-B8EF-4FF4-B329-0CFB13E69E3A}" srcOrd="0" destOrd="0" parTransId="{0D08377E-82EE-4481-BE28-72943C963779}" sibTransId="{1AE28ED3-FDF0-40F8-B07C-E91FCCA50F8F}"/>
    <dgm:cxn modelId="{49578BD3-EAC0-4AE6-A992-A941AEFE369E}" type="presParOf" srcId="{50A6289D-8A2C-413C-BC88-995EC622F06D}" destId="{1CCB6996-F3D2-424A-A9D0-CB0C2B7861EF}" srcOrd="0" destOrd="0" presId="urn:microsoft.com/office/officeart/2008/layout/LinedList"/>
    <dgm:cxn modelId="{636A4B72-1AFC-4DF0-82E7-6CCD06CEAF51}" type="presParOf" srcId="{50A6289D-8A2C-413C-BC88-995EC622F06D}" destId="{58611AD9-ADD6-4DA3-BE61-4BF3132DD433}" srcOrd="1" destOrd="0" presId="urn:microsoft.com/office/officeart/2008/layout/LinedList"/>
    <dgm:cxn modelId="{8200E9D1-311E-41A6-AD15-D16D66F4D3DF}" type="presParOf" srcId="{58611AD9-ADD6-4DA3-BE61-4BF3132DD433}" destId="{95C942B3-8E19-4493-B901-2E4FC9E6B709}" srcOrd="0" destOrd="0" presId="urn:microsoft.com/office/officeart/2008/layout/LinedList"/>
    <dgm:cxn modelId="{8CC1CBD7-6844-47F3-9028-49F32AD03F7E}" type="presParOf" srcId="{58611AD9-ADD6-4DA3-BE61-4BF3132DD433}" destId="{8C4A9B4F-F081-419E-B801-611FEDC06C0B}" srcOrd="1" destOrd="0" presId="urn:microsoft.com/office/officeart/2008/layout/LinedList"/>
    <dgm:cxn modelId="{039BCF93-A01D-4070-AD10-97211E2F45E9}" type="presParOf" srcId="{8C4A9B4F-F081-419E-B801-611FEDC06C0B}" destId="{FC830C40-FA5B-4DF1-8FD7-81C7AB4E5CCD}" srcOrd="0" destOrd="0" presId="urn:microsoft.com/office/officeart/2008/layout/LinedList"/>
    <dgm:cxn modelId="{BDF1444E-9BEE-4CB8-8591-E2CB6C887544}" type="presParOf" srcId="{8C4A9B4F-F081-419E-B801-611FEDC06C0B}" destId="{7639BEE9-62EB-4686-86DC-FB7246183568}" srcOrd="1" destOrd="0" presId="urn:microsoft.com/office/officeart/2008/layout/LinedList"/>
    <dgm:cxn modelId="{0D5E610B-08A0-4097-A31F-A6540D99A65C}" type="presParOf" srcId="{7639BEE9-62EB-4686-86DC-FB7246183568}" destId="{431CA4AD-ED88-40A4-A3D8-AFF3F4901B7A}" srcOrd="0" destOrd="0" presId="urn:microsoft.com/office/officeart/2008/layout/LinedList"/>
    <dgm:cxn modelId="{14A93269-8E7B-49F5-910A-AACC4DC52A64}" type="presParOf" srcId="{7639BEE9-62EB-4686-86DC-FB7246183568}" destId="{9D0B2330-44CA-45C3-BAB9-0733D1F757ED}" srcOrd="1" destOrd="0" presId="urn:microsoft.com/office/officeart/2008/layout/LinedList"/>
    <dgm:cxn modelId="{CB8CA884-1FE9-4911-ABE3-BB0100EE5A69}" type="presParOf" srcId="{7639BEE9-62EB-4686-86DC-FB7246183568}" destId="{69A6986B-10C5-4A75-A7D6-7BF9E95FC7E2}" srcOrd="2" destOrd="0" presId="urn:microsoft.com/office/officeart/2008/layout/LinedList"/>
    <dgm:cxn modelId="{21C11E6F-1C05-403E-B6CE-55739F6EF5AD}" type="presParOf" srcId="{8C4A9B4F-F081-419E-B801-611FEDC06C0B}" destId="{7C99E977-B2FF-46EC-BD03-AAE56DC62B2C}" srcOrd="2" destOrd="0" presId="urn:microsoft.com/office/officeart/2008/layout/LinedList"/>
    <dgm:cxn modelId="{20A67F1A-2113-4700-91E4-33CB34FEBC65}" type="presParOf" srcId="{8C4A9B4F-F081-419E-B801-611FEDC06C0B}" destId="{6056FCC1-9189-478A-9773-986134E46C61}" srcOrd="3" destOrd="0" presId="urn:microsoft.com/office/officeart/2008/layout/LinedList"/>
    <dgm:cxn modelId="{8945542B-DDC6-4E6F-A988-51B7E2CD451E}" type="presParOf" srcId="{8C4A9B4F-F081-419E-B801-611FEDC06C0B}" destId="{A232B1B7-90AC-45E1-B581-39B01FBAE2FF}" srcOrd="4" destOrd="0" presId="urn:microsoft.com/office/officeart/2008/layout/LinedList"/>
    <dgm:cxn modelId="{961B2805-7EF1-44E6-AF3F-95AD79793984}" type="presParOf" srcId="{A232B1B7-90AC-45E1-B581-39B01FBAE2FF}" destId="{71B00A99-6AA6-4B8A-9DF0-DDA39ECBF934}" srcOrd="0" destOrd="0" presId="urn:microsoft.com/office/officeart/2008/layout/LinedList"/>
    <dgm:cxn modelId="{A6947229-60CF-4034-A395-CB12A175A152}" type="presParOf" srcId="{A232B1B7-90AC-45E1-B581-39B01FBAE2FF}" destId="{C1EF1DD9-F74F-4902-A7BB-BB22D0B6552E}" srcOrd="1" destOrd="0" presId="urn:microsoft.com/office/officeart/2008/layout/LinedList"/>
    <dgm:cxn modelId="{2E4D4C9C-C20C-4733-B253-C18A5C5CFBDC}" type="presParOf" srcId="{A232B1B7-90AC-45E1-B581-39B01FBAE2FF}" destId="{E8C6AEC2-1904-4C15-A073-0793D8A3D2CF}" srcOrd="2" destOrd="0" presId="urn:microsoft.com/office/officeart/2008/layout/LinedList"/>
    <dgm:cxn modelId="{9EC0B08F-5D64-4CFD-9633-4FBAC16D02F1}" type="presParOf" srcId="{8C4A9B4F-F081-419E-B801-611FEDC06C0B}" destId="{D97CE1D9-6178-4E44-BB5A-8F2370A7C683}" srcOrd="5" destOrd="0" presId="urn:microsoft.com/office/officeart/2008/layout/LinedList"/>
    <dgm:cxn modelId="{AD75DF2E-D8D1-44AC-B039-5A4E90277FBA}" type="presParOf" srcId="{8C4A9B4F-F081-419E-B801-611FEDC06C0B}" destId="{70FEBCEC-E42D-41AD-9F77-15D4BE1CB8F6}" srcOrd="6"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490502B-0747-4E8A-8B09-825251C118D1}" type="doc">
      <dgm:prSet loTypeId="urn:microsoft.com/office/officeart/2009/3/layout/OpposingIdeas" loCatId="relationship" qsTypeId="urn:microsoft.com/office/officeart/2005/8/quickstyle/simple1" qsCatId="simple" csTypeId="urn:microsoft.com/office/officeart/2005/8/colors/accent1_2" csCatId="accent1" phldr="1"/>
      <dgm:spPr/>
      <dgm:t>
        <a:bodyPr/>
        <a:lstStyle/>
        <a:p>
          <a:endParaRPr lang="en-US"/>
        </a:p>
      </dgm:t>
    </dgm:pt>
    <dgm:pt modelId="{A7E428BE-2CF1-4E44-933E-2E483A187612}">
      <dgm:prSet phldrT="[文本]"/>
      <dgm:spPr/>
      <dgm:t>
        <a:bodyPr/>
        <a:lstStyle/>
        <a:p>
          <a:r>
            <a:rPr lang="en-US" altLang="zh-CN" dirty="0" smtClean="0"/>
            <a:t>Xml</a:t>
          </a:r>
          <a:r>
            <a:rPr lang="zh-CN" altLang="en-US" dirty="0" smtClean="0"/>
            <a:t>处理</a:t>
          </a:r>
          <a:endParaRPr lang="en-US" dirty="0"/>
        </a:p>
      </dgm:t>
    </dgm:pt>
    <dgm:pt modelId="{33E0B65A-A0CA-4D2B-9649-E3E9D71DE31A}" type="parTrans" cxnId="{567D2F8F-78AA-4CCE-9CCE-D83E47435096}">
      <dgm:prSet/>
      <dgm:spPr/>
      <dgm:t>
        <a:bodyPr/>
        <a:lstStyle/>
        <a:p>
          <a:endParaRPr lang="en-US"/>
        </a:p>
      </dgm:t>
    </dgm:pt>
    <dgm:pt modelId="{2D5D8321-C99D-476F-9097-2E3469F6B876}" type="sibTrans" cxnId="{567D2F8F-78AA-4CCE-9CCE-D83E47435096}">
      <dgm:prSet/>
      <dgm:spPr/>
      <dgm:t>
        <a:bodyPr/>
        <a:lstStyle/>
        <a:p>
          <a:endParaRPr lang="en-US"/>
        </a:p>
      </dgm:t>
    </dgm:pt>
    <dgm:pt modelId="{FA0B9CBD-ADD0-4C9F-B5F2-BBEFCC452B8B}">
      <dgm:prSet phldrT="[文本]" custT="1"/>
      <dgm:spPr/>
      <dgm:t>
        <a:bodyPr/>
        <a:lstStyle/>
        <a:p>
          <a:r>
            <a:rPr lang="en-US" altLang="zh-CN" sz="1400" dirty="0" err="1" smtClean="0"/>
            <a:t>Xml.dom.minidom</a:t>
          </a:r>
          <a:endParaRPr lang="en-US" altLang="zh-CN" sz="1400" dirty="0" smtClean="0"/>
        </a:p>
        <a:p>
          <a:endParaRPr lang="en-US" sz="1400" dirty="0" smtClean="0"/>
        </a:p>
        <a:p>
          <a:r>
            <a:rPr lang="zh-CN" altLang="en-US" sz="1400" dirty="0" smtClean="0"/>
            <a:t>将</a:t>
          </a:r>
          <a:r>
            <a:rPr lang="en-US" altLang="zh-CN" sz="1400" dirty="0" smtClean="0"/>
            <a:t>xml</a:t>
          </a:r>
          <a:r>
            <a:rPr lang="zh-CN" altLang="en-US" sz="1400" dirty="0" smtClean="0"/>
            <a:t>结构整体作为树结构方式读入内存一边操作，因此效率低，耗时长</a:t>
          </a:r>
          <a:endParaRPr lang="en-US" sz="1400" dirty="0" smtClean="0"/>
        </a:p>
      </dgm:t>
    </dgm:pt>
    <dgm:pt modelId="{8100564C-A72A-48B8-B26D-E391F8C685C7}" type="parTrans" cxnId="{D41F45E3-A402-441C-9EC9-C343AC5B2F8C}">
      <dgm:prSet/>
      <dgm:spPr/>
      <dgm:t>
        <a:bodyPr/>
        <a:lstStyle/>
        <a:p>
          <a:endParaRPr lang="en-US"/>
        </a:p>
      </dgm:t>
    </dgm:pt>
    <dgm:pt modelId="{FB61EBE0-CE07-40C1-9214-7B337BF67438}" type="sibTrans" cxnId="{D41F45E3-A402-441C-9EC9-C343AC5B2F8C}">
      <dgm:prSet/>
      <dgm:spPr/>
      <dgm:t>
        <a:bodyPr/>
        <a:lstStyle/>
        <a:p>
          <a:endParaRPr lang="en-US"/>
        </a:p>
      </dgm:t>
    </dgm:pt>
    <dgm:pt modelId="{279660DE-29A8-46B8-880D-B2725F51BC3D}">
      <dgm:prSet phldrT="[文本]"/>
      <dgm:spPr/>
      <dgm:t>
        <a:bodyPr/>
        <a:lstStyle/>
        <a:p>
          <a:r>
            <a:rPr lang="en-US" altLang="zh-CN" dirty="0" smtClean="0"/>
            <a:t>Txt</a:t>
          </a:r>
          <a:r>
            <a:rPr lang="zh-CN" altLang="en-US" dirty="0" smtClean="0"/>
            <a:t>处理</a:t>
          </a:r>
          <a:endParaRPr lang="en-US" dirty="0"/>
        </a:p>
      </dgm:t>
    </dgm:pt>
    <dgm:pt modelId="{82D4BBF2-E926-4AD1-9886-B0F4777430C6}" type="parTrans" cxnId="{A85B8224-788B-40B4-BC5C-D237E59953FD}">
      <dgm:prSet/>
      <dgm:spPr/>
      <dgm:t>
        <a:bodyPr/>
        <a:lstStyle/>
        <a:p>
          <a:endParaRPr lang="en-US"/>
        </a:p>
      </dgm:t>
    </dgm:pt>
    <dgm:pt modelId="{9709BC91-9522-47F8-A001-6654E54D2356}" type="sibTrans" cxnId="{A85B8224-788B-40B4-BC5C-D237E59953FD}">
      <dgm:prSet/>
      <dgm:spPr/>
      <dgm:t>
        <a:bodyPr/>
        <a:lstStyle/>
        <a:p>
          <a:endParaRPr lang="en-US"/>
        </a:p>
      </dgm:t>
    </dgm:pt>
    <dgm:pt modelId="{3F6DCDE7-4D69-4187-83FA-80BBE539B7BA}">
      <dgm:prSet phldrT="[文本]" custT="1"/>
      <dgm:spPr/>
      <dgm:t>
        <a:bodyPr/>
        <a:lstStyle/>
        <a:p>
          <a:r>
            <a:rPr lang="en-US" altLang="zh-CN" sz="2000" dirty="0" smtClean="0"/>
            <a:t>r</a:t>
          </a:r>
          <a:r>
            <a:rPr lang="en-US" sz="2000" dirty="0" smtClean="0"/>
            <a:t>e</a:t>
          </a:r>
        </a:p>
        <a:p>
          <a:r>
            <a:rPr lang="zh-CN" altLang="en-US" sz="1400" dirty="0" smtClean="0"/>
            <a:t>正则表达式直接寻找匹配的对象，无需生成新的数据结构</a:t>
          </a:r>
          <a:endParaRPr lang="en-US" sz="1400" dirty="0" smtClean="0"/>
        </a:p>
      </dgm:t>
    </dgm:pt>
    <dgm:pt modelId="{D3C498FD-689F-4B2D-9DFF-ADFAB80518B2}" type="parTrans" cxnId="{757FFC75-B883-4906-B4C3-347BA8961BF6}">
      <dgm:prSet/>
      <dgm:spPr/>
      <dgm:t>
        <a:bodyPr/>
        <a:lstStyle/>
        <a:p>
          <a:endParaRPr lang="en-US"/>
        </a:p>
      </dgm:t>
    </dgm:pt>
    <dgm:pt modelId="{1F465536-FC63-4195-990F-A54CD0FC2BBE}" type="sibTrans" cxnId="{757FFC75-B883-4906-B4C3-347BA8961BF6}">
      <dgm:prSet/>
      <dgm:spPr/>
      <dgm:t>
        <a:bodyPr/>
        <a:lstStyle/>
        <a:p>
          <a:endParaRPr lang="en-US"/>
        </a:p>
      </dgm:t>
    </dgm:pt>
    <dgm:pt modelId="{EF539253-6F39-457A-9E83-B2442265B039}" type="pres">
      <dgm:prSet presAssocID="{A490502B-0747-4E8A-8B09-825251C118D1}" presName="Name0" presStyleCnt="0">
        <dgm:presLayoutVars>
          <dgm:chMax val="2"/>
          <dgm:dir/>
          <dgm:animOne val="branch"/>
          <dgm:animLvl val="lvl"/>
          <dgm:resizeHandles val="exact"/>
        </dgm:presLayoutVars>
      </dgm:prSet>
      <dgm:spPr/>
    </dgm:pt>
    <dgm:pt modelId="{1AA3DAB1-B67F-49A7-BA72-57A165975D94}" type="pres">
      <dgm:prSet presAssocID="{A490502B-0747-4E8A-8B09-825251C118D1}" presName="Background" presStyleLbl="node1" presStyleIdx="0" presStyleCnt="1"/>
      <dgm:spPr/>
    </dgm:pt>
    <dgm:pt modelId="{1BEC451B-0D1A-46B7-953B-F13F70CEF019}" type="pres">
      <dgm:prSet presAssocID="{A490502B-0747-4E8A-8B09-825251C118D1}" presName="Divider" presStyleLbl="callout" presStyleIdx="0" presStyleCnt="1"/>
      <dgm:spPr/>
    </dgm:pt>
    <dgm:pt modelId="{DA36AC2F-7976-4B46-8B17-79517204D80D}" type="pres">
      <dgm:prSet presAssocID="{A490502B-0747-4E8A-8B09-825251C118D1}" presName="ChildText1" presStyleLbl="revTx" presStyleIdx="0" presStyleCnt="0">
        <dgm:presLayoutVars>
          <dgm:chMax val="0"/>
          <dgm:chPref val="0"/>
          <dgm:bulletEnabled val="1"/>
        </dgm:presLayoutVars>
      </dgm:prSet>
      <dgm:spPr/>
      <dgm:t>
        <a:bodyPr/>
        <a:lstStyle/>
        <a:p>
          <a:endParaRPr lang="en-US"/>
        </a:p>
      </dgm:t>
    </dgm:pt>
    <dgm:pt modelId="{BE33B046-6D56-4599-ABB9-B344AE85706B}" type="pres">
      <dgm:prSet presAssocID="{A490502B-0747-4E8A-8B09-825251C118D1}" presName="ChildText2" presStyleLbl="revTx" presStyleIdx="0" presStyleCnt="0">
        <dgm:presLayoutVars>
          <dgm:chMax val="0"/>
          <dgm:chPref val="0"/>
          <dgm:bulletEnabled val="1"/>
        </dgm:presLayoutVars>
      </dgm:prSet>
      <dgm:spPr/>
      <dgm:t>
        <a:bodyPr/>
        <a:lstStyle/>
        <a:p>
          <a:endParaRPr lang="en-US"/>
        </a:p>
      </dgm:t>
    </dgm:pt>
    <dgm:pt modelId="{5228B185-C7D6-44B4-8C71-E1BAF8114D42}" type="pres">
      <dgm:prSet presAssocID="{A490502B-0747-4E8A-8B09-825251C118D1}" presName="ParentText1" presStyleLbl="revTx" presStyleIdx="0" presStyleCnt="0">
        <dgm:presLayoutVars>
          <dgm:chMax val="1"/>
          <dgm:chPref val="1"/>
        </dgm:presLayoutVars>
      </dgm:prSet>
      <dgm:spPr/>
    </dgm:pt>
    <dgm:pt modelId="{870017C3-200A-4D93-916F-9DFF1421710C}" type="pres">
      <dgm:prSet presAssocID="{A490502B-0747-4E8A-8B09-825251C118D1}" presName="ParentShape1" presStyleLbl="alignImgPlace1" presStyleIdx="0" presStyleCnt="2">
        <dgm:presLayoutVars/>
      </dgm:prSet>
      <dgm:spPr/>
    </dgm:pt>
    <dgm:pt modelId="{D83F01C7-7AF4-446D-AA8C-95B64E7B93A4}" type="pres">
      <dgm:prSet presAssocID="{A490502B-0747-4E8A-8B09-825251C118D1}" presName="ParentText2" presStyleLbl="revTx" presStyleIdx="0" presStyleCnt="0">
        <dgm:presLayoutVars>
          <dgm:chMax val="1"/>
          <dgm:chPref val="1"/>
        </dgm:presLayoutVars>
      </dgm:prSet>
      <dgm:spPr/>
    </dgm:pt>
    <dgm:pt modelId="{42E4E2C0-40B1-4338-845C-1AB9B5768D09}" type="pres">
      <dgm:prSet presAssocID="{A490502B-0747-4E8A-8B09-825251C118D1}" presName="ParentShape2" presStyleLbl="alignImgPlace1" presStyleIdx="1" presStyleCnt="2">
        <dgm:presLayoutVars/>
      </dgm:prSet>
      <dgm:spPr/>
    </dgm:pt>
  </dgm:ptLst>
  <dgm:cxnLst>
    <dgm:cxn modelId="{A85B8224-788B-40B4-BC5C-D237E59953FD}" srcId="{A490502B-0747-4E8A-8B09-825251C118D1}" destId="{279660DE-29A8-46B8-880D-B2725F51BC3D}" srcOrd="1" destOrd="0" parTransId="{82D4BBF2-E926-4AD1-9886-B0F4777430C6}" sibTransId="{9709BC91-9522-47F8-A001-6654E54D2356}"/>
    <dgm:cxn modelId="{757FFC75-B883-4906-B4C3-347BA8961BF6}" srcId="{279660DE-29A8-46B8-880D-B2725F51BC3D}" destId="{3F6DCDE7-4D69-4187-83FA-80BBE539B7BA}" srcOrd="0" destOrd="0" parTransId="{D3C498FD-689F-4B2D-9DFF-ADFAB80518B2}" sibTransId="{1F465536-FC63-4195-990F-A54CD0FC2BBE}"/>
    <dgm:cxn modelId="{710D49E3-8BA7-43E2-A093-3FCA71FEB48E}" type="presOf" srcId="{A7E428BE-2CF1-4E44-933E-2E483A187612}" destId="{870017C3-200A-4D93-916F-9DFF1421710C}" srcOrd="1" destOrd="0" presId="urn:microsoft.com/office/officeart/2009/3/layout/OpposingIdeas"/>
    <dgm:cxn modelId="{1AB69A06-7481-4FB4-BC1A-C9D526A0F160}" type="presOf" srcId="{A7E428BE-2CF1-4E44-933E-2E483A187612}" destId="{5228B185-C7D6-44B4-8C71-E1BAF8114D42}" srcOrd="0" destOrd="0" presId="urn:microsoft.com/office/officeart/2009/3/layout/OpposingIdeas"/>
    <dgm:cxn modelId="{AD962B66-2E66-4FA6-87B4-1A17E0C393ED}" type="presOf" srcId="{FA0B9CBD-ADD0-4C9F-B5F2-BBEFCC452B8B}" destId="{DA36AC2F-7976-4B46-8B17-79517204D80D}" srcOrd="0" destOrd="0" presId="urn:microsoft.com/office/officeart/2009/3/layout/OpposingIdeas"/>
    <dgm:cxn modelId="{5E037683-90E3-4B8C-896E-86C85C587BF8}" type="presOf" srcId="{279660DE-29A8-46B8-880D-B2725F51BC3D}" destId="{42E4E2C0-40B1-4338-845C-1AB9B5768D09}" srcOrd="1" destOrd="0" presId="urn:microsoft.com/office/officeart/2009/3/layout/OpposingIdeas"/>
    <dgm:cxn modelId="{D41F45E3-A402-441C-9EC9-C343AC5B2F8C}" srcId="{A7E428BE-2CF1-4E44-933E-2E483A187612}" destId="{FA0B9CBD-ADD0-4C9F-B5F2-BBEFCC452B8B}" srcOrd="0" destOrd="0" parTransId="{8100564C-A72A-48B8-B26D-E391F8C685C7}" sibTransId="{FB61EBE0-CE07-40C1-9214-7B337BF67438}"/>
    <dgm:cxn modelId="{9E831A54-6C38-45EB-A7A7-4DC178B34559}" type="presOf" srcId="{3F6DCDE7-4D69-4187-83FA-80BBE539B7BA}" destId="{BE33B046-6D56-4599-ABB9-B344AE85706B}" srcOrd="0" destOrd="0" presId="urn:microsoft.com/office/officeart/2009/3/layout/OpposingIdeas"/>
    <dgm:cxn modelId="{AAD3D9F3-7C39-42AB-A793-B8F95CE02825}" type="presOf" srcId="{279660DE-29A8-46B8-880D-B2725F51BC3D}" destId="{D83F01C7-7AF4-446D-AA8C-95B64E7B93A4}" srcOrd="0" destOrd="0" presId="urn:microsoft.com/office/officeart/2009/3/layout/OpposingIdeas"/>
    <dgm:cxn modelId="{567D2F8F-78AA-4CCE-9CCE-D83E47435096}" srcId="{A490502B-0747-4E8A-8B09-825251C118D1}" destId="{A7E428BE-2CF1-4E44-933E-2E483A187612}" srcOrd="0" destOrd="0" parTransId="{33E0B65A-A0CA-4D2B-9649-E3E9D71DE31A}" sibTransId="{2D5D8321-C99D-476F-9097-2E3469F6B876}"/>
    <dgm:cxn modelId="{1197284F-746F-42EA-A9B3-0150015266FC}" type="presOf" srcId="{A490502B-0747-4E8A-8B09-825251C118D1}" destId="{EF539253-6F39-457A-9E83-B2442265B039}" srcOrd="0" destOrd="0" presId="urn:microsoft.com/office/officeart/2009/3/layout/OpposingIdeas"/>
    <dgm:cxn modelId="{A77606EF-9346-4439-90BF-3FC11C3B58C9}" type="presParOf" srcId="{EF539253-6F39-457A-9E83-B2442265B039}" destId="{1AA3DAB1-B67F-49A7-BA72-57A165975D94}" srcOrd="0" destOrd="0" presId="urn:microsoft.com/office/officeart/2009/3/layout/OpposingIdeas"/>
    <dgm:cxn modelId="{A7B80C37-8211-4F77-903C-19545948D3C5}" type="presParOf" srcId="{EF539253-6F39-457A-9E83-B2442265B039}" destId="{1BEC451B-0D1A-46B7-953B-F13F70CEF019}" srcOrd="1" destOrd="0" presId="urn:microsoft.com/office/officeart/2009/3/layout/OpposingIdeas"/>
    <dgm:cxn modelId="{44FD730B-8DAF-47BE-AC2F-1F74EA92977E}" type="presParOf" srcId="{EF539253-6F39-457A-9E83-B2442265B039}" destId="{DA36AC2F-7976-4B46-8B17-79517204D80D}" srcOrd="2" destOrd="0" presId="urn:microsoft.com/office/officeart/2009/3/layout/OpposingIdeas"/>
    <dgm:cxn modelId="{C34C713F-5B08-4BBB-A404-0817ACD13E2D}" type="presParOf" srcId="{EF539253-6F39-457A-9E83-B2442265B039}" destId="{BE33B046-6D56-4599-ABB9-B344AE85706B}" srcOrd="3" destOrd="0" presId="urn:microsoft.com/office/officeart/2009/3/layout/OpposingIdeas"/>
    <dgm:cxn modelId="{B0CC2908-F943-409B-A117-6A76D1A3BA7B}" type="presParOf" srcId="{EF539253-6F39-457A-9E83-B2442265B039}" destId="{5228B185-C7D6-44B4-8C71-E1BAF8114D42}" srcOrd="4" destOrd="0" presId="urn:microsoft.com/office/officeart/2009/3/layout/OpposingIdeas"/>
    <dgm:cxn modelId="{209C1AEB-B47B-447A-8FA9-7256472F67A6}" type="presParOf" srcId="{EF539253-6F39-457A-9E83-B2442265B039}" destId="{870017C3-200A-4D93-916F-9DFF1421710C}" srcOrd="5" destOrd="0" presId="urn:microsoft.com/office/officeart/2009/3/layout/OpposingIdeas"/>
    <dgm:cxn modelId="{E6934B5C-5052-4973-A7AA-C799A213CA87}" type="presParOf" srcId="{EF539253-6F39-457A-9E83-B2442265B039}" destId="{D83F01C7-7AF4-446D-AA8C-95B64E7B93A4}" srcOrd="6" destOrd="0" presId="urn:microsoft.com/office/officeart/2009/3/layout/OpposingIdeas"/>
    <dgm:cxn modelId="{67C62B09-D2F2-4FCE-88D0-A95ECF356C07}" type="presParOf" srcId="{EF539253-6F39-457A-9E83-B2442265B039}" destId="{42E4E2C0-40B1-4338-845C-1AB9B5768D09}" srcOrd="7" destOrd="0" presId="urn:microsoft.com/office/officeart/2009/3/layout/OpposingIdea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BC086B-9BB6-438E-97AC-6E147B38A8E8}">
      <dsp:nvSpPr>
        <dsp:cNvPr id="0" name=""/>
        <dsp:cNvSpPr/>
      </dsp:nvSpPr>
      <dsp:spPr>
        <a:xfrm>
          <a:off x="6" y="0"/>
          <a:ext cx="2375712" cy="354607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zh-CN" altLang="en-US" sz="1600" kern="1200" dirty="0" smtClean="0">
              <a:solidFill>
                <a:schemeClr val="tx1"/>
              </a:solidFill>
            </a:rPr>
            <a:t>沈金伟 </a:t>
          </a:r>
          <a:r>
            <a:rPr lang="en-US" altLang="zh-CN" sz="1600" kern="1200" dirty="0" smtClean="0">
              <a:solidFill>
                <a:schemeClr val="tx1"/>
              </a:solidFill>
            </a:rPr>
            <a:t>s84110659</a:t>
          </a:r>
        </a:p>
        <a:p>
          <a:pPr lvl="0" algn="ctr" defTabSz="711200" rtl="0">
            <a:lnSpc>
              <a:spcPct val="90000"/>
            </a:lnSpc>
            <a:spcBef>
              <a:spcPct val="0"/>
            </a:spcBef>
            <a:spcAft>
              <a:spcPct val="35000"/>
            </a:spcAft>
          </a:pPr>
          <a:r>
            <a:rPr lang="zh-CN" altLang="en-US" sz="1600" kern="1200" dirty="0" smtClean="0">
              <a:solidFill>
                <a:schemeClr val="tx1"/>
              </a:solidFill>
            </a:rPr>
            <a:t>导师： 周俊儒 </a:t>
          </a:r>
          <a:r>
            <a:rPr lang="en-US" altLang="en-US" sz="1600" kern="1200" dirty="0" smtClean="0">
              <a:solidFill>
                <a:schemeClr val="tx1"/>
              </a:solidFill>
            </a:rPr>
            <a:t>z00348549</a:t>
          </a:r>
        </a:p>
        <a:p>
          <a:pPr lvl="0" algn="ctr" defTabSz="711200" rtl="0">
            <a:lnSpc>
              <a:spcPct val="90000"/>
            </a:lnSpc>
            <a:spcBef>
              <a:spcPct val="0"/>
            </a:spcBef>
            <a:spcAft>
              <a:spcPct val="35000"/>
            </a:spcAft>
          </a:pPr>
          <a:r>
            <a:rPr lang="en-US" altLang="zh-CN" sz="1600" kern="1200" dirty="0" smtClean="0">
              <a:solidFill>
                <a:schemeClr val="tx1"/>
              </a:solidFill>
            </a:rPr>
            <a:t>Leader</a:t>
          </a:r>
          <a:r>
            <a:rPr lang="zh-CN" altLang="en-US" sz="1600" kern="1200" dirty="0" smtClean="0">
              <a:solidFill>
                <a:schemeClr val="tx1"/>
              </a:solidFill>
            </a:rPr>
            <a:t>：朱万里 </a:t>
          </a:r>
          <a:r>
            <a:rPr lang="en-US" altLang="en-US" sz="1600" kern="1200" dirty="0" smtClean="0">
              <a:solidFill>
                <a:schemeClr val="tx1"/>
              </a:solidFill>
            </a:rPr>
            <a:t>z00299038</a:t>
          </a:r>
        </a:p>
        <a:p>
          <a:pPr lvl="0" algn="ctr" defTabSz="711200" rtl="0">
            <a:lnSpc>
              <a:spcPct val="90000"/>
            </a:lnSpc>
            <a:spcBef>
              <a:spcPct val="0"/>
            </a:spcBef>
            <a:spcAft>
              <a:spcPct val="35000"/>
            </a:spcAft>
          </a:pPr>
          <a:r>
            <a:rPr lang="zh-CN" altLang="en-US" sz="1600" kern="1200" dirty="0" smtClean="0">
              <a:solidFill>
                <a:schemeClr val="tx1"/>
              </a:solidFill>
            </a:rPr>
            <a:t>上岗日期： </a:t>
          </a:r>
          <a:r>
            <a:rPr lang="en-US" altLang="zh-CN" sz="1600" kern="1200" dirty="0" smtClean="0">
              <a:solidFill>
                <a:schemeClr val="tx1"/>
              </a:solidFill>
            </a:rPr>
            <a:t>2018/8/20</a:t>
          </a:r>
        </a:p>
      </dsp:txBody>
      <dsp:txXfrm>
        <a:off x="6" y="1418431"/>
        <a:ext cx="2375712" cy="1418431"/>
      </dsp:txXfrm>
    </dsp:sp>
    <dsp:sp modelId="{E2AE01A0-5B38-4230-BBEA-107A44ABAFC5}">
      <dsp:nvSpPr>
        <dsp:cNvPr id="0" name=""/>
        <dsp:cNvSpPr/>
      </dsp:nvSpPr>
      <dsp:spPr>
        <a:xfrm flipH="1" flipV="1">
          <a:off x="255719" y="182659"/>
          <a:ext cx="237266" cy="266929"/>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C97DC4C-899F-4C82-8DDB-55984600BF49}">
      <dsp:nvSpPr>
        <dsp:cNvPr id="0" name=""/>
        <dsp:cNvSpPr/>
      </dsp:nvSpPr>
      <dsp:spPr>
        <a:xfrm>
          <a:off x="2448510" y="0"/>
          <a:ext cx="2375712" cy="354607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zh-CN" altLang="en-US" sz="1600" kern="1200" dirty="0" smtClean="0">
              <a:solidFill>
                <a:schemeClr val="tx1"/>
              </a:solidFill>
            </a:rPr>
            <a:t>同济大学 软件工程</a:t>
          </a:r>
          <a:r>
            <a:rPr lang="en-US" altLang="zh-CN" sz="1600" kern="1200" dirty="0" smtClean="0">
              <a:solidFill>
                <a:schemeClr val="tx1"/>
              </a:solidFill>
            </a:rPr>
            <a:t>15</a:t>
          </a:r>
          <a:r>
            <a:rPr lang="zh-CN" altLang="en-US" sz="1600" kern="1200" dirty="0" smtClean="0">
              <a:solidFill>
                <a:schemeClr val="tx1"/>
              </a:solidFill>
            </a:rPr>
            <a:t>级本科</a:t>
          </a:r>
          <a:endParaRPr lang="en-US" altLang="zh-CN" sz="1600" kern="1200" dirty="0" smtClean="0">
            <a:solidFill>
              <a:schemeClr val="tx1"/>
            </a:solidFill>
          </a:endParaRPr>
        </a:p>
        <a:p>
          <a:pPr lvl="0" algn="ctr" defTabSz="711200" rtl="0">
            <a:lnSpc>
              <a:spcPct val="90000"/>
            </a:lnSpc>
            <a:spcBef>
              <a:spcPct val="0"/>
            </a:spcBef>
            <a:spcAft>
              <a:spcPct val="35000"/>
            </a:spcAft>
          </a:pPr>
          <a:r>
            <a:rPr lang="zh-CN" altLang="en-US" sz="1600" kern="1200" dirty="0" smtClean="0">
              <a:solidFill>
                <a:schemeClr val="tx1"/>
              </a:solidFill>
            </a:rPr>
            <a:t>实习经验：携程</a:t>
          </a:r>
          <a:r>
            <a:rPr lang="en-US" altLang="zh-CN" sz="1600" kern="1200" dirty="0" err="1" smtClean="0">
              <a:solidFill>
                <a:schemeClr val="tx1"/>
              </a:solidFill>
            </a:rPr>
            <a:t>paas</a:t>
          </a:r>
          <a:r>
            <a:rPr lang="zh-CN" altLang="en-US" sz="1600" kern="1200" dirty="0" smtClean="0">
              <a:solidFill>
                <a:schemeClr val="tx1"/>
              </a:solidFill>
            </a:rPr>
            <a:t>平台研发</a:t>
          </a:r>
          <a:endParaRPr lang="en-US" sz="1600" kern="1200" dirty="0">
            <a:solidFill>
              <a:schemeClr val="tx1"/>
            </a:solidFill>
          </a:endParaRPr>
        </a:p>
      </dsp:txBody>
      <dsp:txXfrm>
        <a:off x="2448510" y="1418431"/>
        <a:ext cx="2375712" cy="1418431"/>
      </dsp:txXfrm>
    </dsp:sp>
    <dsp:sp modelId="{F832993F-EA11-4FB1-9AB6-82FE4A1E4B4E}">
      <dsp:nvSpPr>
        <dsp:cNvPr id="0" name=""/>
        <dsp:cNvSpPr/>
      </dsp:nvSpPr>
      <dsp:spPr>
        <a:xfrm>
          <a:off x="2784027" y="182670"/>
          <a:ext cx="243525" cy="220097"/>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49AC78D-A817-48BA-BC8A-D15E19D284E5}">
      <dsp:nvSpPr>
        <dsp:cNvPr id="0" name=""/>
        <dsp:cNvSpPr/>
      </dsp:nvSpPr>
      <dsp:spPr>
        <a:xfrm>
          <a:off x="4897021" y="0"/>
          <a:ext cx="2375712" cy="354607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zh-CN" altLang="en-US" sz="1600" kern="1200" dirty="0" smtClean="0">
              <a:solidFill>
                <a:schemeClr val="tx1"/>
              </a:solidFill>
            </a:rPr>
            <a:t>实习期主要</a:t>
          </a:r>
          <a:r>
            <a:rPr lang="zh-CN" altLang="en-US" sz="1600" kern="1200" dirty="0" smtClean="0">
              <a:solidFill>
                <a:schemeClr val="tx1"/>
              </a:solidFill>
            </a:rPr>
            <a:t>工作：</a:t>
          </a:r>
          <a:endParaRPr lang="en-US" altLang="zh-CN" sz="1600" kern="1200" dirty="0" smtClean="0">
            <a:solidFill>
              <a:schemeClr val="tx1"/>
            </a:solidFill>
          </a:endParaRPr>
        </a:p>
        <a:p>
          <a:pPr lvl="0" algn="ctr" defTabSz="711200" rtl="0">
            <a:lnSpc>
              <a:spcPct val="90000"/>
            </a:lnSpc>
            <a:spcBef>
              <a:spcPct val="0"/>
            </a:spcBef>
            <a:spcAft>
              <a:spcPct val="35000"/>
            </a:spcAft>
          </a:pPr>
          <a:r>
            <a:rPr lang="zh-CN" altLang="en-US" sz="1600" kern="1200" dirty="0" smtClean="0">
              <a:solidFill>
                <a:schemeClr val="tx1"/>
              </a:solidFill>
            </a:rPr>
            <a:t>配置文件及日志文件校验脚本开发</a:t>
          </a:r>
          <a:endParaRPr lang="en-US" sz="1600" kern="1200" dirty="0">
            <a:solidFill>
              <a:schemeClr val="tx1"/>
            </a:solidFill>
          </a:endParaRPr>
        </a:p>
      </dsp:txBody>
      <dsp:txXfrm>
        <a:off x="4897021" y="1418431"/>
        <a:ext cx="2375712" cy="1418431"/>
      </dsp:txXfrm>
    </dsp:sp>
    <dsp:sp modelId="{BE9859DB-053D-4FE3-8EA6-26D326EBB154}">
      <dsp:nvSpPr>
        <dsp:cNvPr id="0" name=""/>
        <dsp:cNvSpPr/>
      </dsp:nvSpPr>
      <dsp:spPr>
        <a:xfrm>
          <a:off x="5251463" y="121786"/>
          <a:ext cx="284429" cy="220097"/>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0CC5FA2-F52C-46EB-94B3-CAF0D6E04684}">
      <dsp:nvSpPr>
        <dsp:cNvPr id="0" name=""/>
        <dsp:cNvSpPr/>
      </dsp:nvSpPr>
      <dsp:spPr>
        <a:xfrm>
          <a:off x="158228" y="3014166"/>
          <a:ext cx="6690915" cy="531911"/>
        </a:xfrm>
        <a:prstGeom prst="leftRight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188E4-96A6-4551-A1FB-2EAF9F8E51C6}">
      <dsp:nvSpPr>
        <dsp:cNvPr id="0" name=""/>
        <dsp:cNvSpPr/>
      </dsp:nvSpPr>
      <dsp:spPr>
        <a:xfrm rot="5400000">
          <a:off x="-169068" y="169670"/>
          <a:ext cx="1127124" cy="78898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1</a:t>
          </a:r>
          <a:r>
            <a:rPr lang="en-US" altLang="zh-CN" sz="1200" kern="1200" dirty="0" smtClean="0"/>
            <a:t>.1</a:t>
          </a:r>
          <a:endParaRPr lang="en-US" sz="1200" kern="1200" dirty="0"/>
        </a:p>
      </dsp:txBody>
      <dsp:txXfrm rot="-5400000">
        <a:off x="1" y="395096"/>
        <a:ext cx="788987" cy="338137"/>
      </dsp:txXfrm>
    </dsp:sp>
    <dsp:sp modelId="{51769CA6-BCD4-48C4-875E-0CD68000D187}">
      <dsp:nvSpPr>
        <dsp:cNvPr id="0" name=""/>
        <dsp:cNvSpPr/>
      </dsp:nvSpPr>
      <dsp:spPr>
        <a:xfrm rot="5400000">
          <a:off x="3076178" y="-2286589"/>
          <a:ext cx="732631" cy="530701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smtClean="0"/>
            <a:t>解析站点配置文件</a:t>
          </a:r>
          <a:r>
            <a:rPr lang="en-US" altLang="zh-CN" sz="1600" kern="1200" dirty="0" smtClean="0"/>
            <a:t>,</a:t>
          </a:r>
          <a:r>
            <a:rPr lang="zh-CN" altLang="en-US" sz="1600" kern="1200" dirty="0" smtClean="0"/>
            <a:t>得到站点的所有信息，并得到错误站点</a:t>
          </a:r>
          <a:endParaRPr lang="en-US" sz="1600" kern="1200" dirty="0"/>
        </a:p>
      </dsp:txBody>
      <dsp:txXfrm rot="-5400000">
        <a:off x="788988" y="36365"/>
        <a:ext cx="5271248" cy="661103"/>
      </dsp:txXfrm>
    </dsp:sp>
    <dsp:sp modelId="{5C87DA56-D4DA-4F51-B5A5-7EA2BEFF8DCD}">
      <dsp:nvSpPr>
        <dsp:cNvPr id="0" name=""/>
        <dsp:cNvSpPr/>
      </dsp:nvSpPr>
      <dsp:spPr>
        <a:xfrm rot="5400000">
          <a:off x="-169068" y="1148227"/>
          <a:ext cx="1127124" cy="78898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1</a:t>
          </a:r>
          <a:r>
            <a:rPr lang="en-US" altLang="zh-CN" sz="1200" kern="1200" dirty="0" smtClean="0"/>
            <a:t>.2</a:t>
          </a:r>
          <a:endParaRPr lang="en-US" sz="1200" kern="1200" dirty="0"/>
        </a:p>
      </dsp:txBody>
      <dsp:txXfrm rot="-5400000">
        <a:off x="1" y="1373653"/>
        <a:ext cx="788987" cy="338137"/>
      </dsp:txXfrm>
    </dsp:sp>
    <dsp:sp modelId="{A52ADDF6-7EDD-4794-9DB8-EBB9590C2417}">
      <dsp:nvSpPr>
        <dsp:cNvPr id="0" name=""/>
        <dsp:cNvSpPr/>
      </dsp:nvSpPr>
      <dsp:spPr>
        <a:xfrm rot="5400000">
          <a:off x="3076178" y="-1308031"/>
          <a:ext cx="732631" cy="530701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smtClean="0"/>
            <a:t>解析日志数据，得到每个站点的最新的所有信息（主基带板）</a:t>
          </a:r>
          <a:endParaRPr lang="en-US" sz="1600" kern="1200" dirty="0"/>
        </a:p>
      </dsp:txBody>
      <dsp:txXfrm rot="-5400000">
        <a:off x="788988" y="1014923"/>
        <a:ext cx="5271248" cy="661103"/>
      </dsp:txXfrm>
    </dsp:sp>
    <dsp:sp modelId="{AEAF2817-5F8E-41D5-9911-1854C2068B7B}">
      <dsp:nvSpPr>
        <dsp:cNvPr id="0" name=""/>
        <dsp:cNvSpPr/>
      </dsp:nvSpPr>
      <dsp:spPr>
        <a:xfrm rot="5400000">
          <a:off x="-169068" y="2126784"/>
          <a:ext cx="1127124" cy="78898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1</a:t>
          </a:r>
          <a:r>
            <a:rPr lang="en-US" altLang="zh-CN" sz="1200" kern="1200" dirty="0" smtClean="0"/>
            <a:t>.3</a:t>
          </a:r>
          <a:r>
            <a:rPr lang="en-US" sz="1200" kern="1200" dirty="0" smtClean="0"/>
            <a:t/>
          </a:r>
          <a:br>
            <a:rPr lang="en-US" sz="1200" kern="1200" dirty="0" smtClean="0"/>
          </a:br>
          <a:endParaRPr lang="en-US" sz="1200" kern="1200" dirty="0"/>
        </a:p>
      </dsp:txBody>
      <dsp:txXfrm rot="-5400000">
        <a:off x="1" y="2352210"/>
        <a:ext cx="788987" cy="338137"/>
      </dsp:txXfrm>
    </dsp:sp>
    <dsp:sp modelId="{FF054571-218A-4AA4-BCCC-6D3DED8BCF77}">
      <dsp:nvSpPr>
        <dsp:cNvPr id="0" name=""/>
        <dsp:cNvSpPr/>
      </dsp:nvSpPr>
      <dsp:spPr>
        <a:xfrm rot="5400000">
          <a:off x="3076178" y="-329474"/>
          <a:ext cx="732631" cy="530701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smtClean="0"/>
            <a:t>通过比两份数据，为异常小区绑定新的基带设备</a:t>
          </a:r>
          <a:endParaRPr lang="en-US" sz="1600" kern="1200" dirty="0"/>
        </a:p>
      </dsp:txBody>
      <dsp:txXfrm rot="-5400000">
        <a:off x="788988" y="1993480"/>
        <a:ext cx="5271248" cy="661103"/>
      </dsp:txXfrm>
    </dsp:sp>
    <dsp:sp modelId="{1552E5C5-E493-469C-A0E1-56A8BDA55A2A}">
      <dsp:nvSpPr>
        <dsp:cNvPr id="0" name=""/>
        <dsp:cNvSpPr/>
      </dsp:nvSpPr>
      <dsp:spPr>
        <a:xfrm rot="5400000">
          <a:off x="-169068" y="3105342"/>
          <a:ext cx="1127124" cy="78898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1</a:t>
          </a:r>
          <a:r>
            <a:rPr lang="en-US" altLang="zh-CN" sz="1200" kern="1200" dirty="0" smtClean="0"/>
            <a:t>.4</a:t>
          </a:r>
          <a:endParaRPr lang="en-US" sz="1200" kern="1200" dirty="0"/>
        </a:p>
      </dsp:txBody>
      <dsp:txXfrm rot="-5400000">
        <a:off x="1" y="3330768"/>
        <a:ext cx="788987" cy="338137"/>
      </dsp:txXfrm>
    </dsp:sp>
    <dsp:sp modelId="{1DDB20E3-585F-43A1-9B1B-1AA9C07C9724}">
      <dsp:nvSpPr>
        <dsp:cNvPr id="0" name=""/>
        <dsp:cNvSpPr/>
      </dsp:nvSpPr>
      <dsp:spPr>
        <a:xfrm rot="5400000">
          <a:off x="3076178" y="649083"/>
          <a:ext cx="732631" cy="530701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smtClean="0"/>
            <a:t>生成</a:t>
          </a:r>
          <a:r>
            <a:rPr lang="en-US" altLang="zh-CN" sz="1600" kern="1200" dirty="0" smtClean="0"/>
            <a:t>MML</a:t>
          </a:r>
          <a:r>
            <a:rPr lang="zh-CN" altLang="en-US" sz="1600" kern="1200" dirty="0" smtClean="0"/>
            <a:t>，编写批处理脚本</a:t>
          </a:r>
          <a:endParaRPr lang="en-US" sz="1600" kern="1200" dirty="0"/>
        </a:p>
      </dsp:txBody>
      <dsp:txXfrm rot="-5400000">
        <a:off x="788988" y="2972037"/>
        <a:ext cx="5271248" cy="6611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AD3514-043B-4C78-A978-054B7E6AC274}">
      <dsp:nvSpPr>
        <dsp:cNvPr id="0" name=""/>
        <dsp:cNvSpPr/>
      </dsp:nvSpPr>
      <dsp:spPr>
        <a:xfrm>
          <a:off x="0" y="692703"/>
          <a:ext cx="6797113" cy="4715706"/>
        </a:xfrm>
        <a:prstGeom prst="frame">
          <a:avLst>
            <a:gd name="adj1" fmla="val 5450"/>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A6788F-2065-4C97-98B5-B0255A363D51}">
      <dsp:nvSpPr>
        <dsp:cNvPr id="0" name=""/>
        <dsp:cNvSpPr/>
      </dsp:nvSpPr>
      <dsp:spPr>
        <a:xfrm>
          <a:off x="423689" y="671829"/>
          <a:ext cx="7326648" cy="4338605"/>
        </a:xfrm>
        <a:prstGeom prst="rect">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3CC3620-D396-44C4-8755-E82C0E2D3F66}">
      <dsp:nvSpPr>
        <dsp:cNvPr id="0" name=""/>
        <dsp:cNvSpPr/>
      </dsp:nvSpPr>
      <dsp:spPr>
        <a:xfrm>
          <a:off x="2115214" y="3729916"/>
          <a:ext cx="3545597" cy="324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3340" rIns="142240" bIns="53340" numCol="1" spcCol="1270" anchor="ctr" anchorCtr="0">
          <a:noAutofit/>
        </a:bodyPr>
        <a:lstStyle/>
        <a:p>
          <a:pPr lvl="0" algn="l" defTabSz="622300">
            <a:lnSpc>
              <a:spcPct val="90000"/>
            </a:lnSpc>
            <a:spcBef>
              <a:spcPct val="0"/>
            </a:spcBef>
            <a:spcAft>
              <a:spcPct val="35000"/>
            </a:spcAft>
          </a:pPr>
          <a:r>
            <a:rPr lang="zh-CN" altLang="en-US" sz="1400" b="1" kern="1200" dirty="0" smtClean="0">
              <a:solidFill>
                <a:srgbClr val="990000"/>
              </a:solidFill>
              <a:latin typeface="Arial" pitchFamily="34" charset="0"/>
              <a:ea typeface="黑体" pitchFamily="49" charset="-122"/>
              <a:cs typeface="Arial" pitchFamily="34" charset="0"/>
            </a:rPr>
            <a:t>数据结构</a:t>
          </a:r>
          <a:endParaRPr lang="en-US" sz="1400" kern="1200" dirty="0"/>
        </a:p>
      </dsp:txBody>
      <dsp:txXfrm>
        <a:off x="2115214" y="3729916"/>
        <a:ext cx="3545597" cy="324669"/>
      </dsp:txXfrm>
    </dsp:sp>
    <dsp:sp modelId="{6E2C3416-2E2F-486B-9AC5-192FC8D3B210}">
      <dsp:nvSpPr>
        <dsp:cNvPr id="0" name=""/>
        <dsp:cNvSpPr/>
      </dsp:nvSpPr>
      <dsp:spPr>
        <a:xfrm>
          <a:off x="5965075" y="1469482"/>
          <a:ext cx="1757275" cy="2735185"/>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AAF2F2-E49B-411D-B13E-D635A751203A}">
      <dsp:nvSpPr>
        <dsp:cNvPr id="0" name=""/>
        <dsp:cNvSpPr/>
      </dsp:nvSpPr>
      <dsp:spPr>
        <a:xfrm>
          <a:off x="109979" y="494525"/>
          <a:ext cx="3139435" cy="2672861"/>
        </a:xfrm>
        <a:prstGeom prst="round2SameRect">
          <a:avLst>
            <a:gd name="adj1" fmla="val 8000"/>
            <a:gd name="adj2" fmla="val 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1E81F35-8654-4CF2-B0F8-27DAE98C2020}">
      <dsp:nvSpPr>
        <dsp:cNvPr id="0" name=""/>
        <dsp:cNvSpPr/>
      </dsp:nvSpPr>
      <dsp:spPr>
        <a:xfrm>
          <a:off x="109979" y="3226465"/>
          <a:ext cx="3100431" cy="995194"/>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0" rIns="17780" bIns="0" numCol="1" spcCol="1270" anchor="ctr" anchorCtr="0">
          <a:noAutofit/>
        </a:bodyPr>
        <a:lstStyle/>
        <a:p>
          <a:pPr lvl="0" algn="l" defTabSz="622300">
            <a:lnSpc>
              <a:spcPct val="90000"/>
            </a:lnSpc>
            <a:spcBef>
              <a:spcPct val="0"/>
            </a:spcBef>
            <a:spcAft>
              <a:spcPct val="35000"/>
            </a:spcAft>
          </a:pPr>
          <a:r>
            <a:rPr lang="zh-CN" altLang="en-US" sz="1400" kern="1200" dirty="0" smtClean="0">
              <a:solidFill>
                <a:schemeClr val="tx1"/>
              </a:solidFill>
            </a:rPr>
            <a:t>修正结果</a:t>
          </a:r>
          <a:endParaRPr lang="en-US" sz="1400" kern="1200" dirty="0">
            <a:solidFill>
              <a:schemeClr val="tx1"/>
            </a:solidFill>
          </a:endParaRPr>
        </a:p>
      </dsp:txBody>
      <dsp:txXfrm>
        <a:off x="109979" y="3226465"/>
        <a:ext cx="2183402" cy="995194"/>
      </dsp:txXfrm>
    </dsp:sp>
    <dsp:sp modelId="{3B694D7E-3F95-482A-A0F5-5176CE9E5E7E}">
      <dsp:nvSpPr>
        <dsp:cNvPr id="0" name=""/>
        <dsp:cNvSpPr/>
      </dsp:nvSpPr>
      <dsp:spPr>
        <a:xfrm>
          <a:off x="2294400" y="3347452"/>
          <a:ext cx="1085151" cy="1085151"/>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9757250-403F-4F01-A8CE-F740EB9AEF52}">
      <dsp:nvSpPr>
        <dsp:cNvPr id="0" name=""/>
        <dsp:cNvSpPr/>
      </dsp:nvSpPr>
      <dsp:spPr>
        <a:xfrm>
          <a:off x="3834509" y="434600"/>
          <a:ext cx="3060187" cy="2731208"/>
        </a:xfrm>
        <a:prstGeom prst="round2SameRect">
          <a:avLst>
            <a:gd name="adj1" fmla="val 8000"/>
            <a:gd name="adj2" fmla="val 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7B39277-6DDE-4E17-9A55-3407FE8D244A}">
      <dsp:nvSpPr>
        <dsp:cNvPr id="0" name=""/>
        <dsp:cNvSpPr/>
      </dsp:nvSpPr>
      <dsp:spPr>
        <a:xfrm>
          <a:off x="3814387" y="3240365"/>
          <a:ext cx="3100431" cy="995194"/>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0" rIns="20320" bIns="0" numCol="1" spcCol="1270" anchor="ctr" anchorCtr="0">
          <a:noAutofit/>
        </a:bodyPr>
        <a:lstStyle/>
        <a:p>
          <a:pPr lvl="0" algn="l" defTabSz="711200">
            <a:lnSpc>
              <a:spcPct val="90000"/>
            </a:lnSpc>
            <a:spcBef>
              <a:spcPct val="0"/>
            </a:spcBef>
            <a:spcAft>
              <a:spcPct val="35000"/>
            </a:spcAft>
          </a:pPr>
          <a:r>
            <a:rPr lang="zh-CN" altLang="en-US" sz="1600" kern="1200" dirty="0" smtClean="0">
              <a:solidFill>
                <a:schemeClr val="tx1"/>
              </a:solidFill>
            </a:rPr>
            <a:t>异常站点</a:t>
          </a:r>
          <a:endParaRPr lang="en-US" sz="1600" kern="1200" dirty="0">
            <a:solidFill>
              <a:schemeClr val="tx1"/>
            </a:solidFill>
          </a:endParaRPr>
        </a:p>
      </dsp:txBody>
      <dsp:txXfrm>
        <a:off x="3814387" y="3240365"/>
        <a:ext cx="2183402" cy="995194"/>
      </dsp:txXfrm>
    </dsp:sp>
    <dsp:sp modelId="{BE160924-15AA-4E87-BF6F-D8FB549C312D}">
      <dsp:nvSpPr>
        <dsp:cNvPr id="0" name=""/>
        <dsp:cNvSpPr/>
      </dsp:nvSpPr>
      <dsp:spPr>
        <a:xfrm>
          <a:off x="5919499" y="3362039"/>
          <a:ext cx="1085151" cy="1085151"/>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CB6996-F3D2-424A-A9D0-CB0C2B7861EF}">
      <dsp:nvSpPr>
        <dsp:cNvPr id="0" name=""/>
        <dsp:cNvSpPr/>
      </dsp:nvSpPr>
      <dsp:spPr>
        <a:xfrm>
          <a:off x="0" y="0"/>
          <a:ext cx="7440488"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C942B3-8E19-4493-B901-2E4FC9E6B709}">
      <dsp:nvSpPr>
        <dsp:cNvPr id="0" name=""/>
        <dsp:cNvSpPr/>
      </dsp:nvSpPr>
      <dsp:spPr>
        <a:xfrm>
          <a:off x="0" y="0"/>
          <a:ext cx="1488097" cy="5128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zh-CN" altLang="en-US" sz="2000" kern="1200" dirty="0" smtClean="0"/>
            <a:t>思考</a:t>
          </a:r>
          <a:endParaRPr lang="en-US" sz="2000" kern="1200" dirty="0"/>
        </a:p>
      </dsp:txBody>
      <dsp:txXfrm>
        <a:off x="0" y="0"/>
        <a:ext cx="1488097" cy="5128344"/>
      </dsp:txXfrm>
    </dsp:sp>
    <dsp:sp modelId="{9D0B2330-44CA-45C3-BAB9-0733D1F757ED}">
      <dsp:nvSpPr>
        <dsp:cNvPr id="0" name=""/>
        <dsp:cNvSpPr/>
      </dsp:nvSpPr>
      <dsp:spPr>
        <a:xfrm>
          <a:off x="1440134" y="1008118"/>
          <a:ext cx="5840783" cy="2383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zh-CN" altLang="en-US" sz="2400" kern="1200" dirty="0" smtClean="0"/>
            <a:t>性能瓶颈？出现瓶颈的原因？</a:t>
          </a:r>
          <a:endParaRPr lang="en-US" altLang="zh-CN" sz="2400" kern="1200" dirty="0" smtClean="0"/>
        </a:p>
        <a:p>
          <a:pPr lvl="0" algn="l" defTabSz="1066800">
            <a:lnSpc>
              <a:spcPct val="90000"/>
            </a:lnSpc>
            <a:spcBef>
              <a:spcPct val="0"/>
            </a:spcBef>
            <a:spcAft>
              <a:spcPct val="35000"/>
            </a:spcAft>
          </a:pPr>
          <a:r>
            <a:rPr lang="zh-CN" altLang="en-US" sz="1800" kern="1200" dirty="0" smtClean="0"/>
            <a:t>通过比较可以发现，程序大量的耗时在</a:t>
          </a:r>
          <a:r>
            <a:rPr lang="en-US" altLang="zh-CN" sz="1800" kern="1200" dirty="0" smtClean="0"/>
            <a:t>xml</a:t>
          </a:r>
          <a:r>
            <a:rPr lang="zh-CN" altLang="en-US" sz="1800" kern="1200" dirty="0" smtClean="0"/>
            <a:t>的处理上，因此考虑如何缩短</a:t>
          </a:r>
          <a:r>
            <a:rPr lang="en-US" altLang="zh-CN" sz="1800" kern="1200" dirty="0" smtClean="0"/>
            <a:t>xml</a:t>
          </a:r>
          <a:r>
            <a:rPr lang="zh-CN" altLang="en-US" sz="1800" kern="1200" dirty="0" smtClean="0"/>
            <a:t>的处理时间</a:t>
          </a:r>
          <a:endParaRPr lang="en-US" sz="1800" kern="1200" dirty="0"/>
        </a:p>
      </dsp:txBody>
      <dsp:txXfrm>
        <a:off x="1440134" y="1008118"/>
        <a:ext cx="5840783" cy="2383878"/>
      </dsp:txXfrm>
    </dsp:sp>
    <dsp:sp modelId="{7C99E977-B2FF-46EC-BD03-AAE56DC62B2C}">
      <dsp:nvSpPr>
        <dsp:cNvPr id="0" name=""/>
        <dsp:cNvSpPr/>
      </dsp:nvSpPr>
      <dsp:spPr>
        <a:xfrm>
          <a:off x="1488097" y="2503072"/>
          <a:ext cx="595239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1EF1DD9-F74F-4902-A7BB-BB22D0B6552E}">
      <dsp:nvSpPr>
        <dsp:cNvPr id="0" name=""/>
        <dsp:cNvSpPr/>
      </dsp:nvSpPr>
      <dsp:spPr>
        <a:xfrm>
          <a:off x="1512151" y="2664294"/>
          <a:ext cx="5840783" cy="2383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zh-CN" altLang="en-US" sz="2400" kern="1200" dirty="0" smtClean="0"/>
            <a:t>如何优化</a:t>
          </a:r>
          <a:r>
            <a:rPr lang="en-US" altLang="zh-CN" sz="2400" kern="1200" dirty="0" smtClean="0"/>
            <a:t>?</a:t>
          </a:r>
        </a:p>
        <a:p>
          <a:pPr lvl="0" algn="l" defTabSz="1066800">
            <a:lnSpc>
              <a:spcPct val="90000"/>
            </a:lnSpc>
            <a:spcBef>
              <a:spcPct val="0"/>
            </a:spcBef>
            <a:spcAft>
              <a:spcPct val="35000"/>
            </a:spcAft>
          </a:pPr>
          <a:r>
            <a:rPr lang="zh-CN" altLang="en-US" sz="2400" kern="1200" dirty="0" smtClean="0"/>
            <a:t>要缩短</a:t>
          </a:r>
          <a:r>
            <a:rPr lang="en-US" altLang="zh-CN" sz="2400" kern="1200" dirty="0" smtClean="0"/>
            <a:t>xml</a:t>
          </a:r>
          <a:r>
            <a:rPr lang="zh-CN" altLang="en-US" sz="2400" kern="1200" dirty="0" smtClean="0"/>
            <a:t>的处理时间，我想到两种方法，</a:t>
          </a:r>
          <a:r>
            <a:rPr lang="en-US" altLang="zh-CN" sz="2400" kern="1200" dirty="0" smtClean="0"/>
            <a:t>1</a:t>
          </a:r>
          <a:r>
            <a:rPr lang="zh-CN" altLang="en-US" sz="2400" kern="1200" dirty="0" smtClean="0"/>
            <a:t>：从根本上缩短</a:t>
          </a:r>
          <a:r>
            <a:rPr lang="en-US" altLang="zh-CN" sz="2400" kern="1200" dirty="0" smtClean="0"/>
            <a:t>xml</a:t>
          </a:r>
          <a:r>
            <a:rPr lang="zh-CN" altLang="en-US" sz="2400" kern="1200" dirty="0" smtClean="0"/>
            <a:t>的解析时间</a:t>
          </a:r>
          <a:endParaRPr lang="en-US" altLang="zh-CN" sz="2400" kern="1200" dirty="0" smtClean="0"/>
        </a:p>
        <a:p>
          <a:pPr lvl="0" algn="l" defTabSz="1066800">
            <a:lnSpc>
              <a:spcPct val="90000"/>
            </a:lnSpc>
            <a:spcBef>
              <a:spcPct val="0"/>
            </a:spcBef>
            <a:spcAft>
              <a:spcPct val="35000"/>
            </a:spcAft>
          </a:pPr>
          <a:r>
            <a:rPr lang="en-US" sz="2400" kern="1200" dirty="0" smtClean="0"/>
            <a:t>2</a:t>
          </a:r>
          <a:r>
            <a:rPr lang="zh-CN" altLang="en-US" sz="2400" kern="1200" dirty="0" smtClean="0"/>
            <a:t>：利用多线程，充分利用多核，减少时间</a:t>
          </a:r>
          <a:endParaRPr lang="en-US" sz="2400" kern="1200" dirty="0"/>
        </a:p>
      </dsp:txBody>
      <dsp:txXfrm>
        <a:off x="1512151" y="2664294"/>
        <a:ext cx="5840783" cy="2383878"/>
      </dsp:txXfrm>
    </dsp:sp>
    <dsp:sp modelId="{D97CE1D9-6178-4E44-BB5A-8F2370A7C683}">
      <dsp:nvSpPr>
        <dsp:cNvPr id="0" name=""/>
        <dsp:cNvSpPr/>
      </dsp:nvSpPr>
      <dsp:spPr>
        <a:xfrm>
          <a:off x="1488097" y="5006145"/>
          <a:ext cx="595239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A3DAB1-B67F-49A7-BA72-57A165975D94}">
      <dsp:nvSpPr>
        <dsp:cNvPr id="0" name=""/>
        <dsp:cNvSpPr/>
      </dsp:nvSpPr>
      <dsp:spPr>
        <a:xfrm>
          <a:off x="762000" y="802667"/>
          <a:ext cx="4572000" cy="2458665"/>
        </a:xfrm>
        <a:prstGeom prst="round2DiagRect">
          <a:avLst>
            <a:gd name="adj1" fmla="val 0"/>
            <a:gd name="adj2"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EC451B-0D1A-46B7-953B-F13F70CEF019}">
      <dsp:nvSpPr>
        <dsp:cNvPr id="0" name=""/>
        <dsp:cNvSpPr/>
      </dsp:nvSpPr>
      <dsp:spPr>
        <a:xfrm>
          <a:off x="3048000" y="1063434"/>
          <a:ext cx="609" cy="193713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A36AC2F-7976-4B46-8B17-79517204D80D}">
      <dsp:nvSpPr>
        <dsp:cNvPr id="0" name=""/>
        <dsp:cNvSpPr/>
      </dsp:nvSpPr>
      <dsp:spPr>
        <a:xfrm>
          <a:off x="914400" y="988929"/>
          <a:ext cx="1981200" cy="208614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en-US" altLang="zh-CN" sz="1400" kern="1200" dirty="0" err="1" smtClean="0"/>
            <a:t>Xml.dom.minidom</a:t>
          </a:r>
          <a:endParaRPr lang="en-US" altLang="zh-CN" sz="1400" kern="1200" dirty="0" smtClean="0"/>
        </a:p>
        <a:p>
          <a:pPr lvl="0" algn="l" defTabSz="622300">
            <a:lnSpc>
              <a:spcPct val="90000"/>
            </a:lnSpc>
            <a:spcBef>
              <a:spcPct val="0"/>
            </a:spcBef>
            <a:spcAft>
              <a:spcPct val="35000"/>
            </a:spcAft>
          </a:pPr>
          <a:endParaRPr lang="en-US" sz="1400" kern="1200" dirty="0" smtClean="0"/>
        </a:p>
        <a:p>
          <a:pPr lvl="0" algn="l" defTabSz="622300">
            <a:lnSpc>
              <a:spcPct val="90000"/>
            </a:lnSpc>
            <a:spcBef>
              <a:spcPct val="0"/>
            </a:spcBef>
            <a:spcAft>
              <a:spcPct val="35000"/>
            </a:spcAft>
          </a:pPr>
          <a:r>
            <a:rPr lang="zh-CN" altLang="en-US" sz="1400" kern="1200" dirty="0" smtClean="0"/>
            <a:t>将</a:t>
          </a:r>
          <a:r>
            <a:rPr lang="en-US" altLang="zh-CN" sz="1400" kern="1200" dirty="0" smtClean="0"/>
            <a:t>xml</a:t>
          </a:r>
          <a:r>
            <a:rPr lang="zh-CN" altLang="en-US" sz="1400" kern="1200" dirty="0" smtClean="0"/>
            <a:t>结构整体作为树结构方式读入内存一边操作，因此效率低，耗时长</a:t>
          </a:r>
          <a:endParaRPr lang="en-US" sz="1400" kern="1200" dirty="0" smtClean="0"/>
        </a:p>
      </dsp:txBody>
      <dsp:txXfrm>
        <a:off x="914400" y="988929"/>
        <a:ext cx="1981200" cy="2086140"/>
      </dsp:txXfrm>
    </dsp:sp>
    <dsp:sp modelId="{BE33B046-6D56-4599-ABB9-B344AE85706B}">
      <dsp:nvSpPr>
        <dsp:cNvPr id="0" name=""/>
        <dsp:cNvSpPr/>
      </dsp:nvSpPr>
      <dsp:spPr>
        <a:xfrm>
          <a:off x="3200400" y="988929"/>
          <a:ext cx="1981200" cy="208614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altLang="zh-CN" sz="2000" kern="1200" dirty="0" smtClean="0"/>
            <a:t>r</a:t>
          </a:r>
          <a:r>
            <a:rPr lang="en-US" sz="2000" kern="1200" dirty="0" smtClean="0"/>
            <a:t>e</a:t>
          </a:r>
        </a:p>
        <a:p>
          <a:pPr lvl="0" algn="l" defTabSz="889000">
            <a:lnSpc>
              <a:spcPct val="90000"/>
            </a:lnSpc>
            <a:spcBef>
              <a:spcPct val="0"/>
            </a:spcBef>
            <a:spcAft>
              <a:spcPct val="35000"/>
            </a:spcAft>
          </a:pPr>
          <a:r>
            <a:rPr lang="zh-CN" altLang="en-US" sz="1400" kern="1200" dirty="0" smtClean="0"/>
            <a:t>正则表达式直接寻找匹配的对象，无需生成新的数据结构</a:t>
          </a:r>
          <a:endParaRPr lang="en-US" sz="1400" kern="1200" dirty="0" smtClean="0"/>
        </a:p>
      </dsp:txBody>
      <dsp:txXfrm>
        <a:off x="3200400" y="988929"/>
        <a:ext cx="1981200" cy="2086140"/>
      </dsp:txXfrm>
    </dsp:sp>
    <dsp:sp modelId="{870017C3-200A-4D93-916F-9DFF1421710C}">
      <dsp:nvSpPr>
        <dsp:cNvPr id="0" name=""/>
        <dsp:cNvSpPr/>
      </dsp:nvSpPr>
      <dsp:spPr>
        <a:xfrm rot="16200000">
          <a:off x="-960090" y="1129464"/>
          <a:ext cx="2682180" cy="762000"/>
        </a:xfrm>
        <a:prstGeom prst="rightArrow">
          <a:avLst>
            <a:gd name="adj1" fmla="val 49830"/>
            <a:gd name="adj2" fmla="val 6066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r" defTabSz="666750">
            <a:lnSpc>
              <a:spcPct val="90000"/>
            </a:lnSpc>
            <a:spcBef>
              <a:spcPct val="0"/>
            </a:spcBef>
            <a:spcAft>
              <a:spcPct val="35000"/>
            </a:spcAft>
          </a:pPr>
          <a:r>
            <a:rPr lang="en-US" altLang="zh-CN" sz="1500" kern="1200" dirty="0" smtClean="0"/>
            <a:t>Xml</a:t>
          </a:r>
          <a:r>
            <a:rPr lang="zh-CN" altLang="en-US" sz="1500" kern="1200" dirty="0" smtClean="0"/>
            <a:t>处理</a:t>
          </a:r>
          <a:endParaRPr lang="en-US" sz="1500" kern="1200" dirty="0"/>
        </a:p>
      </dsp:txBody>
      <dsp:txXfrm>
        <a:off x="-844926" y="1435777"/>
        <a:ext cx="2451851" cy="379704"/>
      </dsp:txXfrm>
    </dsp:sp>
    <dsp:sp modelId="{42E4E2C0-40B1-4338-845C-1AB9B5768D09}">
      <dsp:nvSpPr>
        <dsp:cNvPr id="0" name=""/>
        <dsp:cNvSpPr/>
      </dsp:nvSpPr>
      <dsp:spPr>
        <a:xfrm rot="5400000">
          <a:off x="4373909" y="2172535"/>
          <a:ext cx="2682180" cy="762000"/>
        </a:xfrm>
        <a:prstGeom prst="rightArrow">
          <a:avLst>
            <a:gd name="adj1" fmla="val 49830"/>
            <a:gd name="adj2" fmla="val 6066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r" defTabSz="666750">
            <a:lnSpc>
              <a:spcPct val="90000"/>
            </a:lnSpc>
            <a:spcBef>
              <a:spcPct val="0"/>
            </a:spcBef>
            <a:spcAft>
              <a:spcPct val="35000"/>
            </a:spcAft>
          </a:pPr>
          <a:r>
            <a:rPr lang="en-US" altLang="zh-CN" sz="1500" kern="1200" dirty="0" smtClean="0"/>
            <a:t>Txt</a:t>
          </a:r>
          <a:r>
            <a:rPr lang="zh-CN" altLang="en-US" sz="1500" kern="1200" dirty="0" smtClean="0"/>
            <a:t>处理</a:t>
          </a:r>
          <a:endParaRPr lang="en-US" sz="1500" kern="1200" dirty="0"/>
        </a:p>
      </dsp:txBody>
      <dsp:txXfrm>
        <a:off x="4489074" y="2248519"/>
        <a:ext cx="2451851" cy="379704"/>
      </dsp:txXfrm>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3/layout/SnapshotPictureList">
  <dgm:title val=""/>
  <dgm:desc val=""/>
  <dgm:catLst>
    <dgm:cat type="picture" pri="3000"/>
    <dgm:cat type="pictureconvert" pri="3000"/>
  </dgm:catLst>
  <dgm:sampData>
    <dgm:dataModel>
      <dgm:ptLst>
        <dgm:pt modelId="0" type="doc"/>
        <dgm:pt modelId="10">
          <dgm:prSet phldr="1"/>
        </dgm:pt>
        <dgm:pt modelId="11">
          <dgm:prSet phldr="1"/>
        </dgm:pt>
      </dgm:ptLst>
      <dgm:cxnLst>
        <dgm:cxn modelId="40" srcId="0" destId="10" srcOrd="0" destOrd="0"/>
        <dgm:cxn modelId="12" srcId="10" destId="11" srcOrd="0" destOrd="0"/>
      </dgm:cxnLst>
      <dgm:bg/>
      <dgm:whole/>
    </dgm:dataModel>
  </dgm:sampData>
  <dgm:styleData>
    <dgm:dataModel>
      <dgm:ptLst>
        <dgm:pt modelId="0" type="doc"/>
        <dgm:pt modelId="10">
          <dgm:prSet phldr="1"/>
        </dgm:pt>
        <dgm:pt modelId="11">
          <dgm:prSet phldr="1"/>
        </dgm:pt>
      </dgm:ptLst>
      <dgm:cxnLst>
        <dgm:cxn modelId="40" srcId="0" destId="10" srcOrd="0" destOrd="0"/>
        <dgm:cxn modelId="12" srcId="10" destId="11" srcOrd="0" destOrd="0"/>
      </dgm:cxnLst>
      <dgm:bg/>
      <dgm:whole/>
    </dgm:dataModel>
  </dgm:styleData>
  <dgm:clrData>
    <dgm:dataModel>
      <dgm:ptLst>
        <dgm:pt modelId="0" type="doc"/>
        <dgm:pt modelId="10">
          <dgm:prSet phldr="1"/>
        </dgm:pt>
        <dgm:pt modelId="11">
          <dgm:prSet phldr="1"/>
        </dgm:pt>
      </dgm:ptLst>
      <dgm:cxnLst>
        <dgm:cxn modelId="40" srcId="0" destId="10" srcOrd="0" destOrd="0"/>
        <dgm:cxn modelId="12" srcId="10" destId="11" srcOrd="0" destOrd="0"/>
      </dgm:cxnLst>
      <dgm:bg/>
      <dgm:whole/>
    </dgm:dataModel>
  </dgm:clrData>
  <dgm:layoutNode name="Name0">
    <dgm:varLst>
      <dgm:chMax/>
      <dgm:chPref/>
      <dgm:dir/>
      <dgm:animLvl val="lvl"/>
    </dgm:varLst>
    <dgm:alg type="snake">
      <dgm:param type="grDir" val="tL"/>
      <dgm:param type="flowDir" val="col"/>
    </dgm:alg>
    <dgm:shape xmlns:r="http://schemas.openxmlformats.org/officeDocument/2006/relationships" r:blip="">
      <dgm:adjLst/>
    </dgm:shape>
    <dgm:constrLst>
      <dgm:constr type="primFontSz" for="des" forName="ChildText" refType="primFontSz" refFor="des" refForName="ParentText" op="lte"/>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2.0273"/>
        </dgm:alg>
        <dgm:shape xmlns:r="http://schemas.openxmlformats.org/officeDocument/2006/relationships" r:blip="">
          <dgm:adjLst/>
        </dgm:shape>
        <dgm:choose name="Name1">
          <dgm:if name="Name2" func="var" arg="dir" op="equ" val="norm">
            <dgm:constrLst>
              <dgm:constr type="l" for="ch" forName="ParentAccentShape" refType="w" fact="0.0238"/>
              <dgm:constr type="t" for="ch" forName="ParentAccentShape" refType="h" fact="0.107"/>
              <dgm:constr type="w" for="ch" forName="ParentAccentShape" refType="w" fact="0.619"/>
              <dgm:constr type="h" for="ch" forName="ParentAccentShape" refType="h" fact="0.893"/>
              <dgm:constr type="l" for="ch" forName="ParentText" refType="w" fact="0.048"/>
              <dgm:constr type="t" for="ch" forName="ParentText" refType="h" fact="0.845"/>
              <dgm:constr type="w" for="ch" forName="ParentText" refType="w" fact="0.571"/>
              <dgm:constr type="h" for="ch" forName="ParentText" refType="h" fact="0.106"/>
              <dgm:constr type="l" for="ch" forName="ChildText" refType="w" fact="0.668"/>
              <dgm:constr type="t" for="ch" forName="ChildText" refType="h" fact="0.107"/>
              <dgm:constr type="w" for="ch" forName="ChildText" refType="w" fact="0.283"/>
              <dgm:constr type="h" for="ch" forName="ChildText" refType="h" fact="0.893"/>
              <dgm:constr type="l" for="ch" forName="ChildAccentShape" refType="w" fact="0.9762"/>
              <dgm:constr type="t" for="ch" forName="ChildAccentShape" refType="h" fact="0.107"/>
              <dgm:constr type="w" for="ch" forName="ChildAccentShape" refType="w" fact="0.0238"/>
              <dgm:constr type="h" for="ch" forName="ChildAccentShape" refType="h" fact="0.893"/>
              <dgm:constr type="l" for="ch" forName="Image" refType="w" fact="0"/>
              <dgm:constr type="t" for="ch" forName="Image" refType="h" fact="0"/>
              <dgm:constr type="w" for="ch" forName="Image" refType="w" fact="0.5952"/>
              <dgm:constr type="h" for="ch" forName="Image" refType="h" fact="0.8447"/>
            </dgm:constrLst>
          </dgm:if>
          <dgm:else name="Name3">
            <dgm:constrLst>
              <dgm:constr type="l" for="ch" forName="ParentAccentShape" refType="w" fact="0.3572"/>
              <dgm:constr type="t" for="ch" forName="ParentAccentShape" refType="h" fact="0.107"/>
              <dgm:constr type="w" for="ch" forName="ParentAccentShape" refType="w" fact="0.619"/>
              <dgm:constr type="h" for="ch" forName="ParentAccentShape" refType="h" fact="0.893"/>
              <dgm:constr type="l" for="ch" forName="ParentText" refType="w" fact="0.381"/>
              <dgm:constr type="t" for="ch" forName="ParentText" refType="h" fact="0.845"/>
              <dgm:constr type="w" for="ch" forName="ParentText" refType="w" fact="0.571"/>
              <dgm:constr type="h" for="ch" forName="ParentText" refType="h" fact="0.106"/>
              <dgm:constr type="l" for="ch" forName="ChildText" refType="w" fact="0.049"/>
              <dgm:constr type="t" for="ch" forName="ChildText" refType="h" fact="0.107"/>
              <dgm:constr type="w" for="ch" forName="ChildText" refType="w" fact="0.283"/>
              <dgm:constr type="h" for="ch" forName="ChildText" refType="h" fact="0.893"/>
              <dgm:constr type="l" for="ch" forName="ChildAccentShape" refType="w" fact="0"/>
              <dgm:constr type="t" for="ch" forName="ChildAccentShape" refType="h" fact="0.107"/>
              <dgm:constr type="w" for="ch" forName="ChildAccentShape" refType="w" fact="0.0238"/>
              <dgm:constr type="h" for="ch" forName="ChildAccentShape" refType="h" fact="0.893"/>
              <dgm:constr type="l" for="ch" forName="Image" refType="w" fact="0.4048"/>
              <dgm:constr type="t" for="ch" forName="Image" refType="h" fact="0"/>
              <dgm:constr type="w" for="ch" forName="Image" refType="w" fact="0.5952"/>
              <dgm:constr type="h" for="ch" forName="Image" refType="h" fact="0.8447"/>
            </dgm:constrLst>
          </dgm:else>
        </dgm:choose>
        <dgm:layoutNode name="ParentAccentShape" styleLbl="trBgShp">
          <dgm:alg type="sp"/>
          <dgm:shape xmlns:r="http://schemas.openxmlformats.org/officeDocument/2006/relationships" type="frame" r:blip="" zOrderOff="-10">
            <dgm:adjLst>
              <dgm:adj idx="1" val="0.0545"/>
            </dgm:adjLst>
          </dgm:shape>
          <dgm:presOf/>
        </dgm:layoutNode>
        <dgm:layoutNode name="ParentText" styleLbl="revTx">
          <dgm:varLst>
            <dgm:chMax val="1"/>
            <dgm:chPref val="1"/>
            <dgm:bulletEnabled val="1"/>
          </dgm:varLst>
          <dgm:alg type="tx">
            <dgm:param type="parTxLTRAlign" val="l"/>
          </dgm:alg>
          <dgm:shape xmlns:r="http://schemas.openxmlformats.org/officeDocument/2006/relationships" type="rect" r:blip="" zOrderOff="10">
            <dgm:adjLst/>
          </dgm:shape>
          <dgm:presOf axis="self" ptType="node"/>
          <dgm:constrLst>
            <dgm:constr type="lMarg" refType="primFontSz" fact="0.8"/>
            <dgm:constr type="rMarg" refType="primFontSz" fact="0.8"/>
            <dgm:constr type="tMarg" refType="primFontSz" fact="0.3"/>
            <dgm:constr type="bMarg" refType="primFontSz" fact="0.3"/>
          </dgm:constrLst>
          <dgm:ruleLst>
            <dgm:rule type="primFontSz" val="5" fact="NaN" max="NaN"/>
          </dgm:ruleLst>
        </dgm:layoutNode>
        <dgm:layoutNode name="ChildText" styleLbl="revTx">
          <dgm:varLst>
            <dgm:chMax val="0"/>
            <dgm:chPref val="0"/>
          </dgm:varLst>
          <dgm:alg type="tx">
            <dgm:param type="parTxLTRAlign" val="l"/>
            <dgm:param type="txAnchorVert" val="t"/>
          </dgm:alg>
          <dgm:shape xmlns:r="http://schemas.openxmlformats.org/officeDocument/2006/relationships" type="rect" r:blip="" zOrderOff="10">
            <dgm:adjLst/>
          </dgm:shape>
          <dgm:choose name="Name4">
            <dgm:if name="Name5" axis="ch" ptType="node" func="cnt" op="gte" val="1">
              <dgm:presOf axis="des" ptType="node"/>
            </dgm:if>
            <dgm:else name="Name6">
              <dgm:presOf/>
            </dgm:else>
          </dgm:choos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name="ChildAccentShape" styleLbl="trBgShp">
          <dgm:alg type="sp"/>
          <dgm:choose name="Name7">
            <dgm:if name="Name8" axis="ch" ptType="node" func="cnt" op="gte" val="1">
              <dgm:shape xmlns:r="http://schemas.openxmlformats.org/officeDocument/2006/relationships" type="rect" r:blip="" zOrderOff="-10">
                <dgm:adjLst/>
              </dgm:shape>
            </dgm:if>
            <dgm:else name="Name9">
              <dgm:shape xmlns:r="http://schemas.openxmlformats.org/officeDocument/2006/relationships" type="rect" r:blip="" hideGeom="1">
                <dgm:adjLst/>
              </dgm:shape>
            </dgm:else>
          </dgm:choose>
          <dgm:presOf/>
        </dgm:layoutNode>
        <dgm:layoutNode name="Image"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9/3/layout/OpposingIdeas">
  <dgm:title val=""/>
  <dgm:desc val=""/>
  <dgm:catLst>
    <dgm:cat type="relationship" pri="3400"/>
  </dgm:catLst>
  <dgm:samp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clrData>
  <dgm:layoutNode name="Name0">
    <dgm:varLst>
      <dgm:chMax val="2"/>
      <dgm:dir/>
      <dgm:animOne val="branch"/>
      <dgm:animLvl val="lvl"/>
      <dgm:resizeHandles val="exact"/>
    </dgm:varLst>
    <dgm:choose name="Name1">
      <dgm:if name="Name2" axis="ch" ptType="node" func="cnt" op="lte" val="1">
        <dgm:alg type="composite">
          <dgm:param type="ar" val="0.9928"/>
        </dgm:alg>
      </dgm:if>
      <dgm:else name="Name3">
        <dgm:alg type="composite">
          <dgm:param type="ar" val="1.6364"/>
        </dgm:alg>
      </dgm:else>
    </dgm:choose>
    <dgm:shape xmlns:r="http://schemas.openxmlformats.org/officeDocument/2006/relationships" r:blip="">
      <dgm:adjLst/>
    </dgm:shape>
    <dgm:choose name="Name4">
      <dgm:if name="Name5" func="var" arg="dir" op="equ" val="norm">
        <dgm:choose name="Name6">
          <dgm:if name="Name7"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2963"/>
              <dgm:constr type="t" for="ch" forName="ChildText1" refType="h" fact="0.2722"/>
              <dgm:constr type="w" for="ch" forName="ChildText1" refType="w" fact="0.6534"/>
              <dgm:constr type="h" for="ch" forName="ChildText1" refType="h" fact="0.6682"/>
              <dgm:constr type="l" for="ch" forName="Background" refType="w" fact="0.246"/>
              <dgm:constr type="t" for="ch" forName="Background" refType="h" fact="0.2125"/>
              <dgm:constr type="w" for="ch" forName="Background" refType="w" fact="0.754"/>
              <dgm:constr type="h" for="ch" forName="Background" refType="h" fact="0.7875"/>
              <dgm:constr type="l" for="ch" forName="ParentText1" refType="w" fact="0"/>
              <dgm:constr type="t" for="ch" forName="ParentText1" refType="h" fact="0"/>
              <dgm:constr type="w" for="ch" forName="ParentText1" refType="w" fact="0.234"/>
              <dgm:constr type="h" for="ch" forName="ParentText1" refType="h" fact="0.8713"/>
              <dgm:constr type="l" for="ch" forName="ParentShape1" refType="w" fact="0"/>
              <dgm:constr type="t" for="ch" forName="ParentShape1" refType="h" fact="0"/>
              <dgm:constr type="w" for="ch" forName="ParentShape1" refType="w" fact="0.234"/>
              <dgm:constr type="h" for="ch" forName="ParentShape1" refType="h" fact="0.8713"/>
            </dgm:constrLst>
          </dgm:if>
          <dgm:else name="Name8">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15"/>
              <dgm:constr type="t" for="ch" forName="ChildText1" refType="h" fact="0.22"/>
              <dgm:constr type="w" for="ch" forName="ChildText1" refType="w" fact="0.325"/>
              <dgm:constr type="h" for="ch" forName="ChildText1" refType="h" fact="0.56"/>
              <dgm:constr type="l" for="ch" forName="ChildText2" refType="w" fact="0.525"/>
              <dgm:constr type="t" for="ch" forName="ChildText2" refType="h" fact="0.22"/>
              <dgm:constr type="w" for="ch" forName="ChildText2" refType="w" fact="0.325"/>
              <dgm:constr type="h" for="ch" forName="ChildText2" refType="h" fact="0.56"/>
              <dgm:constr type="l" for="ch" forName="Background" refType="w" fact="0.125"/>
              <dgm:constr type="t" for="ch" forName="Background" refType="h" fact="0.17"/>
              <dgm:constr type="w" for="ch" forName="Background" refType="w" fact="0.75"/>
              <dgm:constr type="h" for="ch" forName="Background" refType="h" fact="0.66"/>
              <dgm:constr type="l" for="ch" forName="ParentText1" refType="w" fact="0"/>
              <dgm:constr type="t" for="ch" forName="ParentText1" refType="h" fact="0"/>
              <dgm:constr type="w" for="ch" forName="ParentText1" refType="w" fact="0.125"/>
              <dgm:constr type="h" for="ch" forName="ParentText1" refType="h" fact="0.72"/>
              <dgm:constr type="l" for="ch" forName="ParentShape1" refType="w" fact="0"/>
              <dgm:constr type="t" for="ch" forName="ParentShape1" refType="h" fact="0"/>
              <dgm:constr type="w" for="ch" forName="ParentShape1" refType="w" fact="0.125"/>
              <dgm:constr type="h" for="ch" forName="ParentShape1" refType="h" fact="0.72"/>
              <dgm:constr type="l" for="ch" forName="ParentText2" refType="w" fact="0.875"/>
              <dgm:constr type="t" for="ch" forName="ParentText2" refType="h" fact="0.28"/>
              <dgm:constr type="w" for="ch" forName="ParentText2" refType="w" fact="0.125"/>
              <dgm:constr type="h" for="ch" forName="ParentText2" refType="h" fact="0.72"/>
              <dgm:constr type="l" for="ch" forName="ParentShape2" refType="w" fact="0.875"/>
              <dgm:constr type="t" for="ch" forName="ParentShape2" refType="h" fact="0.28"/>
              <dgm:constr type="w" for="ch" forName="ParentShape2" refType="w" fact="0.125"/>
              <dgm:constr type="h" for="ch" forName="ParentShape2" refType="h" fact="0.72"/>
              <dgm:constr type="l" for="ch" forName="Divider" refType="w" fact="0.5"/>
              <dgm:constr type="t" for="ch" forName="Divider" refType="h" fact="0.24"/>
              <dgm:constr type="w" for="ch" forName="Divider" refType="w" fact="0.0001"/>
              <dgm:constr type="h" for="ch" forName="Divider" refType="h" fact="0.52"/>
            </dgm:constrLst>
          </dgm:else>
        </dgm:choose>
      </dgm:if>
      <dgm:else name="Name9">
        <dgm:choose name="Name10">
          <dgm:if name="Name11"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2455"/>
              <dgm:constr type="t" for="ch" forName="ChildText1" refType="h" fact="0.2651"/>
              <dgm:constr type="w" for="ch" forName="ChildText1" refType="w" fact="0.5351"/>
              <dgm:constr type="h" for="ch" forName="ChildText1" refType="h" fact="0.56"/>
              <dgm:constr type="r" for="ch" forName="Background" refType="w" fact="-0.246"/>
              <dgm:constr type="t" for="ch" forName="Background" refType="h" fact="0.2125"/>
              <dgm:constr type="w" for="ch" forName="Background" refType="w" fact="0.754"/>
              <dgm:constr type="h" for="ch" forName="Background" refType="h" fact="0.7875"/>
              <dgm:constr type="r" for="ch" forName="ParentText1" refType="w" fact="0"/>
              <dgm:constr type="t" for="ch" forName="ParentText1" refType="h" fact="0"/>
              <dgm:constr type="w" for="ch" forName="ParentText1" refType="w" fact="0.234"/>
              <dgm:constr type="h" for="ch" forName="ParentText1" refType="h" fact="0.8713"/>
              <dgm:constr type="r" for="ch" forName="ParentShape1" refType="w" fact="0"/>
              <dgm:constr type="t" for="ch" forName="ParentShape1" refType="h" fact="0"/>
              <dgm:constr type="w" for="ch" forName="ParentShape1" refType="w" fact="0.234"/>
              <dgm:constr type="h" for="ch" forName="ParentShape1" refType="h" fact="0.8713"/>
            </dgm:constrLst>
          </dgm:if>
          <dgm:else name="Name12">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15"/>
              <dgm:constr type="t" for="ch" forName="ChildText1" refType="h" fact="0.22"/>
              <dgm:constr type="w" for="ch" forName="ChildText1" refType="w" fact="0.325"/>
              <dgm:constr type="h" for="ch" forName="ChildText1" refType="h" fact="0.56"/>
              <dgm:constr type="r" for="ch" forName="ChildText2" refType="w" fact="-0.525"/>
              <dgm:constr type="t" for="ch" forName="ChildText2" refType="h" fact="0.22"/>
              <dgm:constr type="w" for="ch" forName="ChildText2" refType="w" fact="0.325"/>
              <dgm:constr type="h" for="ch" forName="ChildText2" refType="h" fact="0.56"/>
              <dgm:constr type="r" for="ch" forName="Background" refType="w" fact="-0.125"/>
              <dgm:constr type="t" for="ch" forName="Background" refType="h" fact="0.17"/>
              <dgm:constr type="w" for="ch" forName="Background" refType="w" fact="0.75"/>
              <dgm:constr type="h" for="ch" forName="Background" refType="h" fact="0.66"/>
              <dgm:constr type="r" for="ch" forName="ParentText1" refType="w" fact="0"/>
              <dgm:constr type="t" for="ch" forName="ParentText1" refType="h" fact="0"/>
              <dgm:constr type="w" for="ch" forName="ParentText1" refType="w" fact="0.125"/>
              <dgm:constr type="h" for="ch" forName="ParentText1" refType="h" fact="0.72"/>
              <dgm:constr type="r" for="ch" forName="ParentShape1" refType="w" fact="0"/>
              <dgm:constr type="t" for="ch" forName="ParentShape1" refType="h" fact="0"/>
              <dgm:constr type="w" for="ch" forName="ParentShape1" refType="w" fact="0.125"/>
              <dgm:constr type="h" for="ch" forName="ParentShape1" refType="h" fact="0.72"/>
              <dgm:constr type="r" for="ch" forName="ParentText2" refType="w" fact="-0.875"/>
              <dgm:constr type="t" for="ch" forName="ParentText2" refType="h" fact="0.28"/>
              <dgm:constr type="w" for="ch" forName="ParentText2" refType="w" fact="0.125"/>
              <dgm:constr type="h" for="ch" forName="ParentText2" refType="h" fact="0.72"/>
              <dgm:constr type="r" for="ch" forName="ParentShape2" refType="w" fact="-0.875"/>
              <dgm:constr type="t" for="ch" forName="ParentShape2" refType="h" fact="0.28"/>
              <dgm:constr type="w" for="ch" forName="ParentShape2" refType="w" fact="0.125"/>
              <dgm:constr type="h" for="ch" forName="ParentShape2" refType="h" fact="0.72"/>
              <dgm:constr type="r" for="ch" forName="Divider" refType="w" fact="-0.5"/>
              <dgm:constr type="t" for="ch" forName="Divider" refType="h" fact="0.24"/>
              <dgm:constr type="w" for="ch" forName="Divider" refType="w" fact="0.0001"/>
              <dgm:constr type="h" for="ch" forName="Divider" refType="h" fact="0.52"/>
            </dgm:constrLst>
          </dgm:else>
        </dgm:choose>
      </dgm:else>
    </dgm:choose>
    <dgm:choose name="Name13">
      <dgm:if name="Name14" axis="ch" ptType="node" func="cnt" op="gte" val="1">
        <dgm:layoutNode name="Background" styleLbl="node1">
          <dgm:alg type="sp"/>
          <dgm:choose name="Name15">
            <dgm:if name="Name16" func="var" arg="dir" op="equ" val="norm">
              <dgm:shape xmlns:r="http://schemas.openxmlformats.org/officeDocument/2006/relationships" type="round2DiagRect" r:blip="">
                <dgm:adjLst>
                  <dgm:adj idx="1" val="0"/>
                  <dgm:adj idx="2" val="0.1667"/>
                </dgm:adjLst>
              </dgm:shape>
            </dgm:if>
            <dgm:else name="Name17">
              <dgm:shape xmlns:r="http://schemas.openxmlformats.org/officeDocument/2006/relationships" type="round2DiagRect" r:blip="">
                <dgm:adjLst>
                  <dgm:adj idx="1" val="0.1667"/>
                  <dgm:adj idx="2" val="0"/>
                </dgm:adjLst>
              </dgm:shape>
            </dgm:else>
          </dgm:choose>
          <dgm:presOf/>
        </dgm:layoutNode>
        <dgm:choose name="Name18">
          <dgm:if name="Name19" axis="ch" ptType="node" func="cnt" op="gte" val="2">
            <dgm:layoutNode name="Divider" styleLbl="callout">
              <dgm:alg type="sp"/>
              <dgm:shape xmlns:r="http://schemas.openxmlformats.org/officeDocument/2006/relationships" type="line" r:blip="">
                <dgm:adjLst/>
              </dgm:shape>
              <dgm:presOf/>
            </dgm:layoutNode>
          </dgm:if>
          <dgm:else name="Name20"/>
        </dgm:choose>
        <dgm:layoutNode name="ChildText1"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21">
          <dgm:if name="Name22" axis="ch" ptType="node" func="cnt" op="gte" val="2">
            <dgm:layoutNode name="ChildText2"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3"/>
        </dgm:choose>
        <dgm:layoutNode name="ParentText1" styleLbl="revTx">
          <dgm:varLst>
            <dgm:chMax val="1"/>
            <dgm:chPref val="1"/>
          </dgm:varLst>
          <dgm:choose name="Name24">
            <dgm:if name="Name25" func="var" arg="dir" op="equ" val="norm">
              <dgm:alg type="tx">
                <dgm:param type="parTxLTRAlign" val="r"/>
                <dgm:param type="shpTxLTRAlignCh" val="r"/>
                <dgm:param type="txAnchorVertCh" val="mid"/>
                <dgm:param type="autoTxRot" val="grav"/>
              </dgm:alg>
            </dgm:if>
            <dgm:else name="Name26">
              <dgm:alg type="tx">
                <dgm:param type="parTxLTRAlign" val="l"/>
                <dgm:param type="shpTxLTRAlignCh" val="r"/>
                <dgm:param type="txAnchorVertCh" val="mid"/>
                <dgm:param type="autoTxRot" val="grav"/>
              </dgm:alg>
            </dgm:else>
          </dgm:choose>
          <dgm:choose name="Name27">
            <dgm:if name="Name28" func="var" arg="dir" op="equ" val="norm">
              <dgm:shape xmlns:r="http://schemas.openxmlformats.org/officeDocument/2006/relationships" rot="-90" type="rightArrow" r:blip="" hideGeom="1">
                <dgm:adjLst>
                  <dgm:adj idx="1" val="0.4983"/>
                  <dgm:adj idx="2" val="0.6066"/>
                </dgm:adjLst>
              </dgm:shape>
            </dgm:if>
            <dgm:else name="Name29">
              <dgm:shape xmlns:r="http://schemas.openxmlformats.org/officeDocument/2006/relationships" rot="90" type="leftArrow" r:blip="" hideGeom="1">
                <dgm:adjLst>
                  <dgm:adj idx="1" val="0.4983"/>
                  <dgm:adj idx="2" val="0.6066"/>
                </dgm:adjLst>
              </dgm:shape>
            </dgm:else>
          </dgm:choose>
          <dgm:presOf axis="ch 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1" styleLbl="alignImgPlace1">
          <dgm:varLst/>
          <dgm:alg type="sp"/>
          <dgm:presOf axis="ch self" ptType="node node" st="1 1" cnt="1 0"/>
          <dgm:choose name="Name30">
            <dgm:if name="Name31" func="var" arg="dir" op="equ" val="norm">
              <dgm:shape xmlns:r="http://schemas.openxmlformats.org/officeDocument/2006/relationships" rot="-90" type="rightArrow" r:blip="">
                <dgm:adjLst>
                  <dgm:adj idx="1" val="0.4983"/>
                  <dgm:adj idx="2" val="0.6066"/>
                </dgm:adjLst>
              </dgm:shape>
            </dgm:if>
            <dgm:else name="Name32">
              <dgm:shape xmlns:r="http://schemas.openxmlformats.org/officeDocument/2006/relationships" rot="90" type="leftArrow" r:blip="">
                <dgm:adjLst>
                  <dgm:adj idx="1" val="0.4983"/>
                  <dgm:adj idx="2" val="0.6066"/>
                </dgm:adjLst>
              </dgm:shape>
            </dgm:else>
          </dgm:choose>
        </dgm:layoutNode>
        <dgm:choose name="Name33">
          <dgm:if name="Name34" axis="ch" ptType="node" func="cnt" op="gte" val="2">
            <dgm:layoutNode name="ParentText2" styleLbl="revTx">
              <dgm:varLst>
                <dgm:chMax val="1"/>
                <dgm:chPref val="1"/>
              </dgm:varLst>
              <dgm:choose name="Name35">
                <dgm:if name="Name36" func="var" arg="dir" op="equ" val="norm">
                  <dgm:alg type="tx">
                    <dgm:param type="parTxLTRAlign" val="r"/>
                    <dgm:param type="shpTxLTRAlignCh" val="r"/>
                    <dgm:param type="txAnchorVertCh" val="mid"/>
                    <dgm:param type="autoTxRot" val="grav"/>
                  </dgm:alg>
                </dgm:if>
                <dgm:else name="Name37">
                  <dgm:alg type="tx">
                    <dgm:param type="parTxLTRAlign" val="l"/>
                    <dgm:param type="shpTxLTRAlignCh" val="r"/>
                    <dgm:param type="txAnchorVertCh" val="mid"/>
                    <dgm:param type="autoTxRot" val="grav"/>
                  </dgm:alg>
                </dgm:else>
              </dgm:choose>
              <dgm:choose name="Name38">
                <dgm:if name="Name39" func="var" arg="dir" op="equ" val="norm">
                  <dgm:shape xmlns:r="http://schemas.openxmlformats.org/officeDocument/2006/relationships" rot="90" type="rightArrow" r:blip="" hideGeom="1">
                    <dgm:adjLst>
                      <dgm:adj idx="1" val="0.4983"/>
                      <dgm:adj idx="2" val="0.6066"/>
                    </dgm:adjLst>
                  </dgm:shape>
                </dgm:if>
                <dgm:else name="Name40">
                  <dgm:shape xmlns:r="http://schemas.openxmlformats.org/officeDocument/2006/relationships" rot="-90" type="leftArrow" r:blip="" hideGeom="1">
                    <dgm:adjLst>
                      <dgm:adj idx="1" val="0.4983"/>
                      <dgm:adj idx="2" val="0.6066"/>
                    </dgm:adjLst>
                  </dgm:shape>
                </dgm:else>
              </dgm:choose>
              <dgm:presOf axis="ch 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2" styleLbl="alignImgPlace1">
              <dgm:varLst/>
              <dgm:alg type="sp"/>
              <dgm:choose name="Name41">
                <dgm:if name="Name42" func="var" arg="dir" op="equ" val="norm">
                  <dgm:shape xmlns:r="http://schemas.openxmlformats.org/officeDocument/2006/relationships" rot="90" type="rightArrow" r:blip="">
                    <dgm:adjLst>
                      <dgm:adj idx="1" val="0.4983"/>
                      <dgm:adj idx="2" val="0.6066"/>
                    </dgm:adjLst>
                  </dgm:shape>
                </dgm:if>
                <dgm:else name="Name43">
                  <dgm:shape xmlns:r="http://schemas.openxmlformats.org/officeDocument/2006/relationships" rot="-90" type="leftArrow" r:blip="">
                    <dgm:adjLst>
                      <dgm:adj idx="1" val="0.4983"/>
                      <dgm:adj idx="2" val="0.6066"/>
                    </dgm:adjLst>
                  </dgm:shape>
                </dgm:else>
              </dgm:choose>
              <dgm:presOf axis="ch self" ptType="node node" st="2 1" cnt="1 0"/>
            </dgm:layoutNode>
          </dgm:if>
          <dgm:else name="Name44"/>
        </dgm:choose>
      </dgm:if>
      <dgm:else name="Name4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F150FFDE-9221-4D71-8E71-D3095B7F7065}" type="datetimeFigureOut">
              <a:rPr lang="zh-CN" altLang="en-US"/>
              <a:pPr>
                <a:defRPr/>
              </a:pPr>
              <a:t>2018/9/27</a:t>
            </a:fld>
            <a:endParaRPr lang="en-US" altLang="zh-CN"/>
          </a:p>
        </p:txBody>
      </p:sp>
      <p:sp>
        <p:nvSpPr>
          <p:cNvPr id="227332" name="Rectangle 4"/>
          <p:cNvSpPr>
            <a:spLocks noGrp="1" noChangeArrowheads="1"/>
          </p:cNvSpPr>
          <p:nvPr>
            <p:ph type="ftr" sz="quarter" idx="2"/>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E3BD873B-61B0-4597-B88B-390BC8C441DB}" type="slidenum">
              <a:rPr lang="zh-CN" altLang="en-US"/>
              <a:pPr>
                <a:defRPr/>
              </a:pPr>
              <a:t>‹#›</a:t>
            </a:fld>
            <a:endParaRPr lang="en-US" altLang="zh-CN"/>
          </a:p>
        </p:txBody>
      </p:sp>
    </p:spTree>
    <p:extLst>
      <p:ext uri="{BB962C8B-B14F-4D97-AF65-F5344CB8AC3E}">
        <p14:creationId xmlns:p14="http://schemas.microsoft.com/office/powerpoint/2010/main" val="92882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宋体" pitchFamily="2" charset="-122"/>
              </a:defRPr>
            </a:lvl1pPr>
          </a:lstStyle>
          <a:p>
            <a:pPr>
              <a:defRPr/>
            </a:pPr>
            <a:fld id="{919EEDE5-5C80-420E-8BF8-6EC85EFF73B8}" type="datetimeFigureOut">
              <a:rPr lang="zh-CN" altLang="en-US"/>
              <a:pPr>
                <a:defRPr/>
              </a:pPr>
              <a:t>2018/9/27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宋体"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宋体" pitchFamily="2" charset="-122"/>
              </a:defRPr>
            </a:lvl1pPr>
          </a:lstStyle>
          <a:p>
            <a:pPr>
              <a:defRPr/>
            </a:pPr>
            <a:fld id="{2CCFF573-0636-428F-A915-A8B557BC968C}" type="slidenum">
              <a:rPr lang="zh-CN" altLang="en-US"/>
              <a:pPr>
                <a:defRPr/>
              </a:pPr>
              <a:t>‹#›</a:t>
            </a:fld>
            <a:endParaRPr lang="zh-CN" altLang="en-US"/>
          </a:p>
        </p:txBody>
      </p:sp>
    </p:spTree>
    <p:extLst>
      <p:ext uri="{BB962C8B-B14F-4D97-AF65-F5344CB8AC3E}">
        <p14:creationId xmlns:p14="http://schemas.microsoft.com/office/powerpoint/2010/main" val="42630934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大家好，我是</a:t>
            </a:r>
            <a:r>
              <a:rPr lang="en-US" altLang="zh-CN" dirty="0" smtClean="0"/>
              <a:t>LTE</a:t>
            </a:r>
            <a:r>
              <a:rPr lang="zh-CN" altLang="en-US" dirty="0" smtClean="0"/>
              <a:t>小区管理开发部得实习生，接下来我会介绍下我在这一个多月的实习经历</a:t>
            </a:r>
            <a:endParaRPr lang="en-US" dirty="0"/>
          </a:p>
        </p:txBody>
      </p:sp>
      <p:sp>
        <p:nvSpPr>
          <p:cNvPr id="4" name="灯片编号占位符 3"/>
          <p:cNvSpPr>
            <a:spLocks noGrp="1"/>
          </p:cNvSpPr>
          <p:nvPr>
            <p:ph type="sldNum" sz="quarter" idx="10"/>
          </p:nvPr>
        </p:nvSpPr>
        <p:spPr/>
        <p:txBody>
          <a:bodyPr/>
          <a:lstStyle/>
          <a:p>
            <a:pPr>
              <a:defRPr/>
            </a:pPr>
            <a:fld id="{2CCFF573-0636-428F-A915-A8B557BC968C}" type="slidenum">
              <a:rPr lang="zh-CN" altLang="en-US" smtClean="0"/>
              <a:pPr>
                <a:defRPr/>
              </a:pPr>
              <a:t>1</a:t>
            </a:fld>
            <a:endParaRPr lang="zh-CN" altLang="en-US"/>
          </a:p>
        </p:txBody>
      </p:sp>
    </p:spTree>
    <p:extLst>
      <p:ext uri="{BB962C8B-B14F-4D97-AF65-F5344CB8AC3E}">
        <p14:creationId xmlns:p14="http://schemas.microsoft.com/office/powerpoint/2010/main" val="39498748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9B386E-C842-4068-8A8A-0F38979AC054}" type="slidenum">
              <a:rPr lang="en-US" altLang="zh-CN"/>
              <a:pPr/>
              <a:t>18</a:t>
            </a:fld>
            <a:endParaRPr lang="en-US" altLang="zh-CN"/>
          </a:p>
        </p:txBody>
      </p:sp>
      <p:sp>
        <p:nvSpPr>
          <p:cNvPr id="804866" name="Rectangle 2"/>
          <p:cNvSpPr>
            <a:spLocks noGrp="1" noRot="1" noChangeAspect="1" noChangeArrowheads="1" noTextEdit="1"/>
          </p:cNvSpPr>
          <p:nvPr>
            <p:ph type="sldImg"/>
          </p:nvPr>
        </p:nvSpPr>
        <p:spPr>
          <a:ln/>
        </p:spPr>
      </p:sp>
      <p:sp>
        <p:nvSpPr>
          <p:cNvPr id="804867"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3559092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2CCFF573-0636-428F-A915-A8B557BC968C}" type="slidenum">
              <a:rPr lang="zh-CN" altLang="en-US" smtClean="0"/>
              <a:pPr>
                <a:defRPr/>
              </a:pPr>
              <a:t>2</a:t>
            </a:fld>
            <a:endParaRPr lang="zh-CN" altLang="en-US"/>
          </a:p>
        </p:txBody>
      </p:sp>
    </p:spTree>
    <p:extLst>
      <p:ext uri="{BB962C8B-B14F-4D97-AF65-F5344CB8AC3E}">
        <p14:creationId xmlns:p14="http://schemas.microsoft.com/office/powerpoint/2010/main" val="27435889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我叫沈金伟，同济大学</a:t>
            </a:r>
            <a:r>
              <a:rPr lang="en-US" altLang="zh-CN" dirty="0" smtClean="0"/>
              <a:t>15</a:t>
            </a:r>
            <a:r>
              <a:rPr lang="zh-CN" altLang="en-US" dirty="0" smtClean="0"/>
              <a:t>级本科生</a:t>
            </a:r>
            <a:endParaRPr lang="en-US" altLang="zh-CN" dirty="0" smtClean="0"/>
          </a:p>
          <a:p>
            <a:r>
              <a:rPr lang="zh-CN" altLang="en-US" dirty="0" smtClean="0"/>
              <a:t>导师。。，</a:t>
            </a:r>
            <a:r>
              <a:rPr lang="en-US" altLang="zh-CN" dirty="0" smtClean="0"/>
              <a:t>leader</a:t>
            </a:r>
            <a:r>
              <a:rPr lang="zh-CN" altLang="en-US" dirty="0" smtClean="0"/>
              <a:t>。。</a:t>
            </a:r>
            <a:endParaRPr lang="en-US" altLang="zh-CN" dirty="0" smtClean="0"/>
          </a:p>
          <a:p>
            <a:r>
              <a:rPr lang="zh-CN" altLang="en-US" dirty="0" smtClean="0"/>
              <a:t>曾在携程做过</a:t>
            </a:r>
            <a:r>
              <a:rPr lang="en-US" altLang="zh-CN" dirty="0" smtClean="0"/>
              <a:t>2</a:t>
            </a:r>
            <a:r>
              <a:rPr lang="zh-CN" altLang="en-US" dirty="0" smtClean="0"/>
              <a:t>个月的</a:t>
            </a:r>
            <a:r>
              <a:rPr lang="en-US" altLang="zh-CN" dirty="0" err="1" smtClean="0"/>
              <a:t>paas</a:t>
            </a:r>
            <a:r>
              <a:rPr lang="zh-CN" altLang="en-US" dirty="0" smtClean="0"/>
              <a:t>平台研发实习</a:t>
            </a:r>
            <a:endParaRPr lang="en-US" altLang="zh-CN" dirty="0" smtClean="0"/>
          </a:p>
          <a:p>
            <a:r>
              <a:rPr lang="zh-CN" altLang="en-US" dirty="0" smtClean="0"/>
              <a:t>我上岗时间是</a:t>
            </a:r>
            <a:r>
              <a:rPr lang="en-US" altLang="zh-CN" dirty="0" smtClean="0"/>
              <a:t>2018/8/20,</a:t>
            </a:r>
            <a:r>
              <a:rPr lang="zh-CN" altLang="en-US" dirty="0" smtClean="0"/>
              <a:t>到现在已经一个多月了，在这一个多月的时间里，我主要就是学习业务相关的知识和开发了一个配置文件和日志文件校验的开发</a:t>
            </a:r>
            <a:endParaRPr lang="en-US" dirty="0"/>
          </a:p>
        </p:txBody>
      </p:sp>
      <p:sp>
        <p:nvSpPr>
          <p:cNvPr id="4" name="灯片编号占位符 3"/>
          <p:cNvSpPr>
            <a:spLocks noGrp="1"/>
          </p:cNvSpPr>
          <p:nvPr>
            <p:ph type="sldNum" sz="quarter" idx="10"/>
          </p:nvPr>
        </p:nvSpPr>
        <p:spPr/>
        <p:txBody>
          <a:bodyPr/>
          <a:lstStyle/>
          <a:p>
            <a:pPr>
              <a:defRPr/>
            </a:pPr>
            <a:fld id="{2CCFF573-0636-428F-A915-A8B557BC968C}" type="slidenum">
              <a:rPr lang="zh-CN" altLang="en-US" smtClean="0"/>
              <a:pPr>
                <a:defRPr/>
              </a:pPr>
              <a:t>3</a:t>
            </a:fld>
            <a:endParaRPr lang="zh-CN" altLang="en-US"/>
          </a:p>
        </p:txBody>
      </p:sp>
    </p:spTree>
    <p:extLst>
      <p:ext uri="{BB962C8B-B14F-4D97-AF65-F5344CB8AC3E}">
        <p14:creationId xmlns:p14="http://schemas.microsoft.com/office/powerpoint/2010/main" val="47356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这个脚本的背景是，在配置小区过程中，平台允许小区和基带板存在一对多的关系，但是这种关系是对于</a:t>
            </a:r>
            <a:r>
              <a:rPr lang="en-US" altLang="zh-CN" dirty="0" smtClean="0"/>
              <a:t>3G</a:t>
            </a:r>
            <a:r>
              <a:rPr lang="zh-CN" altLang="en-US" dirty="0" smtClean="0"/>
              <a:t>才具有实际意义，对</a:t>
            </a:r>
            <a:r>
              <a:rPr lang="en-US" altLang="zh-CN" dirty="0" smtClean="0"/>
              <a:t>LTE</a:t>
            </a:r>
            <a:r>
              <a:rPr lang="zh-CN" altLang="en-US" dirty="0" smtClean="0"/>
              <a:t>的小区开发其实是冗余的</a:t>
            </a:r>
            <a:r>
              <a:rPr lang="en-US" altLang="zh-CN" dirty="0" smtClean="0"/>
              <a:t>,</a:t>
            </a:r>
            <a:r>
              <a:rPr lang="zh-CN" altLang="en-US" dirty="0" smtClean="0"/>
              <a:t>并且在站点升级过程中可能会由于这个特点导致出现问题，因此我的工作就是解析站点的配置文件，找出问题站点的问题小区，然后解析日志文件，对于没有绑定基带设备的小区，找到合理的基带设备</a:t>
            </a:r>
            <a:r>
              <a:rPr lang="en-US" altLang="zh-CN" dirty="0" smtClean="0"/>
              <a:t>id</a:t>
            </a:r>
            <a:r>
              <a:rPr lang="zh-CN" altLang="en-US" dirty="0" smtClean="0"/>
              <a:t>，赋予给它，然后对于问题小区，则将创建一个新的基带设备</a:t>
            </a:r>
            <a:r>
              <a:rPr lang="en-US" altLang="zh-CN" dirty="0" smtClean="0"/>
              <a:t>id</a:t>
            </a:r>
            <a:r>
              <a:rPr lang="zh-CN" altLang="en-US" dirty="0" smtClean="0"/>
              <a:t>，具体的策略是巴拉巴拉。。然后生成对应的修正</a:t>
            </a:r>
            <a:r>
              <a:rPr lang="en-US" altLang="zh-CN" dirty="0" smtClean="0"/>
              <a:t>MML</a:t>
            </a:r>
            <a:r>
              <a:rPr lang="zh-CN" altLang="en-US" dirty="0" smtClean="0"/>
              <a:t>，然后编写批处理脚本</a:t>
            </a:r>
            <a:endParaRPr lang="en-US" dirty="0"/>
          </a:p>
        </p:txBody>
      </p:sp>
      <p:sp>
        <p:nvSpPr>
          <p:cNvPr id="4" name="灯片编号占位符 3"/>
          <p:cNvSpPr>
            <a:spLocks noGrp="1"/>
          </p:cNvSpPr>
          <p:nvPr>
            <p:ph type="sldNum" sz="quarter" idx="10"/>
          </p:nvPr>
        </p:nvSpPr>
        <p:spPr/>
        <p:txBody>
          <a:bodyPr/>
          <a:lstStyle/>
          <a:p>
            <a:pPr>
              <a:defRPr/>
            </a:pPr>
            <a:fld id="{2CCFF573-0636-428F-A915-A8B557BC968C}" type="slidenum">
              <a:rPr lang="zh-CN" altLang="en-US" smtClean="0"/>
              <a:pPr>
                <a:defRPr/>
              </a:pPr>
              <a:t>4</a:t>
            </a:fld>
            <a:endParaRPr lang="zh-CN" altLang="en-US"/>
          </a:p>
        </p:txBody>
      </p:sp>
    </p:spTree>
    <p:extLst>
      <p:ext uri="{BB962C8B-B14F-4D97-AF65-F5344CB8AC3E}">
        <p14:creationId xmlns:p14="http://schemas.microsoft.com/office/powerpoint/2010/main" val="1700133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这个脚本的背景是，在配置小区过程中，平台允许小区和基带板存在一对多的关系，但是这种关系是对于</a:t>
            </a:r>
            <a:r>
              <a:rPr lang="en-US" altLang="zh-CN" dirty="0" smtClean="0"/>
              <a:t>3G</a:t>
            </a:r>
            <a:r>
              <a:rPr lang="zh-CN" altLang="en-US" dirty="0" smtClean="0"/>
              <a:t>才具有实际意义，对</a:t>
            </a:r>
            <a:r>
              <a:rPr lang="en-US" altLang="zh-CN" dirty="0" smtClean="0"/>
              <a:t>LTE</a:t>
            </a:r>
            <a:r>
              <a:rPr lang="zh-CN" altLang="en-US" dirty="0" smtClean="0"/>
              <a:t>的小区开发其实是冗余的</a:t>
            </a:r>
            <a:r>
              <a:rPr lang="en-US" altLang="zh-CN" dirty="0" smtClean="0"/>
              <a:t>,</a:t>
            </a:r>
            <a:r>
              <a:rPr lang="zh-CN" altLang="en-US" dirty="0" smtClean="0"/>
              <a:t>并且在站点升级过程中可能会由于这个特点导致出现问题，因此我的工作就是解析站点的配置文件，找出问题站点的问题小区，然后解析日志文件，对于没有绑定基带设备的小区，找到合理的基带设备</a:t>
            </a:r>
            <a:r>
              <a:rPr lang="en-US" altLang="zh-CN" dirty="0" smtClean="0"/>
              <a:t>id</a:t>
            </a:r>
            <a:r>
              <a:rPr lang="zh-CN" altLang="en-US" dirty="0" smtClean="0"/>
              <a:t>，赋予给它，然后对于问题小区，则将创建一个新的基带设备</a:t>
            </a:r>
            <a:r>
              <a:rPr lang="en-US" altLang="zh-CN" dirty="0" smtClean="0"/>
              <a:t>id</a:t>
            </a:r>
            <a:r>
              <a:rPr lang="zh-CN" altLang="en-US" dirty="0" smtClean="0"/>
              <a:t>，具体的策略是巴拉巴拉。。然后生成对应的修正</a:t>
            </a:r>
            <a:r>
              <a:rPr lang="en-US" altLang="zh-CN" dirty="0" smtClean="0"/>
              <a:t>MML</a:t>
            </a:r>
            <a:r>
              <a:rPr lang="zh-CN" altLang="en-US" dirty="0" smtClean="0"/>
              <a:t>，然后编写批处理脚本</a:t>
            </a:r>
            <a:endParaRPr lang="en-US" dirty="0"/>
          </a:p>
        </p:txBody>
      </p:sp>
      <p:sp>
        <p:nvSpPr>
          <p:cNvPr id="4" name="灯片编号占位符 3"/>
          <p:cNvSpPr>
            <a:spLocks noGrp="1"/>
          </p:cNvSpPr>
          <p:nvPr>
            <p:ph type="sldNum" sz="quarter" idx="10"/>
          </p:nvPr>
        </p:nvSpPr>
        <p:spPr/>
        <p:txBody>
          <a:bodyPr/>
          <a:lstStyle/>
          <a:p>
            <a:pPr>
              <a:defRPr/>
            </a:pPr>
            <a:fld id="{2CCFF573-0636-428F-A915-A8B557BC968C}" type="slidenum">
              <a:rPr lang="zh-CN" altLang="en-US" smtClean="0"/>
              <a:pPr>
                <a:defRPr/>
              </a:pPr>
              <a:t>5</a:t>
            </a:fld>
            <a:endParaRPr lang="zh-CN" altLang="en-US"/>
          </a:p>
        </p:txBody>
      </p:sp>
    </p:spTree>
    <p:extLst>
      <p:ext uri="{BB962C8B-B14F-4D97-AF65-F5344CB8AC3E}">
        <p14:creationId xmlns:p14="http://schemas.microsoft.com/office/powerpoint/2010/main" val="2631224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2CCFF573-0636-428F-A915-A8B557BC968C}" type="slidenum">
              <a:rPr lang="zh-CN" altLang="en-US" smtClean="0"/>
              <a:pPr>
                <a:defRPr/>
              </a:pPr>
              <a:t>6</a:t>
            </a:fld>
            <a:endParaRPr lang="zh-CN" altLang="en-US"/>
          </a:p>
        </p:txBody>
      </p:sp>
    </p:spTree>
    <p:extLst>
      <p:ext uri="{BB962C8B-B14F-4D97-AF65-F5344CB8AC3E}">
        <p14:creationId xmlns:p14="http://schemas.microsoft.com/office/powerpoint/2010/main" val="951702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2CCFF573-0636-428F-A915-A8B557BC968C}" type="slidenum">
              <a:rPr lang="zh-CN" altLang="en-US" smtClean="0"/>
              <a:pPr>
                <a:defRPr/>
              </a:pPr>
              <a:t>8</a:t>
            </a:fld>
            <a:endParaRPr lang="zh-CN" altLang="en-US"/>
          </a:p>
        </p:txBody>
      </p:sp>
    </p:spTree>
    <p:extLst>
      <p:ext uri="{BB962C8B-B14F-4D97-AF65-F5344CB8AC3E}">
        <p14:creationId xmlns:p14="http://schemas.microsoft.com/office/powerpoint/2010/main" val="37912696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2CCFF573-0636-428F-A915-A8B557BC968C}" type="slidenum">
              <a:rPr lang="zh-CN" altLang="en-US" smtClean="0"/>
              <a:pPr>
                <a:defRPr/>
              </a:pPr>
              <a:t>9</a:t>
            </a:fld>
            <a:endParaRPr lang="zh-CN" altLang="en-US"/>
          </a:p>
        </p:txBody>
      </p:sp>
    </p:spTree>
    <p:extLst>
      <p:ext uri="{BB962C8B-B14F-4D97-AF65-F5344CB8AC3E}">
        <p14:creationId xmlns:p14="http://schemas.microsoft.com/office/powerpoint/2010/main" val="20859715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2CCFF573-0636-428F-A915-A8B557BC968C}" type="slidenum">
              <a:rPr lang="zh-CN" altLang="en-US" smtClean="0"/>
              <a:pPr>
                <a:defRPr/>
              </a:pPr>
              <a:t>10</a:t>
            </a:fld>
            <a:endParaRPr lang="zh-CN" altLang="en-US"/>
          </a:p>
        </p:txBody>
      </p:sp>
    </p:spTree>
    <p:extLst>
      <p:ext uri="{BB962C8B-B14F-4D97-AF65-F5344CB8AC3E}">
        <p14:creationId xmlns:p14="http://schemas.microsoft.com/office/powerpoint/2010/main" val="3655251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155825"/>
            <a:ext cx="5616575" cy="625475"/>
          </a:xfrm>
        </p:spPr>
        <p:txBody>
          <a:bodyPr/>
          <a:lstStyle/>
          <a:p>
            <a:r>
              <a:rPr lang="zh-CN" altLang="en-US" smtClean="0"/>
              <a:t>单击此处编辑母版标题样式</a:t>
            </a:r>
            <a:endParaRPr lang="zh-CN" altLang="en-US" dirty="0"/>
          </a:p>
        </p:txBody>
      </p:sp>
      <p:sp>
        <p:nvSpPr>
          <p:cNvPr id="8" name="副标题 2"/>
          <p:cNvSpPr>
            <a:spLocks noGrp="1"/>
          </p:cNvSpPr>
          <p:nvPr>
            <p:ph type="subTitle" idx="11"/>
          </p:nvPr>
        </p:nvSpPr>
        <p:spPr>
          <a:xfrm>
            <a:off x="755650" y="3068638"/>
            <a:ext cx="6400800" cy="492443"/>
          </a:xfrm>
          <a:prstGeom prst="rect">
            <a:avLst/>
          </a:prstGeo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4" name="Rectangle 19"/>
          <p:cNvSpPr>
            <a:spLocks noGrp="1" noChangeArrowheads="1"/>
          </p:cNvSpPr>
          <p:nvPr>
            <p:ph type="dt" sz="quarter" idx="12"/>
          </p:nvPr>
        </p:nvSpPr>
        <p:spPr>
          <a:ln/>
        </p:spPr>
        <p:txBody>
          <a:bodyPr/>
          <a:lstStyle>
            <a:lvl1pPr>
              <a:defRPr/>
            </a:lvl1pPr>
          </a:lstStyle>
          <a:p>
            <a:pPr>
              <a:defRPr/>
            </a:pPr>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636838"/>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325438"/>
            <a:ext cx="7632700" cy="87153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755650" y="1628775"/>
            <a:ext cx="7632700" cy="41941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361113" y="6489700"/>
            <a:ext cx="2097087" cy="457200"/>
          </a:xfrm>
          <a:prstGeom prst="rect">
            <a:avLst/>
          </a:prstGeom>
        </p:spPr>
        <p:txBody>
          <a:bodyPr/>
          <a:lstStyle>
            <a:lvl1pPr>
              <a:defRPr/>
            </a:lvl1pPr>
          </a:lstStyle>
          <a:p>
            <a:r>
              <a:rPr lang="en-US" altLang="zh-CN"/>
              <a:t>Page </a:t>
            </a:r>
            <a:fld id="{C7347C64-711F-4768-95C1-7C58B2E7B4EF}"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jpe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jpe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5.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jpe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6.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jpeg"/></Relationships>
</file>

<file path=ppt/slideMasters/_rels/slideMaster7.xml.rels><?xml version="1.0" encoding="UTF-8" standalone="yes"?>
<Relationships xmlns="http://schemas.openxmlformats.org/package/2006/relationships"><Relationship Id="rId1"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050" name="Group 77"/>
          <p:cNvGrpSpPr>
            <a:grpSpLocks/>
          </p:cNvGrpSpPr>
          <p:nvPr/>
        </p:nvGrpSpPr>
        <p:grpSpPr bwMode="auto">
          <a:xfrm>
            <a:off x="9324975" y="3359150"/>
            <a:ext cx="919163" cy="3490913"/>
            <a:chOff x="5839" y="2160"/>
            <a:chExt cx="579" cy="2199"/>
          </a:xfrm>
        </p:grpSpPr>
        <p:sp>
          <p:nvSpPr>
            <p:cNvPr id="1038" name="Rectangle 78"/>
            <p:cNvSpPr>
              <a:spLocks noChangeArrowheads="1"/>
            </p:cNvSpPr>
            <p:nvPr/>
          </p:nvSpPr>
          <p:spPr bwMode="auto">
            <a:xfrm>
              <a:off x="5839" y="2160"/>
              <a:ext cx="579" cy="2199"/>
            </a:xfrm>
            <a:prstGeom prst="rect">
              <a:avLst/>
            </a:prstGeom>
            <a:solidFill>
              <a:schemeClr val="bg1"/>
            </a:solidFill>
            <a:ln>
              <a:noFill/>
            </a:ln>
            <a:effectLst/>
            <a:extLst/>
          </p:spPr>
          <p:txBody>
            <a:bodyPr lIns="91425" tIns="45712" rIns="91425" bIns="45712" anchor="ctr">
              <a:spAutoFit/>
            </a:bodyPr>
            <a:lstStyle/>
            <a:p>
              <a:pPr>
                <a:defRPr/>
              </a:pPr>
              <a:endParaRPr lang="zh-CN" altLang="en-US"/>
            </a:p>
          </p:txBody>
        </p:sp>
        <p:grpSp>
          <p:nvGrpSpPr>
            <p:cNvPr id="2063" name="Group 79"/>
            <p:cNvGrpSpPr>
              <a:grpSpLocks/>
            </p:cNvGrpSpPr>
            <p:nvPr/>
          </p:nvGrpSpPr>
          <p:grpSpPr bwMode="auto">
            <a:xfrm>
              <a:off x="5893" y="2387"/>
              <a:ext cx="466" cy="115"/>
              <a:chOff x="5893" y="2387"/>
              <a:chExt cx="466" cy="115"/>
            </a:xfrm>
          </p:grpSpPr>
          <p:sp>
            <p:nvSpPr>
              <p:cNvPr id="1100" name="Rectangle 80"/>
              <p:cNvSpPr>
                <a:spLocks noChangeArrowheads="1"/>
              </p:cNvSpPr>
              <p:nvPr/>
            </p:nvSpPr>
            <p:spPr bwMode="auto">
              <a:xfrm flipV="1">
                <a:off x="6010" y="2387"/>
                <a:ext cx="116" cy="115"/>
              </a:xfrm>
              <a:prstGeom prst="rect">
                <a:avLst/>
              </a:prstGeom>
              <a:solidFill>
                <a:srgbClr val="FFCC66"/>
              </a:solidFill>
              <a:ln>
                <a:noFill/>
              </a:ln>
              <a:effectLst/>
              <a:extLst/>
            </p:spPr>
            <p:txBody>
              <a:bodyPr wrap="none" anchor="ctr"/>
              <a:lstStyle/>
              <a:p>
                <a:pPr>
                  <a:defRPr/>
                </a:pPr>
                <a:endParaRPr lang="zh-CN" altLang="en-US"/>
              </a:p>
            </p:txBody>
          </p:sp>
          <p:sp>
            <p:nvSpPr>
              <p:cNvPr id="1101" name="Rectangle 81"/>
              <p:cNvSpPr>
                <a:spLocks noChangeArrowheads="1"/>
              </p:cNvSpPr>
              <p:nvPr/>
            </p:nvSpPr>
            <p:spPr bwMode="auto">
              <a:xfrm flipV="1">
                <a:off x="6126" y="2387"/>
                <a:ext cx="116" cy="115"/>
              </a:xfrm>
              <a:prstGeom prst="rect">
                <a:avLst/>
              </a:prstGeom>
              <a:solidFill>
                <a:srgbClr val="FF9900"/>
              </a:solidFill>
              <a:ln>
                <a:noFill/>
              </a:ln>
              <a:effectLst/>
              <a:extLst/>
            </p:spPr>
            <p:txBody>
              <a:bodyPr wrap="none" anchor="ctr"/>
              <a:lstStyle/>
              <a:p>
                <a:pPr>
                  <a:defRPr/>
                </a:pPr>
                <a:endParaRPr lang="zh-CN" altLang="en-US"/>
              </a:p>
            </p:txBody>
          </p:sp>
          <p:sp>
            <p:nvSpPr>
              <p:cNvPr id="1102" name="Rectangle 82"/>
              <p:cNvSpPr>
                <a:spLocks noChangeArrowheads="1"/>
              </p:cNvSpPr>
              <p:nvPr/>
            </p:nvSpPr>
            <p:spPr bwMode="auto">
              <a:xfrm flipV="1">
                <a:off x="6242" y="2387"/>
                <a:ext cx="117" cy="115"/>
              </a:xfrm>
              <a:prstGeom prst="rect">
                <a:avLst/>
              </a:prstGeom>
              <a:solidFill>
                <a:srgbClr val="99660A"/>
              </a:solidFill>
              <a:ln>
                <a:noFill/>
              </a:ln>
              <a:effectLst/>
              <a:extLst/>
            </p:spPr>
            <p:txBody>
              <a:bodyPr wrap="none" anchor="ctr"/>
              <a:lstStyle/>
              <a:p>
                <a:pPr>
                  <a:defRPr/>
                </a:pPr>
                <a:endParaRPr lang="zh-CN" altLang="en-US"/>
              </a:p>
            </p:txBody>
          </p:sp>
          <p:sp>
            <p:nvSpPr>
              <p:cNvPr id="1103" name="Rectangle 83"/>
              <p:cNvSpPr>
                <a:spLocks noChangeArrowheads="1"/>
              </p:cNvSpPr>
              <p:nvPr/>
            </p:nvSpPr>
            <p:spPr bwMode="auto">
              <a:xfrm flipV="1">
                <a:off x="5893" y="2387"/>
                <a:ext cx="117" cy="115"/>
              </a:xfrm>
              <a:prstGeom prst="rect">
                <a:avLst/>
              </a:prstGeom>
              <a:solidFill>
                <a:srgbClr val="FFCC99"/>
              </a:solidFill>
              <a:ln>
                <a:noFill/>
              </a:ln>
              <a:effectLst/>
              <a:extLst/>
            </p:spPr>
            <p:txBody>
              <a:bodyPr wrap="none" anchor="ctr"/>
              <a:lstStyle/>
              <a:p>
                <a:pPr>
                  <a:defRPr/>
                </a:pPr>
                <a:endParaRPr lang="zh-CN" altLang="en-US"/>
              </a:p>
            </p:txBody>
          </p:sp>
        </p:grpSp>
        <p:grpSp>
          <p:nvGrpSpPr>
            <p:cNvPr id="2064" name="Group 84"/>
            <p:cNvGrpSpPr>
              <a:grpSpLocks/>
            </p:cNvGrpSpPr>
            <p:nvPr/>
          </p:nvGrpSpPr>
          <p:grpSpPr bwMode="auto">
            <a:xfrm>
              <a:off x="5893" y="2523"/>
              <a:ext cx="466" cy="115"/>
              <a:chOff x="5893" y="2523"/>
              <a:chExt cx="466" cy="115"/>
            </a:xfrm>
          </p:grpSpPr>
          <p:sp>
            <p:nvSpPr>
              <p:cNvPr id="1096" name="Rectangle 85"/>
              <p:cNvSpPr>
                <a:spLocks noChangeArrowheads="1"/>
              </p:cNvSpPr>
              <p:nvPr/>
            </p:nvSpPr>
            <p:spPr bwMode="auto">
              <a:xfrm flipV="1">
                <a:off x="6010" y="2523"/>
                <a:ext cx="116" cy="115"/>
              </a:xfrm>
              <a:prstGeom prst="rect">
                <a:avLst/>
              </a:prstGeom>
              <a:solidFill>
                <a:srgbClr val="99CCFF"/>
              </a:solidFill>
              <a:ln>
                <a:noFill/>
              </a:ln>
              <a:effectLst/>
              <a:extLst/>
            </p:spPr>
            <p:txBody>
              <a:bodyPr wrap="none" anchor="ctr"/>
              <a:lstStyle/>
              <a:p>
                <a:pPr>
                  <a:defRPr/>
                </a:pPr>
                <a:endParaRPr lang="zh-CN" altLang="en-US"/>
              </a:p>
            </p:txBody>
          </p:sp>
          <p:sp>
            <p:nvSpPr>
              <p:cNvPr id="1097" name="Rectangle 86"/>
              <p:cNvSpPr>
                <a:spLocks noChangeArrowheads="1"/>
              </p:cNvSpPr>
              <p:nvPr/>
            </p:nvSpPr>
            <p:spPr bwMode="auto">
              <a:xfrm flipV="1">
                <a:off x="6126" y="2523"/>
                <a:ext cx="116" cy="115"/>
              </a:xfrm>
              <a:prstGeom prst="rect">
                <a:avLst/>
              </a:prstGeom>
              <a:solidFill>
                <a:srgbClr val="99CCCC"/>
              </a:solidFill>
              <a:ln>
                <a:noFill/>
              </a:ln>
              <a:effectLst/>
              <a:extLst/>
            </p:spPr>
            <p:txBody>
              <a:bodyPr wrap="none" anchor="ctr"/>
              <a:lstStyle/>
              <a:p>
                <a:pPr>
                  <a:defRPr/>
                </a:pPr>
                <a:endParaRPr lang="zh-CN" altLang="en-US"/>
              </a:p>
            </p:txBody>
          </p:sp>
          <p:sp>
            <p:nvSpPr>
              <p:cNvPr id="1098" name="Rectangle 87"/>
              <p:cNvSpPr>
                <a:spLocks noChangeArrowheads="1"/>
              </p:cNvSpPr>
              <p:nvPr/>
            </p:nvSpPr>
            <p:spPr bwMode="auto">
              <a:xfrm flipV="1">
                <a:off x="6242" y="2523"/>
                <a:ext cx="117" cy="115"/>
              </a:xfrm>
              <a:prstGeom prst="rect">
                <a:avLst/>
              </a:prstGeom>
              <a:solidFill>
                <a:srgbClr val="009999"/>
              </a:solidFill>
              <a:ln>
                <a:noFill/>
              </a:ln>
              <a:effectLst/>
              <a:extLst/>
            </p:spPr>
            <p:txBody>
              <a:bodyPr wrap="none" anchor="ctr"/>
              <a:lstStyle/>
              <a:p>
                <a:pPr>
                  <a:defRPr/>
                </a:pPr>
                <a:endParaRPr lang="zh-CN" altLang="en-US"/>
              </a:p>
            </p:txBody>
          </p:sp>
          <p:sp>
            <p:nvSpPr>
              <p:cNvPr id="1099" name="Rectangle 88"/>
              <p:cNvSpPr>
                <a:spLocks noChangeArrowheads="1"/>
              </p:cNvSpPr>
              <p:nvPr/>
            </p:nvSpPr>
            <p:spPr bwMode="auto">
              <a:xfrm flipV="1">
                <a:off x="5893" y="2523"/>
                <a:ext cx="117" cy="115"/>
              </a:xfrm>
              <a:prstGeom prst="rect">
                <a:avLst/>
              </a:prstGeom>
              <a:solidFill>
                <a:srgbClr val="CCCCFF"/>
              </a:solidFill>
              <a:ln>
                <a:noFill/>
              </a:ln>
              <a:effectLst/>
              <a:extLst/>
            </p:spPr>
            <p:txBody>
              <a:bodyPr wrap="none" anchor="ctr"/>
              <a:lstStyle/>
              <a:p>
                <a:pPr>
                  <a:defRPr/>
                </a:pPr>
                <a:endParaRPr lang="zh-CN" altLang="en-US"/>
              </a:p>
            </p:txBody>
          </p:sp>
        </p:grpSp>
        <p:grpSp>
          <p:nvGrpSpPr>
            <p:cNvPr id="2065" name="Group 89"/>
            <p:cNvGrpSpPr>
              <a:grpSpLocks/>
            </p:cNvGrpSpPr>
            <p:nvPr/>
          </p:nvGrpSpPr>
          <p:grpSpPr bwMode="auto">
            <a:xfrm>
              <a:off x="5893" y="2659"/>
              <a:ext cx="466" cy="115"/>
              <a:chOff x="5893" y="2659"/>
              <a:chExt cx="466" cy="115"/>
            </a:xfrm>
          </p:grpSpPr>
          <p:sp>
            <p:nvSpPr>
              <p:cNvPr id="1092" name="Rectangle 90"/>
              <p:cNvSpPr>
                <a:spLocks noChangeArrowheads="1"/>
              </p:cNvSpPr>
              <p:nvPr/>
            </p:nvSpPr>
            <p:spPr bwMode="auto">
              <a:xfrm flipV="1">
                <a:off x="6010" y="2659"/>
                <a:ext cx="116" cy="115"/>
              </a:xfrm>
              <a:prstGeom prst="rect">
                <a:avLst/>
              </a:prstGeom>
              <a:solidFill>
                <a:srgbClr val="99CCCC"/>
              </a:solidFill>
              <a:ln>
                <a:noFill/>
              </a:ln>
              <a:effectLst/>
              <a:extLst/>
            </p:spPr>
            <p:txBody>
              <a:bodyPr wrap="none" anchor="ctr"/>
              <a:lstStyle/>
              <a:p>
                <a:pPr>
                  <a:defRPr/>
                </a:pPr>
                <a:endParaRPr lang="zh-CN" altLang="en-US"/>
              </a:p>
            </p:txBody>
          </p:sp>
          <p:sp>
            <p:nvSpPr>
              <p:cNvPr id="1093" name="Rectangle 91"/>
              <p:cNvSpPr>
                <a:spLocks noChangeArrowheads="1"/>
              </p:cNvSpPr>
              <p:nvPr/>
            </p:nvSpPr>
            <p:spPr bwMode="auto">
              <a:xfrm flipV="1">
                <a:off x="6126" y="2659"/>
                <a:ext cx="116" cy="115"/>
              </a:xfrm>
              <a:prstGeom prst="rect">
                <a:avLst/>
              </a:prstGeom>
              <a:solidFill>
                <a:srgbClr val="0099CC"/>
              </a:solidFill>
              <a:ln>
                <a:noFill/>
              </a:ln>
              <a:effectLst/>
              <a:extLst/>
            </p:spPr>
            <p:txBody>
              <a:bodyPr wrap="none" anchor="ctr"/>
              <a:lstStyle/>
              <a:p>
                <a:pPr>
                  <a:defRPr/>
                </a:pPr>
                <a:endParaRPr lang="zh-CN" altLang="en-US"/>
              </a:p>
            </p:txBody>
          </p:sp>
          <p:sp>
            <p:nvSpPr>
              <p:cNvPr id="1094" name="Rectangle 92"/>
              <p:cNvSpPr>
                <a:spLocks noChangeArrowheads="1"/>
              </p:cNvSpPr>
              <p:nvPr/>
            </p:nvSpPr>
            <p:spPr bwMode="auto">
              <a:xfrm flipV="1">
                <a:off x="6242" y="2659"/>
                <a:ext cx="117" cy="115"/>
              </a:xfrm>
              <a:prstGeom prst="rect">
                <a:avLst/>
              </a:prstGeom>
              <a:solidFill>
                <a:srgbClr val="006699"/>
              </a:solidFill>
              <a:ln>
                <a:noFill/>
              </a:ln>
              <a:effectLst/>
              <a:extLst/>
            </p:spPr>
            <p:txBody>
              <a:bodyPr wrap="none" anchor="ctr"/>
              <a:lstStyle/>
              <a:p>
                <a:pPr>
                  <a:defRPr/>
                </a:pPr>
                <a:endParaRPr lang="zh-CN" altLang="en-US"/>
              </a:p>
            </p:txBody>
          </p:sp>
          <p:sp>
            <p:nvSpPr>
              <p:cNvPr id="1095" name="Rectangle 93"/>
              <p:cNvSpPr>
                <a:spLocks noChangeArrowheads="1"/>
              </p:cNvSpPr>
              <p:nvPr/>
            </p:nvSpPr>
            <p:spPr bwMode="auto">
              <a:xfrm flipV="1">
                <a:off x="5893" y="2659"/>
                <a:ext cx="117" cy="115"/>
              </a:xfrm>
              <a:prstGeom prst="rect">
                <a:avLst/>
              </a:prstGeom>
              <a:solidFill>
                <a:srgbClr val="CCFF99"/>
              </a:solidFill>
              <a:ln>
                <a:noFill/>
              </a:ln>
              <a:effectLst/>
              <a:extLst/>
            </p:spPr>
            <p:txBody>
              <a:bodyPr wrap="none" anchor="ctr"/>
              <a:lstStyle/>
              <a:p>
                <a:pPr>
                  <a:defRPr/>
                </a:pPr>
                <a:endParaRPr lang="zh-CN" altLang="en-US"/>
              </a:p>
            </p:txBody>
          </p:sp>
        </p:grpSp>
        <p:grpSp>
          <p:nvGrpSpPr>
            <p:cNvPr id="2066" name="Group 94"/>
            <p:cNvGrpSpPr>
              <a:grpSpLocks/>
            </p:cNvGrpSpPr>
            <p:nvPr/>
          </p:nvGrpSpPr>
          <p:grpSpPr bwMode="auto">
            <a:xfrm>
              <a:off x="5893" y="2251"/>
              <a:ext cx="466" cy="119"/>
              <a:chOff x="5893" y="2251"/>
              <a:chExt cx="466" cy="119"/>
            </a:xfrm>
          </p:grpSpPr>
          <p:sp>
            <p:nvSpPr>
              <p:cNvPr id="1088" name="Rectangle 95"/>
              <p:cNvSpPr>
                <a:spLocks noChangeArrowheads="1"/>
              </p:cNvSpPr>
              <p:nvPr/>
            </p:nvSpPr>
            <p:spPr bwMode="auto">
              <a:xfrm flipV="1">
                <a:off x="6126" y="2251"/>
                <a:ext cx="116" cy="119"/>
              </a:xfrm>
              <a:prstGeom prst="rect">
                <a:avLst/>
              </a:prstGeom>
              <a:solidFill>
                <a:srgbClr val="FF9900"/>
              </a:solidFill>
              <a:ln>
                <a:noFill/>
              </a:ln>
              <a:effectLst/>
              <a:extLst/>
            </p:spPr>
            <p:txBody>
              <a:bodyPr wrap="none" anchor="ctr"/>
              <a:lstStyle/>
              <a:p>
                <a:pPr>
                  <a:defRPr/>
                </a:pPr>
                <a:endParaRPr lang="zh-CN" altLang="en-US"/>
              </a:p>
            </p:txBody>
          </p:sp>
          <p:sp>
            <p:nvSpPr>
              <p:cNvPr id="1089" name="Rectangle 96"/>
              <p:cNvSpPr>
                <a:spLocks noChangeArrowheads="1"/>
              </p:cNvSpPr>
              <p:nvPr/>
            </p:nvSpPr>
            <p:spPr bwMode="auto">
              <a:xfrm flipV="1">
                <a:off x="6242" y="2251"/>
                <a:ext cx="117" cy="119"/>
              </a:xfrm>
              <a:prstGeom prst="rect">
                <a:avLst/>
              </a:prstGeom>
              <a:solidFill>
                <a:srgbClr val="CCCCCC"/>
              </a:solidFill>
              <a:ln>
                <a:noFill/>
              </a:ln>
              <a:effectLst/>
              <a:extLst/>
            </p:spPr>
            <p:txBody>
              <a:bodyPr wrap="none" anchor="ctr"/>
              <a:lstStyle/>
              <a:p>
                <a:pPr>
                  <a:defRPr/>
                </a:pPr>
                <a:endParaRPr lang="zh-CN" altLang="en-US"/>
              </a:p>
            </p:txBody>
          </p:sp>
          <p:sp>
            <p:nvSpPr>
              <p:cNvPr id="1090" name="Rectangle 97"/>
              <p:cNvSpPr>
                <a:spLocks noChangeArrowheads="1"/>
              </p:cNvSpPr>
              <p:nvPr/>
            </p:nvSpPr>
            <p:spPr bwMode="auto">
              <a:xfrm flipV="1">
                <a:off x="5893" y="2251"/>
                <a:ext cx="117" cy="119"/>
              </a:xfrm>
              <a:prstGeom prst="rect">
                <a:avLst/>
              </a:prstGeom>
              <a:solidFill>
                <a:srgbClr val="99CCFF"/>
              </a:solidFill>
              <a:ln>
                <a:noFill/>
              </a:ln>
              <a:effectLst/>
              <a:extLst/>
            </p:spPr>
            <p:txBody>
              <a:bodyPr wrap="none" anchor="ctr"/>
              <a:lstStyle/>
              <a:p>
                <a:pPr>
                  <a:defRPr/>
                </a:pPr>
                <a:endParaRPr lang="zh-CN" altLang="en-US"/>
              </a:p>
            </p:txBody>
          </p:sp>
          <p:sp>
            <p:nvSpPr>
              <p:cNvPr id="1091" name="Rectangle 98"/>
              <p:cNvSpPr>
                <a:spLocks noChangeArrowheads="1"/>
              </p:cNvSpPr>
              <p:nvPr/>
            </p:nvSpPr>
            <p:spPr bwMode="auto">
              <a:xfrm flipV="1">
                <a:off x="6010" y="2251"/>
                <a:ext cx="116" cy="119"/>
              </a:xfrm>
              <a:prstGeom prst="rect">
                <a:avLst/>
              </a:prstGeom>
              <a:solidFill>
                <a:srgbClr val="669900"/>
              </a:solidFill>
              <a:ln>
                <a:noFill/>
              </a:ln>
              <a:effectLst/>
              <a:extLst/>
            </p:spPr>
            <p:txBody>
              <a:bodyPr wrap="none" anchor="ctr"/>
              <a:lstStyle/>
              <a:p>
                <a:pPr>
                  <a:defRPr/>
                </a:pPr>
                <a:endParaRPr lang="zh-CN" altLang="en-US"/>
              </a:p>
            </p:txBody>
          </p:sp>
        </p:grpSp>
        <p:grpSp>
          <p:nvGrpSpPr>
            <p:cNvPr id="2067" name="Group 99"/>
            <p:cNvGrpSpPr>
              <a:grpSpLocks/>
            </p:cNvGrpSpPr>
            <p:nvPr/>
          </p:nvGrpSpPr>
          <p:grpSpPr bwMode="auto">
            <a:xfrm>
              <a:off x="5893" y="2886"/>
              <a:ext cx="466" cy="115"/>
              <a:chOff x="5893" y="2886"/>
              <a:chExt cx="466" cy="115"/>
            </a:xfrm>
          </p:grpSpPr>
          <p:sp>
            <p:nvSpPr>
              <p:cNvPr id="1084" name="Rectangle 100"/>
              <p:cNvSpPr>
                <a:spLocks noChangeArrowheads="1"/>
              </p:cNvSpPr>
              <p:nvPr/>
            </p:nvSpPr>
            <p:spPr bwMode="auto">
              <a:xfrm flipV="1">
                <a:off x="6010" y="2886"/>
                <a:ext cx="116" cy="115"/>
              </a:xfrm>
              <a:prstGeom prst="rect">
                <a:avLst/>
              </a:prstGeom>
              <a:solidFill>
                <a:srgbClr val="FF9900"/>
              </a:solidFill>
              <a:ln>
                <a:noFill/>
              </a:ln>
              <a:effectLst/>
              <a:extLst/>
            </p:spPr>
            <p:txBody>
              <a:bodyPr wrap="none" anchor="ctr"/>
              <a:lstStyle/>
              <a:p>
                <a:pPr>
                  <a:defRPr/>
                </a:pPr>
                <a:endParaRPr lang="zh-CN" altLang="en-US"/>
              </a:p>
            </p:txBody>
          </p:sp>
          <p:sp>
            <p:nvSpPr>
              <p:cNvPr id="1085" name="Rectangle 101"/>
              <p:cNvSpPr>
                <a:spLocks noChangeArrowheads="1"/>
              </p:cNvSpPr>
              <p:nvPr/>
            </p:nvSpPr>
            <p:spPr bwMode="auto">
              <a:xfrm flipV="1">
                <a:off x="6126" y="2886"/>
                <a:ext cx="116" cy="115"/>
              </a:xfrm>
              <a:prstGeom prst="rect">
                <a:avLst/>
              </a:prstGeom>
              <a:solidFill>
                <a:srgbClr val="FFCC99"/>
              </a:solidFill>
              <a:ln>
                <a:noFill/>
              </a:ln>
              <a:effectLst/>
              <a:extLst/>
            </p:spPr>
            <p:txBody>
              <a:bodyPr wrap="none" anchor="ctr"/>
              <a:lstStyle/>
              <a:p>
                <a:pPr>
                  <a:defRPr/>
                </a:pPr>
                <a:endParaRPr lang="zh-CN" altLang="en-US"/>
              </a:p>
            </p:txBody>
          </p:sp>
          <p:sp>
            <p:nvSpPr>
              <p:cNvPr id="1086" name="Rectangle 102"/>
              <p:cNvSpPr>
                <a:spLocks noChangeArrowheads="1"/>
              </p:cNvSpPr>
              <p:nvPr/>
            </p:nvSpPr>
            <p:spPr bwMode="auto">
              <a:xfrm flipV="1">
                <a:off x="6242" y="2886"/>
                <a:ext cx="117" cy="115"/>
              </a:xfrm>
              <a:prstGeom prst="rect">
                <a:avLst/>
              </a:prstGeom>
              <a:solidFill>
                <a:srgbClr val="FFCC66"/>
              </a:solidFill>
              <a:ln>
                <a:noFill/>
              </a:ln>
              <a:effectLst/>
              <a:extLst/>
            </p:spPr>
            <p:txBody>
              <a:bodyPr wrap="none" anchor="ctr"/>
              <a:lstStyle/>
              <a:p>
                <a:pPr>
                  <a:defRPr/>
                </a:pPr>
                <a:endParaRPr lang="zh-CN" altLang="en-US"/>
              </a:p>
            </p:txBody>
          </p:sp>
          <p:sp>
            <p:nvSpPr>
              <p:cNvPr id="1087" name="Rectangle 103"/>
              <p:cNvSpPr>
                <a:spLocks noChangeArrowheads="1"/>
              </p:cNvSpPr>
              <p:nvPr/>
            </p:nvSpPr>
            <p:spPr bwMode="auto">
              <a:xfrm flipV="1">
                <a:off x="5893" y="2886"/>
                <a:ext cx="117" cy="115"/>
              </a:xfrm>
              <a:prstGeom prst="rect">
                <a:avLst/>
              </a:prstGeom>
              <a:solidFill>
                <a:schemeClr val="tx2"/>
              </a:solidFill>
              <a:ln>
                <a:noFill/>
              </a:ln>
              <a:effectLst/>
              <a:extLst/>
            </p:spPr>
            <p:txBody>
              <a:bodyPr wrap="none" anchor="ctr"/>
              <a:lstStyle/>
              <a:p>
                <a:pPr>
                  <a:defRPr/>
                </a:pPr>
                <a:endParaRPr lang="zh-CN" altLang="en-US"/>
              </a:p>
            </p:txBody>
          </p:sp>
        </p:grpSp>
        <p:grpSp>
          <p:nvGrpSpPr>
            <p:cNvPr id="2068" name="Group 104"/>
            <p:cNvGrpSpPr>
              <a:grpSpLocks/>
            </p:cNvGrpSpPr>
            <p:nvPr/>
          </p:nvGrpSpPr>
          <p:grpSpPr bwMode="auto">
            <a:xfrm>
              <a:off x="5893" y="3022"/>
              <a:ext cx="466" cy="115"/>
              <a:chOff x="5893" y="3022"/>
              <a:chExt cx="466" cy="115"/>
            </a:xfrm>
          </p:grpSpPr>
          <p:sp>
            <p:nvSpPr>
              <p:cNvPr id="1080" name="Rectangle 105"/>
              <p:cNvSpPr>
                <a:spLocks noChangeArrowheads="1"/>
              </p:cNvSpPr>
              <p:nvPr/>
            </p:nvSpPr>
            <p:spPr bwMode="auto">
              <a:xfrm flipV="1">
                <a:off x="6010" y="3022"/>
                <a:ext cx="116" cy="115"/>
              </a:xfrm>
              <a:prstGeom prst="rect">
                <a:avLst/>
              </a:prstGeom>
              <a:solidFill>
                <a:srgbClr val="006699"/>
              </a:solidFill>
              <a:ln>
                <a:noFill/>
              </a:ln>
              <a:effectLst/>
              <a:extLst/>
            </p:spPr>
            <p:txBody>
              <a:bodyPr wrap="none" anchor="ctr"/>
              <a:lstStyle/>
              <a:p>
                <a:pPr>
                  <a:defRPr/>
                </a:pPr>
                <a:endParaRPr lang="zh-CN" altLang="en-US"/>
              </a:p>
            </p:txBody>
          </p:sp>
          <p:sp>
            <p:nvSpPr>
              <p:cNvPr id="1081" name="Rectangle 106"/>
              <p:cNvSpPr>
                <a:spLocks noChangeArrowheads="1"/>
              </p:cNvSpPr>
              <p:nvPr/>
            </p:nvSpPr>
            <p:spPr bwMode="auto">
              <a:xfrm flipV="1">
                <a:off x="6126" y="3022"/>
                <a:ext cx="116" cy="115"/>
              </a:xfrm>
              <a:prstGeom prst="rect">
                <a:avLst/>
              </a:prstGeom>
              <a:solidFill>
                <a:srgbClr val="99CCFF"/>
              </a:solidFill>
              <a:ln>
                <a:noFill/>
              </a:ln>
              <a:effectLst/>
              <a:extLst/>
            </p:spPr>
            <p:txBody>
              <a:bodyPr wrap="none" anchor="ctr"/>
              <a:lstStyle/>
              <a:p>
                <a:pPr>
                  <a:defRPr/>
                </a:pPr>
                <a:endParaRPr lang="zh-CN" altLang="en-US"/>
              </a:p>
            </p:txBody>
          </p:sp>
          <p:sp>
            <p:nvSpPr>
              <p:cNvPr id="1082" name="Rectangle 107"/>
              <p:cNvSpPr>
                <a:spLocks noChangeArrowheads="1"/>
              </p:cNvSpPr>
              <p:nvPr/>
            </p:nvSpPr>
            <p:spPr bwMode="auto">
              <a:xfrm flipV="1">
                <a:off x="6242" y="3022"/>
                <a:ext cx="117" cy="115"/>
              </a:xfrm>
              <a:prstGeom prst="rect">
                <a:avLst/>
              </a:prstGeom>
              <a:solidFill>
                <a:srgbClr val="CCCCFF"/>
              </a:solidFill>
              <a:ln>
                <a:noFill/>
              </a:ln>
              <a:effectLst/>
              <a:extLst/>
            </p:spPr>
            <p:txBody>
              <a:bodyPr wrap="none" anchor="ctr"/>
              <a:lstStyle/>
              <a:p>
                <a:pPr>
                  <a:defRPr/>
                </a:pPr>
                <a:endParaRPr lang="zh-CN" altLang="en-US"/>
              </a:p>
            </p:txBody>
          </p:sp>
          <p:sp>
            <p:nvSpPr>
              <p:cNvPr id="1083" name="Rectangle 108"/>
              <p:cNvSpPr>
                <a:spLocks noChangeArrowheads="1"/>
              </p:cNvSpPr>
              <p:nvPr/>
            </p:nvSpPr>
            <p:spPr bwMode="auto">
              <a:xfrm flipV="1">
                <a:off x="5893" y="3022"/>
                <a:ext cx="117" cy="115"/>
              </a:xfrm>
              <a:prstGeom prst="rect">
                <a:avLst/>
              </a:prstGeom>
              <a:solidFill>
                <a:srgbClr val="990000"/>
              </a:solidFill>
              <a:ln>
                <a:noFill/>
              </a:ln>
              <a:effectLst/>
              <a:extLst/>
            </p:spPr>
            <p:txBody>
              <a:bodyPr wrap="none" anchor="ctr"/>
              <a:lstStyle/>
              <a:p>
                <a:pPr>
                  <a:defRPr/>
                </a:pPr>
                <a:endParaRPr lang="zh-CN" altLang="en-US"/>
              </a:p>
            </p:txBody>
          </p:sp>
        </p:grpSp>
        <p:grpSp>
          <p:nvGrpSpPr>
            <p:cNvPr id="2069" name="Group 109"/>
            <p:cNvGrpSpPr>
              <a:grpSpLocks/>
            </p:cNvGrpSpPr>
            <p:nvPr/>
          </p:nvGrpSpPr>
          <p:grpSpPr bwMode="auto">
            <a:xfrm>
              <a:off x="5893" y="3158"/>
              <a:ext cx="466" cy="115"/>
              <a:chOff x="5893" y="3158"/>
              <a:chExt cx="466" cy="115"/>
            </a:xfrm>
          </p:grpSpPr>
          <p:sp>
            <p:nvSpPr>
              <p:cNvPr id="1076" name="Rectangle 110"/>
              <p:cNvSpPr>
                <a:spLocks noChangeArrowheads="1"/>
              </p:cNvSpPr>
              <p:nvPr/>
            </p:nvSpPr>
            <p:spPr bwMode="auto">
              <a:xfrm flipV="1">
                <a:off x="6010" y="3158"/>
                <a:ext cx="116" cy="115"/>
              </a:xfrm>
              <a:prstGeom prst="rect">
                <a:avLst/>
              </a:prstGeom>
              <a:solidFill>
                <a:srgbClr val="009999"/>
              </a:solidFill>
              <a:ln>
                <a:noFill/>
              </a:ln>
              <a:effectLst/>
              <a:extLst/>
            </p:spPr>
            <p:txBody>
              <a:bodyPr wrap="none" anchor="ctr"/>
              <a:lstStyle/>
              <a:p>
                <a:pPr>
                  <a:defRPr/>
                </a:pPr>
                <a:endParaRPr lang="zh-CN" altLang="en-US"/>
              </a:p>
            </p:txBody>
          </p:sp>
          <p:sp>
            <p:nvSpPr>
              <p:cNvPr id="1077" name="Rectangle 111"/>
              <p:cNvSpPr>
                <a:spLocks noChangeArrowheads="1"/>
              </p:cNvSpPr>
              <p:nvPr/>
            </p:nvSpPr>
            <p:spPr bwMode="auto">
              <a:xfrm flipV="1">
                <a:off x="6126" y="3158"/>
                <a:ext cx="116" cy="115"/>
              </a:xfrm>
              <a:prstGeom prst="rect">
                <a:avLst/>
              </a:prstGeom>
              <a:solidFill>
                <a:srgbClr val="CCFF99"/>
              </a:solidFill>
              <a:ln>
                <a:noFill/>
              </a:ln>
              <a:effectLst/>
              <a:extLst/>
            </p:spPr>
            <p:txBody>
              <a:bodyPr wrap="none" anchor="ctr"/>
              <a:lstStyle/>
              <a:p>
                <a:pPr>
                  <a:defRPr/>
                </a:pPr>
                <a:endParaRPr lang="zh-CN" altLang="en-US"/>
              </a:p>
            </p:txBody>
          </p:sp>
          <p:sp>
            <p:nvSpPr>
              <p:cNvPr id="1078" name="Rectangle 112"/>
              <p:cNvSpPr>
                <a:spLocks noChangeArrowheads="1"/>
              </p:cNvSpPr>
              <p:nvPr/>
            </p:nvSpPr>
            <p:spPr bwMode="auto">
              <a:xfrm flipV="1">
                <a:off x="6242" y="3158"/>
                <a:ext cx="117" cy="115"/>
              </a:xfrm>
              <a:prstGeom prst="rect">
                <a:avLst/>
              </a:prstGeom>
              <a:solidFill>
                <a:srgbClr val="99CCCC"/>
              </a:solidFill>
              <a:ln>
                <a:noFill/>
              </a:ln>
              <a:effectLst/>
              <a:extLst/>
            </p:spPr>
            <p:txBody>
              <a:bodyPr wrap="none" anchor="ctr"/>
              <a:lstStyle/>
              <a:p>
                <a:pPr>
                  <a:defRPr/>
                </a:pPr>
                <a:endParaRPr lang="zh-CN" altLang="en-US"/>
              </a:p>
            </p:txBody>
          </p:sp>
          <p:sp>
            <p:nvSpPr>
              <p:cNvPr id="1079" name="Rectangle 113"/>
              <p:cNvSpPr>
                <a:spLocks noChangeArrowheads="1"/>
              </p:cNvSpPr>
              <p:nvPr/>
            </p:nvSpPr>
            <p:spPr bwMode="auto">
              <a:xfrm flipV="1">
                <a:off x="5893" y="3158"/>
                <a:ext cx="117" cy="115"/>
              </a:xfrm>
              <a:prstGeom prst="rect">
                <a:avLst/>
              </a:prstGeom>
              <a:solidFill>
                <a:srgbClr val="990000"/>
              </a:solidFill>
              <a:ln>
                <a:noFill/>
              </a:ln>
              <a:effectLst/>
              <a:extLst/>
            </p:spPr>
            <p:txBody>
              <a:bodyPr wrap="none" anchor="ctr"/>
              <a:lstStyle/>
              <a:p>
                <a:pPr>
                  <a:defRPr/>
                </a:pPr>
                <a:endParaRPr lang="zh-CN" altLang="en-US"/>
              </a:p>
            </p:txBody>
          </p:sp>
        </p:grpSp>
        <p:grpSp>
          <p:nvGrpSpPr>
            <p:cNvPr id="2070" name="Group 114"/>
            <p:cNvGrpSpPr>
              <a:grpSpLocks/>
            </p:cNvGrpSpPr>
            <p:nvPr/>
          </p:nvGrpSpPr>
          <p:grpSpPr bwMode="auto">
            <a:xfrm>
              <a:off x="5893" y="3385"/>
              <a:ext cx="466" cy="115"/>
              <a:chOff x="5893" y="3385"/>
              <a:chExt cx="466" cy="115"/>
            </a:xfrm>
          </p:grpSpPr>
          <p:sp>
            <p:nvSpPr>
              <p:cNvPr id="1072" name="Rectangle 115"/>
              <p:cNvSpPr>
                <a:spLocks noChangeArrowheads="1"/>
              </p:cNvSpPr>
              <p:nvPr/>
            </p:nvSpPr>
            <p:spPr bwMode="auto">
              <a:xfrm flipV="1">
                <a:off x="6010" y="3385"/>
                <a:ext cx="116" cy="115"/>
              </a:xfrm>
              <a:prstGeom prst="rect">
                <a:avLst/>
              </a:prstGeom>
              <a:solidFill>
                <a:srgbClr val="FF9900"/>
              </a:solidFill>
              <a:ln>
                <a:noFill/>
              </a:ln>
              <a:effectLst/>
              <a:extLst/>
            </p:spPr>
            <p:txBody>
              <a:bodyPr wrap="none" anchor="ctr"/>
              <a:lstStyle/>
              <a:p>
                <a:pPr>
                  <a:defRPr/>
                </a:pPr>
                <a:endParaRPr lang="zh-CN" altLang="en-US"/>
              </a:p>
            </p:txBody>
          </p:sp>
          <p:sp>
            <p:nvSpPr>
              <p:cNvPr id="1073" name="Rectangle 116"/>
              <p:cNvSpPr>
                <a:spLocks noChangeArrowheads="1"/>
              </p:cNvSpPr>
              <p:nvPr/>
            </p:nvSpPr>
            <p:spPr bwMode="auto">
              <a:xfrm flipV="1">
                <a:off x="6126" y="3385"/>
                <a:ext cx="116" cy="115"/>
              </a:xfrm>
              <a:prstGeom prst="rect">
                <a:avLst/>
              </a:prstGeom>
              <a:solidFill>
                <a:srgbClr val="FFCC99"/>
              </a:solidFill>
              <a:ln>
                <a:noFill/>
              </a:ln>
              <a:effectLst/>
              <a:extLst/>
            </p:spPr>
            <p:txBody>
              <a:bodyPr wrap="none" anchor="ctr"/>
              <a:lstStyle/>
              <a:p>
                <a:pPr>
                  <a:defRPr/>
                </a:pPr>
                <a:endParaRPr lang="zh-CN" altLang="en-US"/>
              </a:p>
            </p:txBody>
          </p:sp>
          <p:sp>
            <p:nvSpPr>
              <p:cNvPr id="1074" name="Rectangle 117"/>
              <p:cNvSpPr>
                <a:spLocks noChangeArrowheads="1"/>
              </p:cNvSpPr>
              <p:nvPr/>
            </p:nvSpPr>
            <p:spPr bwMode="auto">
              <a:xfrm flipV="1">
                <a:off x="6242" y="3385"/>
                <a:ext cx="117" cy="115"/>
              </a:xfrm>
              <a:prstGeom prst="rect">
                <a:avLst/>
              </a:prstGeom>
              <a:solidFill>
                <a:srgbClr val="FFCC66"/>
              </a:solidFill>
              <a:ln>
                <a:noFill/>
              </a:ln>
              <a:effectLst/>
              <a:extLst/>
            </p:spPr>
            <p:txBody>
              <a:bodyPr wrap="none" anchor="ctr"/>
              <a:lstStyle/>
              <a:p>
                <a:pPr>
                  <a:defRPr/>
                </a:pPr>
                <a:endParaRPr lang="zh-CN" altLang="en-US"/>
              </a:p>
            </p:txBody>
          </p:sp>
          <p:sp>
            <p:nvSpPr>
              <p:cNvPr id="1075" name="Rectangle 118"/>
              <p:cNvSpPr>
                <a:spLocks noChangeArrowheads="1"/>
              </p:cNvSpPr>
              <p:nvPr/>
            </p:nvSpPr>
            <p:spPr bwMode="auto">
              <a:xfrm flipV="1">
                <a:off x="5893" y="3385"/>
                <a:ext cx="117" cy="115"/>
              </a:xfrm>
              <a:prstGeom prst="rect">
                <a:avLst/>
              </a:prstGeom>
              <a:solidFill>
                <a:schemeClr val="tx1"/>
              </a:solidFill>
              <a:ln>
                <a:noFill/>
              </a:ln>
              <a:effectLst/>
              <a:extLst/>
            </p:spPr>
            <p:txBody>
              <a:bodyPr wrap="none" anchor="ctr"/>
              <a:lstStyle/>
              <a:p>
                <a:pPr>
                  <a:defRPr/>
                </a:pPr>
                <a:endParaRPr lang="zh-CN" altLang="en-US"/>
              </a:p>
            </p:txBody>
          </p:sp>
        </p:grpSp>
        <p:grpSp>
          <p:nvGrpSpPr>
            <p:cNvPr id="2071" name="Group 119"/>
            <p:cNvGrpSpPr>
              <a:grpSpLocks/>
            </p:cNvGrpSpPr>
            <p:nvPr/>
          </p:nvGrpSpPr>
          <p:grpSpPr bwMode="auto">
            <a:xfrm>
              <a:off x="5893" y="3521"/>
              <a:ext cx="466" cy="115"/>
              <a:chOff x="5893" y="3521"/>
              <a:chExt cx="466" cy="115"/>
            </a:xfrm>
          </p:grpSpPr>
          <p:sp>
            <p:nvSpPr>
              <p:cNvPr id="1068" name="Rectangle 120"/>
              <p:cNvSpPr>
                <a:spLocks noChangeArrowheads="1"/>
              </p:cNvSpPr>
              <p:nvPr/>
            </p:nvSpPr>
            <p:spPr bwMode="auto">
              <a:xfrm flipV="1">
                <a:off x="6010" y="3521"/>
                <a:ext cx="116" cy="115"/>
              </a:xfrm>
              <a:prstGeom prst="rect">
                <a:avLst/>
              </a:prstGeom>
              <a:solidFill>
                <a:srgbClr val="006699"/>
              </a:solidFill>
              <a:ln>
                <a:noFill/>
              </a:ln>
              <a:effectLst/>
              <a:extLst/>
            </p:spPr>
            <p:txBody>
              <a:bodyPr wrap="none" anchor="ctr"/>
              <a:lstStyle/>
              <a:p>
                <a:pPr>
                  <a:defRPr/>
                </a:pPr>
                <a:endParaRPr lang="zh-CN" altLang="en-US"/>
              </a:p>
            </p:txBody>
          </p:sp>
          <p:sp>
            <p:nvSpPr>
              <p:cNvPr id="1069" name="Rectangle 121"/>
              <p:cNvSpPr>
                <a:spLocks noChangeArrowheads="1"/>
              </p:cNvSpPr>
              <p:nvPr/>
            </p:nvSpPr>
            <p:spPr bwMode="auto">
              <a:xfrm flipV="1">
                <a:off x="6126" y="3521"/>
                <a:ext cx="116" cy="115"/>
              </a:xfrm>
              <a:prstGeom prst="rect">
                <a:avLst/>
              </a:prstGeom>
              <a:solidFill>
                <a:srgbClr val="99CCFF"/>
              </a:solidFill>
              <a:ln>
                <a:noFill/>
              </a:ln>
              <a:effectLst/>
              <a:extLst/>
            </p:spPr>
            <p:txBody>
              <a:bodyPr wrap="none" anchor="ctr"/>
              <a:lstStyle/>
              <a:p>
                <a:pPr>
                  <a:defRPr/>
                </a:pPr>
                <a:endParaRPr lang="zh-CN" altLang="en-US"/>
              </a:p>
            </p:txBody>
          </p:sp>
          <p:sp>
            <p:nvSpPr>
              <p:cNvPr id="1070" name="Rectangle 122"/>
              <p:cNvSpPr>
                <a:spLocks noChangeArrowheads="1"/>
              </p:cNvSpPr>
              <p:nvPr/>
            </p:nvSpPr>
            <p:spPr bwMode="auto">
              <a:xfrm flipV="1">
                <a:off x="6242" y="3521"/>
                <a:ext cx="117" cy="115"/>
              </a:xfrm>
              <a:prstGeom prst="rect">
                <a:avLst/>
              </a:prstGeom>
              <a:solidFill>
                <a:srgbClr val="CCCCFF"/>
              </a:solidFill>
              <a:ln>
                <a:noFill/>
              </a:ln>
              <a:effectLst/>
              <a:extLst/>
            </p:spPr>
            <p:txBody>
              <a:bodyPr wrap="none" anchor="ctr"/>
              <a:lstStyle/>
              <a:p>
                <a:pPr>
                  <a:defRPr/>
                </a:pPr>
                <a:endParaRPr lang="zh-CN" altLang="en-US"/>
              </a:p>
            </p:txBody>
          </p:sp>
          <p:sp>
            <p:nvSpPr>
              <p:cNvPr id="1071" name="Rectangle 123"/>
              <p:cNvSpPr>
                <a:spLocks noChangeArrowheads="1"/>
              </p:cNvSpPr>
              <p:nvPr/>
            </p:nvSpPr>
            <p:spPr bwMode="auto">
              <a:xfrm flipV="1">
                <a:off x="5893" y="3521"/>
                <a:ext cx="117" cy="115"/>
              </a:xfrm>
              <a:prstGeom prst="rect">
                <a:avLst/>
              </a:prstGeom>
              <a:solidFill>
                <a:schemeClr val="tx1"/>
              </a:solidFill>
              <a:ln>
                <a:noFill/>
              </a:ln>
              <a:effectLst/>
              <a:extLst/>
            </p:spPr>
            <p:txBody>
              <a:bodyPr wrap="none" anchor="ctr"/>
              <a:lstStyle/>
              <a:p>
                <a:pPr>
                  <a:defRPr/>
                </a:pPr>
                <a:endParaRPr lang="zh-CN" altLang="en-US"/>
              </a:p>
            </p:txBody>
          </p:sp>
        </p:grpSp>
        <p:grpSp>
          <p:nvGrpSpPr>
            <p:cNvPr id="2072" name="Group 124"/>
            <p:cNvGrpSpPr>
              <a:grpSpLocks/>
            </p:cNvGrpSpPr>
            <p:nvPr/>
          </p:nvGrpSpPr>
          <p:grpSpPr bwMode="auto">
            <a:xfrm>
              <a:off x="5893" y="3657"/>
              <a:ext cx="466" cy="115"/>
              <a:chOff x="5893" y="3657"/>
              <a:chExt cx="466" cy="115"/>
            </a:xfrm>
          </p:grpSpPr>
          <p:sp>
            <p:nvSpPr>
              <p:cNvPr id="1064" name="Rectangle 125"/>
              <p:cNvSpPr>
                <a:spLocks noChangeArrowheads="1"/>
              </p:cNvSpPr>
              <p:nvPr/>
            </p:nvSpPr>
            <p:spPr bwMode="auto">
              <a:xfrm flipV="1">
                <a:off x="6010" y="3657"/>
                <a:ext cx="116" cy="115"/>
              </a:xfrm>
              <a:prstGeom prst="rect">
                <a:avLst/>
              </a:prstGeom>
              <a:solidFill>
                <a:srgbClr val="009999"/>
              </a:solidFill>
              <a:ln>
                <a:noFill/>
              </a:ln>
              <a:effectLst/>
              <a:extLst/>
            </p:spPr>
            <p:txBody>
              <a:bodyPr wrap="none" anchor="ctr"/>
              <a:lstStyle/>
              <a:p>
                <a:pPr>
                  <a:defRPr/>
                </a:pPr>
                <a:endParaRPr lang="zh-CN" altLang="en-US"/>
              </a:p>
            </p:txBody>
          </p:sp>
          <p:sp>
            <p:nvSpPr>
              <p:cNvPr id="1065" name="Rectangle 126"/>
              <p:cNvSpPr>
                <a:spLocks noChangeArrowheads="1"/>
              </p:cNvSpPr>
              <p:nvPr/>
            </p:nvSpPr>
            <p:spPr bwMode="auto">
              <a:xfrm flipV="1">
                <a:off x="6126" y="3657"/>
                <a:ext cx="116" cy="115"/>
              </a:xfrm>
              <a:prstGeom prst="rect">
                <a:avLst/>
              </a:prstGeom>
              <a:solidFill>
                <a:srgbClr val="CCFF99"/>
              </a:solidFill>
              <a:ln>
                <a:noFill/>
              </a:ln>
              <a:effectLst/>
              <a:extLst/>
            </p:spPr>
            <p:txBody>
              <a:bodyPr wrap="none" anchor="ctr"/>
              <a:lstStyle/>
              <a:p>
                <a:pPr>
                  <a:defRPr/>
                </a:pPr>
                <a:endParaRPr lang="zh-CN" altLang="en-US"/>
              </a:p>
            </p:txBody>
          </p:sp>
          <p:sp>
            <p:nvSpPr>
              <p:cNvPr id="1066" name="Rectangle 127"/>
              <p:cNvSpPr>
                <a:spLocks noChangeArrowheads="1"/>
              </p:cNvSpPr>
              <p:nvPr/>
            </p:nvSpPr>
            <p:spPr bwMode="auto">
              <a:xfrm flipV="1">
                <a:off x="6242" y="3657"/>
                <a:ext cx="117" cy="115"/>
              </a:xfrm>
              <a:prstGeom prst="rect">
                <a:avLst/>
              </a:prstGeom>
              <a:solidFill>
                <a:srgbClr val="99CCCC"/>
              </a:solidFill>
              <a:ln>
                <a:noFill/>
              </a:ln>
              <a:effectLst/>
              <a:extLst/>
            </p:spPr>
            <p:txBody>
              <a:bodyPr wrap="none" anchor="ctr"/>
              <a:lstStyle/>
              <a:p>
                <a:pPr>
                  <a:defRPr/>
                </a:pPr>
                <a:endParaRPr lang="zh-CN" altLang="en-US"/>
              </a:p>
            </p:txBody>
          </p:sp>
          <p:sp>
            <p:nvSpPr>
              <p:cNvPr id="1067" name="Rectangle 128"/>
              <p:cNvSpPr>
                <a:spLocks noChangeArrowheads="1"/>
              </p:cNvSpPr>
              <p:nvPr/>
            </p:nvSpPr>
            <p:spPr bwMode="auto">
              <a:xfrm flipV="1">
                <a:off x="5893" y="3657"/>
                <a:ext cx="117" cy="115"/>
              </a:xfrm>
              <a:prstGeom prst="rect">
                <a:avLst/>
              </a:prstGeom>
              <a:solidFill>
                <a:schemeClr val="tx1"/>
              </a:solidFill>
              <a:ln>
                <a:noFill/>
              </a:ln>
              <a:effectLst/>
              <a:extLst/>
            </p:spPr>
            <p:txBody>
              <a:bodyPr wrap="none" anchor="ctr"/>
              <a:lstStyle/>
              <a:p>
                <a:pPr>
                  <a:defRPr/>
                </a:pPr>
                <a:endParaRPr lang="zh-CN" altLang="en-US"/>
              </a:p>
            </p:txBody>
          </p:sp>
        </p:grpSp>
        <p:grpSp>
          <p:nvGrpSpPr>
            <p:cNvPr id="2073" name="Group 129"/>
            <p:cNvGrpSpPr>
              <a:grpSpLocks/>
            </p:cNvGrpSpPr>
            <p:nvPr/>
          </p:nvGrpSpPr>
          <p:grpSpPr bwMode="auto">
            <a:xfrm>
              <a:off x="5893" y="3884"/>
              <a:ext cx="466" cy="115"/>
              <a:chOff x="5893" y="3884"/>
              <a:chExt cx="466" cy="115"/>
            </a:xfrm>
          </p:grpSpPr>
          <p:sp>
            <p:nvSpPr>
              <p:cNvPr id="1060" name="Rectangle 130"/>
              <p:cNvSpPr>
                <a:spLocks noChangeArrowheads="1"/>
              </p:cNvSpPr>
              <p:nvPr/>
            </p:nvSpPr>
            <p:spPr bwMode="auto">
              <a:xfrm flipV="1">
                <a:off x="6010" y="3884"/>
                <a:ext cx="116" cy="115"/>
              </a:xfrm>
              <a:prstGeom prst="rect">
                <a:avLst/>
              </a:prstGeom>
              <a:solidFill>
                <a:srgbClr val="FF9900"/>
              </a:solidFill>
              <a:ln>
                <a:noFill/>
              </a:ln>
              <a:effectLst/>
              <a:extLst/>
            </p:spPr>
            <p:txBody>
              <a:bodyPr wrap="none" anchor="ctr"/>
              <a:lstStyle/>
              <a:p>
                <a:pPr>
                  <a:defRPr/>
                </a:pPr>
                <a:endParaRPr lang="zh-CN" altLang="en-US"/>
              </a:p>
            </p:txBody>
          </p:sp>
          <p:sp>
            <p:nvSpPr>
              <p:cNvPr id="1061" name="Rectangle 131"/>
              <p:cNvSpPr>
                <a:spLocks noChangeArrowheads="1"/>
              </p:cNvSpPr>
              <p:nvPr/>
            </p:nvSpPr>
            <p:spPr bwMode="auto">
              <a:xfrm flipV="1">
                <a:off x="6126" y="3884"/>
                <a:ext cx="116" cy="115"/>
              </a:xfrm>
              <a:prstGeom prst="rect">
                <a:avLst/>
              </a:prstGeom>
              <a:solidFill>
                <a:srgbClr val="FFCC99"/>
              </a:solidFill>
              <a:ln>
                <a:noFill/>
              </a:ln>
              <a:effectLst/>
              <a:extLst/>
            </p:spPr>
            <p:txBody>
              <a:bodyPr wrap="none" anchor="ctr"/>
              <a:lstStyle/>
              <a:p>
                <a:pPr>
                  <a:defRPr/>
                </a:pPr>
                <a:endParaRPr lang="zh-CN" altLang="en-US"/>
              </a:p>
            </p:txBody>
          </p:sp>
          <p:sp>
            <p:nvSpPr>
              <p:cNvPr id="1062" name="Rectangle 132"/>
              <p:cNvSpPr>
                <a:spLocks noChangeArrowheads="1"/>
              </p:cNvSpPr>
              <p:nvPr/>
            </p:nvSpPr>
            <p:spPr bwMode="auto">
              <a:xfrm flipV="1">
                <a:off x="6242" y="3884"/>
                <a:ext cx="117" cy="115"/>
              </a:xfrm>
              <a:prstGeom prst="rect">
                <a:avLst/>
              </a:prstGeom>
              <a:solidFill>
                <a:srgbClr val="FFCC66"/>
              </a:solidFill>
              <a:ln>
                <a:noFill/>
              </a:ln>
              <a:effectLst/>
              <a:extLst/>
            </p:spPr>
            <p:txBody>
              <a:bodyPr wrap="none" anchor="ctr"/>
              <a:lstStyle/>
              <a:p>
                <a:pPr>
                  <a:defRPr/>
                </a:pPr>
                <a:endParaRPr lang="zh-CN" altLang="en-US"/>
              </a:p>
            </p:txBody>
          </p:sp>
          <p:sp>
            <p:nvSpPr>
              <p:cNvPr id="1063" name="Rectangle 133"/>
              <p:cNvSpPr>
                <a:spLocks noChangeArrowheads="1"/>
              </p:cNvSpPr>
              <p:nvPr/>
            </p:nvSpPr>
            <p:spPr bwMode="auto">
              <a:xfrm flipV="1">
                <a:off x="5893" y="3884"/>
                <a:ext cx="117" cy="115"/>
              </a:xfrm>
              <a:prstGeom prst="rect">
                <a:avLst/>
              </a:prstGeom>
              <a:solidFill>
                <a:schemeClr val="bg2"/>
              </a:solidFill>
              <a:ln>
                <a:noFill/>
              </a:ln>
              <a:effectLst/>
              <a:extLst/>
            </p:spPr>
            <p:txBody>
              <a:bodyPr wrap="none" anchor="ctr"/>
              <a:lstStyle/>
              <a:p>
                <a:pPr>
                  <a:defRPr/>
                </a:pPr>
                <a:endParaRPr lang="zh-CN" altLang="en-US"/>
              </a:p>
            </p:txBody>
          </p:sp>
        </p:grpSp>
        <p:grpSp>
          <p:nvGrpSpPr>
            <p:cNvPr id="2074" name="Group 134"/>
            <p:cNvGrpSpPr>
              <a:grpSpLocks/>
            </p:cNvGrpSpPr>
            <p:nvPr/>
          </p:nvGrpSpPr>
          <p:grpSpPr bwMode="auto">
            <a:xfrm>
              <a:off x="5893" y="4026"/>
              <a:ext cx="466" cy="115"/>
              <a:chOff x="5893" y="4026"/>
              <a:chExt cx="466" cy="115"/>
            </a:xfrm>
          </p:grpSpPr>
          <p:sp>
            <p:nvSpPr>
              <p:cNvPr id="1056" name="Rectangle 135"/>
              <p:cNvSpPr>
                <a:spLocks noChangeArrowheads="1"/>
              </p:cNvSpPr>
              <p:nvPr/>
            </p:nvSpPr>
            <p:spPr bwMode="auto">
              <a:xfrm flipV="1">
                <a:off x="6010" y="4026"/>
                <a:ext cx="116" cy="115"/>
              </a:xfrm>
              <a:prstGeom prst="rect">
                <a:avLst/>
              </a:prstGeom>
              <a:solidFill>
                <a:srgbClr val="006699"/>
              </a:solidFill>
              <a:ln>
                <a:noFill/>
              </a:ln>
              <a:effectLst/>
              <a:extLst/>
            </p:spPr>
            <p:txBody>
              <a:bodyPr wrap="none" anchor="ctr"/>
              <a:lstStyle/>
              <a:p>
                <a:pPr>
                  <a:defRPr/>
                </a:pPr>
                <a:endParaRPr lang="zh-CN" altLang="en-US"/>
              </a:p>
            </p:txBody>
          </p:sp>
          <p:sp>
            <p:nvSpPr>
              <p:cNvPr id="1057" name="Rectangle 136"/>
              <p:cNvSpPr>
                <a:spLocks noChangeArrowheads="1"/>
              </p:cNvSpPr>
              <p:nvPr/>
            </p:nvSpPr>
            <p:spPr bwMode="auto">
              <a:xfrm flipV="1">
                <a:off x="6126" y="4026"/>
                <a:ext cx="116" cy="115"/>
              </a:xfrm>
              <a:prstGeom prst="rect">
                <a:avLst/>
              </a:prstGeom>
              <a:solidFill>
                <a:srgbClr val="99CCFF"/>
              </a:solidFill>
              <a:ln>
                <a:noFill/>
              </a:ln>
              <a:effectLst/>
              <a:extLst/>
            </p:spPr>
            <p:txBody>
              <a:bodyPr wrap="none" anchor="ctr"/>
              <a:lstStyle/>
              <a:p>
                <a:pPr>
                  <a:defRPr/>
                </a:pPr>
                <a:endParaRPr lang="zh-CN" altLang="en-US"/>
              </a:p>
            </p:txBody>
          </p:sp>
          <p:sp>
            <p:nvSpPr>
              <p:cNvPr id="1058" name="Rectangle 137"/>
              <p:cNvSpPr>
                <a:spLocks noChangeArrowheads="1"/>
              </p:cNvSpPr>
              <p:nvPr/>
            </p:nvSpPr>
            <p:spPr bwMode="auto">
              <a:xfrm flipV="1">
                <a:off x="6242" y="4026"/>
                <a:ext cx="117" cy="115"/>
              </a:xfrm>
              <a:prstGeom prst="rect">
                <a:avLst/>
              </a:prstGeom>
              <a:solidFill>
                <a:srgbClr val="CCCCFF"/>
              </a:solidFill>
              <a:ln>
                <a:noFill/>
              </a:ln>
              <a:effectLst/>
              <a:extLst/>
            </p:spPr>
            <p:txBody>
              <a:bodyPr wrap="none" anchor="ctr"/>
              <a:lstStyle/>
              <a:p>
                <a:pPr>
                  <a:defRPr/>
                </a:pPr>
                <a:endParaRPr lang="zh-CN" altLang="en-US"/>
              </a:p>
            </p:txBody>
          </p:sp>
          <p:sp>
            <p:nvSpPr>
              <p:cNvPr id="1059" name="Rectangle 138"/>
              <p:cNvSpPr>
                <a:spLocks noChangeArrowheads="1"/>
              </p:cNvSpPr>
              <p:nvPr/>
            </p:nvSpPr>
            <p:spPr bwMode="auto">
              <a:xfrm flipV="1">
                <a:off x="5893" y="4026"/>
                <a:ext cx="117" cy="115"/>
              </a:xfrm>
              <a:prstGeom prst="rect">
                <a:avLst/>
              </a:prstGeom>
              <a:solidFill>
                <a:schemeClr val="bg2"/>
              </a:solidFill>
              <a:ln>
                <a:noFill/>
              </a:ln>
              <a:effectLst/>
              <a:extLst/>
            </p:spPr>
            <p:txBody>
              <a:bodyPr wrap="none" anchor="ctr"/>
              <a:lstStyle/>
              <a:p>
                <a:pPr>
                  <a:defRPr/>
                </a:pPr>
                <a:endParaRPr lang="zh-CN" altLang="en-US"/>
              </a:p>
            </p:txBody>
          </p:sp>
        </p:grpSp>
        <p:grpSp>
          <p:nvGrpSpPr>
            <p:cNvPr id="2075" name="Group 139"/>
            <p:cNvGrpSpPr>
              <a:grpSpLocks/>
            </p:cNvGrpSpPr>
            <p:nvPr/>
          </p:nvGrpSpPr>
          <p:grpSpPr bwMode="auto">
            <a:xfrm>
              <a:off x="5893" y="4167"/>
              <a:ext cx="466" cy="115"/>
              <a:chOff x="5893" y="4167"/>
              <a:chExt cx="466" cy="115"/>
            </a:xfrm>
          </p:grpSpPr>
          <p:sp>
            <p:nvSpPr>
              <p:cNvPr id="1052" name="Rectangle 140"/>
              <p:cNvSpPr>
                <a:spLocks noChangeArrowheads="1"/>
              </p:cNvSpPr>
              <p:nvPr/>
            </p:nvSpPr>
            <p:spPr bwMode="auto">
              <a:xfrm flipV="1">
                <a:off x="6010" y="4167"/>
                <a:ext cx="116" cy="115"/>
              </a:xfrm>
              <a:prstGeom prst="rect">
                <a:avLst/>
              </a:prstGeom>
              <a:solidFill>
                <a:schemeClr val="hlink"/>
              </a:solidFill>
              <a:ln>
                <a:noFill/>
              </a:ln>
              <a:effectLst/>
              <a:extLst/>
            </p:spPr>
            <p:txBody>
              <a:bodyPr wrap="none" anchor="ctr"/>
              <a:lstStyle/>
              <a:p>
                <a:pPr>
                  <a:defRPr/>
                </a:pPr>
                <a:endParaRPr lang="zh-CN" altLang="en-US"/>
              </a:p>
            </p:txBody>
          </p:sp>
          <p:sp>
            <p:nvSpPr>
              <p:cNvPr id="1053" name="Rectangle 141"/>
              <p:cNvSpPr>
                <a:spLocks noChangeArrowheads="1"/>
              </p:cNvSpPr>
              <p:nvPr/>
            </p:nvSpPr>
            <p:spPr bwMode="auto">
              <a:xfrm flipV="1">
                <a:off x="6126" y="4167"/>
                <a:ext cx="116" cy="115"/>
              </a:xfrm>
              <a:prstGeom prst="rect">
                <a:avLst/>
              </a:prstGeom>
              <a:solidFill>
                <a:schemeClr val="accent2"/>
              </a:solidFill>
              <a:ln>
                <a:noFill/>
              </a:ln>
              <a:effectLst/>
              <a:extLst/>
            </p:spPr>
            <p:txBody>
              <a:bodyPr wrap="none" anchor="ctr"/>
              <a:lstStyle/>
              <a:p>
                <a:pPr>
                  <a:defRPr/>
                </a:pPr>
                <a:endParaRPr lang="zh-CN" altLang="en-US"/>
              </a:p>
            </p:txBody>
          </p:sp>
          <p:sp>
            <p:nvSpPr>
              <p:cNvPr id="1054" name="Rectangle 142"/>
              <p:cNvSpPr>
                <a:spLocks noChangeArrowheads="1"/>
              </p:cNvSpPr>
              <p:nvPr/>
            </p:nvSpPr>
            <p:spPr bwMode="auto">
              <a:xfrm flipV="1">
                <a:off x="6242" y="4167"/>
                <a:ext cx="117" cy="115"/>
              </a:xfrm>
              <a:prstGeom prst="rect">
                <a:avLst/>
              </a:prstGeom>
              <a:solidFill>
                <a:schemeClr val="accent1"/>
              </a:solidFill>
              <a:ln>
                <a:noFill/>
              </a:ln>
              <a:effectLst/>
              <a:extLst/>
            </p:spPr>
            <p:txBody>
              <a:bodyPr wrap="none" anchor="ctr"/>
              <a:lstStyle/>
              <a:p>
                <a:pPr>
                  <a:defRPr/>
                </a:pPr>
                <a:endParaRPr lang="zh-CN" altLang="en-US"/>
              </a:p>
            </p:txBody>
          </p:sp>
          <p:sp>
            <p:nvSpPr>
              <p:cNvPr id="1055" name="Rectangle 143"/>
              <p:cNvSpPr>
                <a:spLocks noChangeArrowheads="1"/>
              </p:cNvSpPr>
              <p:nvPr/>
            </p:nvSpPr>
            <p:spPr bwMode="auto">
              <a:xfrm flipV="1">
                <a:off x="5893" y="4167"/>
                <a:ext cx="117" cy="115"/>
              </a:xfrm>
              <a:prstGeom prst="rect">
                <a:avLst/>
              </a:prstGeom>
              <a:solidFill>
                <a:schemeClr val="bg2"/>
              </a:solidFill>
              <a:ln>
                <a:noFill/>
              </a:ln>
              <a:effectLst/>
              <a:extLst/>
            </p:spPr>
            <p:txBody>
              <a:bodyPr wrap="none" anchor="ctr"/>
              <a:lstStyle/>
              <a:p>
                <a:pPr>
                  <a:defRPr/>
                </a:pPr>
                <a:endParaRPr lang="zh-CN" altLang="en-US"/>
              </a:p>
            </p:txBody>
          </p:sp>
        </p:grpSp>
      </p:grpSp>
      <p:sp>
        <p:nvSpPr>
          <p:cNvPr id="1027" name="Rectangle 144"/>
          <p:cNvSpPr>
            <a:spLocks noChangeArrowheads="1"/>
          </p:cNvSpPr>
          <p:nvPr/>
        </p:nvSpPr>
        <p:spPr bwMode="auto">
          <a:xfrm>
            <a:off x="9251950" y="1333500"/>
            <a:ext cx="1192213" cy="1725613"/>
          </a:xfrm>
          <a:prstGeom prst="rect">
            <a:avLst/>
          </a:prstGeom>
          <a:noFill/>
          <a:ln>
            <a:noFill/>
          </a:ln>
          <a:effectLst/>
          <a:extLst/>
        </p:spPr>
        <p:txBody>
          <a:bodyPr lIns="80124" tIns="40063" rIns="80124" bIns="40063">
            <a:spAutoFit/>
          </a:bodyPr>
          <a:lstStyle/>
          <a:p>
            <a:pPr>
              <a:lnSpc>
                <a:spcPct val="120000"/>
              </a:lnSpc>
              <a:spcBef>
                <a:spcPct val="20000"/>
              </a:spcBef>
              <a:defRPr/>
            </a:pPr>
            <a:r>
              <a:rPr lang="zh-CN" altLang="en-US" sz="1100">
                <a:solidFill>
                  <a:srgbClr val="FFFFFF"/>
                </a:solidFill>
                <a:latin typeface="Arial" pitchFamily="34" charset="0"/>
                <a:ea typeface="黑体" pitchFamily="49" charset="-122"/>
              </a:rPr>
              <a:t>配色参考方案：</a:t>
            </a:r>
          </a:p>
          <a:p>
            <a:pPr>
              <a:lnSpc>
                <a:spcPct val="120000"/>
              </a:lnSpc>
              <a:spcBef>
                <a:spcPct val="20000"/>
              </a:spcBef>
              <a:defRPr/>
            </a:pPr>
            <a:r>
              <a:rPr lang="zh-CN" altLang="en-US" sz="1100">
                <a:solidFill>
                  <a:srgbClr val="FFFFFF"/>
                </a:solidFill>
                <a:latin typeface="Arial" pitchFamily="34" charset="0"/>
                <a:ea typeface="黑体" pitchFamily="49" charset="-122"/>
              </a:rPr>
              <a:t>建议同一页面内不超过四种颜色，以下是</a:t>
            </a:r>
            <a:r>
              <a:rPr lang="en-US" altLang="zh-CN" sz="1100">
                <a:solidFill>
                  <a:srgbClr val="FFFFFF"/>
                </a:solidFill>
                <a:latin typeface="Arial" pitchFamily="34" charset="0"/>
                <a:ea typeface="黑体" pitchFamily="49" charset="-122"/>
              </a:rPr>
              <a:t>13</a:t>
            </a:r>
            <a:r>
              <a:rPr lang="zh-CN" altLang="en-US" sz="1100">
                <a:solidFill>
                  <a:srgbClr val="FFFFFF"/>
                </a:solidFill>
                <a:latin typeface="Arial" pitchFamily="34" charset="0"/>
                <a:ea typeface="黑体" pitchFamily="49" charset="-122"/>
              </a:rPr>
              <a:t>组配色方案，同一页面内只选择一组使用。（仅供参考）</a:t>
            </a:r>
          </a:p>
        </p:txBody>
      </p:sp>
      <p:sp>
        <p:nvSpPr>
          <p:cNvPr id="1028" name="Rectangle 145"/>
          <p:cNvSpPr>
            <a:spLocks noChangeArrowheads="1"/>
          </p:cNvSpPr>
          <p:nvPr/>
        </p:nvSpPr>
        <p:spPr bwMode="auto">
          <a:xfrm>
            <a:off x="9251950" y="0"/>
            <a:ext cx="1120775" cy="684213"/>
          </a:xfrm>
          <a:prstGeom prst="rect">
            <a:avLst/>
          </a:prstGeom>
          <a:noFill/>
          <a:ln>
            <a:noFill/>
          </a:ln>
          <a:effectLst/>
          <a:extLst/>
        </p:spPr>
        <p:txBody>
          <a:bodyPr lIns="80124" tIns="40063" rIns="80124" bIns="40063">
            <a:spAutoFit/>
          </a:bodyPr>
          <a:lstStyle/>
          <a:p>
            <a:pPr>
              <a:lnSpc>
                <a:spcPct val="120000"/>
              </a:lnSpc>
              <a:spcBef>
                <a:spcPct val="20000"/>
              </a:spcBef>
              <a:defRPr/>
            </a:pPr>
            <a:r>
              <a:rPr lang="zh-CN" altLang="en-US" sz="1100">
                <a:solidFill>
                  <a:srgbClr val="FFFFFF"/>
                </a:solidFill>
                <a:latin typeface="Arial" pitchFamily="34" charset="0"/>
                <a:ea typeface="黑体" pitchFamily="49" charset="-122"/>
              </a:rPr>
              <a:t>客户或者合作伙伴的标志放在右上角</a:t>
            </a:r>
            <a:r>
              <a:rPr lang="en-US" altLang="zh-CN" sz="1100">
                <a:solidFill>
                  <a:srgbClr val="FFFFFF"/>
                </a:solidFill>
                <a:latin typeface="Arial" pitchFamily="34" charset="0"/>
                <a:ea typeface="黑体" pitchFamily="49" charset="-122"/>
              </a:rPr>
              <a:t>.</a:t>
            </a:r>
            <a:endParaRPr lang="zh-CN" altLang="en-US" sz="1100">
              <a:solidFill>
                <a:srgbClr val="FFFFFF"/>
              </a:solidFill>
              <a:latin typeface="Arial" pitchFamily="34" charset="0"/>
              <a:ea typeface="黑体" pitchFamily="49" charset="-122"/>
            </a:endParaRPr>
          </a:p>
        </p:txBody>
      </p:sp>
      <p:pic>
        <p:nvPicPr>
          <p:cNvPr id="2053" name="Picture 146" descr="2"/>
          <p:cNvPicPr>
            <a:picLocks noChangeAspect="1" noChangeArrowheads="1"/>
          </p:cNvPicPr>
          <p:nvPr/>
        </p:nvPicPr>
        <p:blipFill>
          <a:blip r:embed="rId3" cstate="print"/>
          <a:srcRect/>
          <a:stretch>
            <a:fillRect/>
          </a:stretch>
        </p:blipFill>
        <p:spPr bwMode="auto">
          <a:xfrm>
            <a:off x="0" y="973138"/>
            <a:ext cx="9144000" cy="3810000"/>
          </a:xfrm>
          <a:prstGeom prst="rect">
            <a:avLst/>
          </a:prstGeom>
          <a:noFill/>
          <a:ln w="9525">
            <a:noFill/>
            <a:miter lim="800000"/>
            <a:headEnd/>
            <a:tailEnd/>
          </a:ln>
        </p:spPr>
      </p:pic>
      <p:sp>
        <p:nvSpPr>
          <p:cNvPr id="303" name="Text Box 7"/>
          <p:cNvSpPr txBox="1">
            <a:spLocks noChangeArrowheads="1"/>
          </p:cNvSpPr>
          <p:nvPr/>
        </p:nvSpPr>
        <p:spPr bwMode="auto">
          <a:xfrm>
            <a:off x="7229475" y="4011613"/>
            <a:ext cx="1258888" cy="244475"/>
          </a:xfrm>
          <a:prstGeom prst="rect">
            <a:avLst/>
          </a:prstGeom>
          <a:noFill/>
          <a:ln>
            <a:noFill/>
          </a:ln>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
        <p:nvSpPr>
          <p:cNvPr id="2055" name="Rectangle 2"/>
          <p:cNvSpPr>
            <a:spLocks noGrp="1" noChangeArrowheads="1"/>
          </p:cNvSpPr>
          <p:nvPr>
            <p:ph type="title"/>
          </p:nvPr>
        </p:nvSpPr>
        <p:spPr bwMode="auto">
          <a:xfrm>
            <a:off x="755650" y="2174875"/>
            <a:ext cx="5616575" cy="585788"/>
          </a:xfrm>
          <a:prstGeom prst="rect">
            <a:avLst/>
          </a:prstGeom>
          <a:noFill/>
          <a:ln w="9525">
            <a:noFill/>
            <a:miter lim="800000"/>
            <a:headEnd/>
            <a:tailEnd/>
          </a:ln>
        </p:spPr>
        <p:txBody>
          <a:bodyPr vert="horz" wrap="square" lIns="0" tIns="46800" rIns="91440" bIns="46800" numCol="1" anchor="ctr" anchorCtr="0" compatLnSpc="1">
            <a:prstTxWarp prst="textNoShape">
              <a:avLst/>
            </a:prstTxWarp>
            <a:spAutoFit/>
          </a:bodyPr>
          <a:lstStyle/>
          <a:p>
            <a:pPr lvl="0"/>
            <a:r>
              <a:rPr lang="zh-CN" altLang="en-US" smtClean="0"/>
              <a:t>单击此处编辑母版标题样式</a:t>
            </a:r>
          </a:p>
        </p:txBody>
      </p:sp>
      <p:sp>
        <p:nvSpPr>
          <p:cNvPr id="2056" name="Rectangle 3"/>
          <p:cNvSpPr>
            <a:spLocks noGrp="1" noChangeArrowheads="1"/>
          </p:cNvSpPr>
          <p:nvPr>
            <p:ph type="body" idx="1"/>
          </p:nvPr>
        </p:nvSpPr>
        <p:spPr bwMode="auto">
          <a:xfrm>
            <a:off x="755650" y="3068638"/>
            <a:ext cx="5329238" cy="457200"/>
          </a:xfrm>
          <a:prstGeom prst="rect">
            <a:avLst/>
          </a:prstGeom>
          <a:noFill/>
          <a:ln w="9525">
            <a:noFill/>
            <a:miter lim="800000"/>
            <a:headEnd/>
            <a:tailEnd/>
          </a:ln>
        </p:spPr>
        <p:txBody>
          <a:bodyPr vert="horz" wrap="square" lIns="0" tIns="45720" rIns="91440" bIns="45720" numCol="1" anchor="t" anchorCtr="0" compatLnSpc="1">
            <a:prstTxWarp prst="textNoShape">
              <a:avLst/>
            </a:prstTxWarp>
            <a:spAutoFit/>
          </a:bodyPr>
          <a:lstStyle/>
          <a:p>
            <a:pPr lvl="0"/>
            <a:r>
              <a:rPr lang="zh-CN" altLang="en-US" smtClean="0"/>
              <a:t>单击此处编辑母版文本样式</a:t>
            </a:r>
          </a:p>
        </p:txBody>
      </p:sp>
      <p:sp>
        <p:nvSpPr>
          <p:cNvPr id="1033" name="Rectangle 7"/>
          <p:cNvSpPr>
            <a:spLocks noChangeArrowheads="1"/>
          </p:cNvSpPr>
          <p:nvPr/>
        </p:nvSpPr>
        <p:spPr bwMode="auto">
          <a:xfrm>
            <a:off x="-1952625" y="692150"/>
            <a:ext cx="1844675" cy="5500688"/>
          </a:xfrm>
          <a:prstGeom prst="rect">
            <a:avLst/>
          </a:prstGeom>
          <a:noFill/>
          <a:ln>
            <a:noFill/>
          </a:ln>
          <a:effectLst/>
          <a:extLst/>
        </p:spPr>
        <p:txBody>
          <a:bodyPr lIns="80124" tIns="40063" rIns="80124" bIns="40063">
            <a:spAutoFit/>
          </a:bodyPr>
          <a:lstStyle/>
          <a:p>
            <a:pPr algn="r">
              <a:lnSpc>
                <a:spcPct val="125000"/>
              </a:lnSpc>
              <a:spcBef>
                <a:spcPct val="20000"/>
              </a:spcBef>
              <a:defRPr/>
            </a:pPr>
            <a:r>
              <a:rPr lang="zh-CN" altLang="en-US" sz="1100" dirty="0">
                <a:solidFill>
                  <a:srgbClr val="FFFFFF"/>
                </a:solidFill>
                <a:latin typeface="Arial" pitchFamily="34" charset="0"/>
                <a:ea typeface="黑体" pitchFamily="49" charset="-122"/>
              </a:rPr>
              <a:t>英文标题</a:t>
            </a:r>
            <a:r>
              <a:rPr lang="en-US" altLang="zh-CN" sz="1100" dirty="0">
                <a:solidFill>
                  <a:srgbClr val="FFFFFF"/>
                </a:solidFill>
                <a:latin typeface="Arial" pitchFamily="34" charset="0"/>
                <a:ea typeface="黑体" pitchFamily="49" charset="-122"/>
              </a:rPr>
              <a:t>:32-35pt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defRPr/>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 R153 G0 B0</a:t>
            </a:r>
          </a:p>
          <a:p>
            <a:pPr algn="r">
              <a:lnSpc>
                <a:spcPct val="125000"/>
              </a:lnSpc>
              <a:spcBef>
                <a:spcPct val="20000"/>
              </a:spcBef>
              <a:defRPr/>
            </a:pPr>
            <a:r>
              <a:rPr lang="zh-CN" altLang="en-US" sz="1100" dirty="0">
                <a:solidFill>
                  <a:srgbClr val="FFFFFF"/>
                </a:solidFill>
                <a:latin typeface="Arial" pitchFamily="34" charset="0"/>
                <a:ea typeface="黑体" pitchFamily="49" charset="-122"/>
              </a:rPr>
              <a:t>内部使用字体 </a:t>
            </a:r>
            <a:r>
              <a:rPr lang="en-US" altLang="zh-CN" sz="1100" dirty="0">
                <a:solidFill>
                  <a:srgbClr val="FFFFFF"/>
                </a:solidFill>
                <a:latin typeface="Arial" pitchFamily="34" charset="0"/>
                <a:ea typeface="黑体" pitchFamily="49" charset="-122"/>
              </a:rPr>
              <a:t>:</a:t>
            </a:r>
          </a:p>
          <a:p>
            <a:pPr algn="r">
              <a:lnSpc>
                <a:spcPct val="125000"/>
              </a:lnSpc>
              <a:spcBef>
                <a:spcPct val="20000"/>
              </a:spcBef>
              <a:defRPr/>
            </a:pPr>
            <a:r>
              <a:rPr lang="en-US" altLang="zh-CN" sz="1100" dirty="0" err="1">
                <a:solidFill>
                  <a:srgbClr val="FFFFFF"/>
                </a:solidFill>
                <a:latin typeface="Arial" pitchFamily="34" charset="0"/>
                <a:ea typeface="黑体" pitchFamily="49" charset="-122"/>
              </a:rPr>
              <a:t>FrutigerNext</a:t>
            </a:r>
            <a:r>
              <a:rPr lang="en-US" altLang="zh-CN" sz="1100" dirty="0">
                <a:solidFill>
                  <a:srgbClr val="FFFFFF"/>
                </a:solidFill>
                <a:latin typeface="Arial" pitchFamily="34" charset="0"/>
                <a:ea typeface="黑体" pitchFamily="49" charset="-122"/>
              </a:rPr>
              <a:t> LT Medium</a:t>
            </a:r>
          </a:p>
          <a:p>
            <a:pPr algn="r">
              <a:lnSpc>
                <a:spcPct val="125000"/>
              </a:lnSpc>
              <a:spcBef>
                <a:spcPct val="20000"/>
              </a:spcBef>
              <a:defRPr/>
            </a:pPr>
            <a:r>
              <a:rPr lang="zh-CN" altLang="en-US" sz="1100" dirty="0">
                <a:solidFill>
                  <a:srgbClr val="FFFFFF"/>
                </a:solidFill>
                <a:latin typeface="Arial" pitchFamily="34" charset="0"/>
                <a:ea typeface="黑体" pitchFamily="49" charset="-122"/>
              </a:rPr>
              <a:t>外部使用字体 </a:t>
            </a:r>
            <a:r>
              <a:rPr lang="en-US" altLang="zh-CN" sz="1100" dirty="0">
                <a:solidFill>
                  <a:srgbClr val="FFFFFF"/>
                </a:solidFill>
                <a:latin typeface="Arial" pitchFamily="34" charset="0"/>
                <a:ea typeface="黑体" pitchFamily="49" charset="-122"/>
              </a:rPr>
              <a:t>: Arial</a:t>
            </a:r>
          </a:p>
          <a:p>
            <a:pPr algn="r">
              <a:lnSpc>
                <a:spcPct val="75000"/>
              </a:lnSpc>
              <a:spcBef>
                <a:spcPct val="20000"/>
              </a:spcBef>
              <a:defRPr/>
            </a:pPr>
            <a:endParaRPr lang="en-US" altLang="zh-CN" sz="1100" dirty="0">
              <a:solidFill>
                <a:srgbClr val="FFFFFF"/>
              </a:solidFill>
              <a:latin typeface="Arial" pitchFamily="34" charset="0"/>
              <a:ea typeface="黑体" pitchFamily="49" charset="-122"/>
            </a:endParaRPr>
          </a:p>
          <a:p>
            <a:pPr algn="r">
              <a:lnSpc>
                <a:spcPct val="125000"/>
              </a:lnSpc>
              <a:spcBef>
                <a:spcPct val="20000"/>
              </a:spcBef>
              <a:defRPr/>
            </a:pPr>
            <a:r>
              <a:rPr lang="zh-CN" altLang="en-US" sz="1100" dirty="0">
                <a:solidFill>
                  <a:srgbClr val="FFFFFF"/>
                </a:solidFill>
                <a:latin typeface="Arial" pitchFamily="34" charset="0"/>
                <a:ea typeface="黑体" pitchFamily="49" charset="-122"/>
              </a:rPr>
              <a:t>中文标题</a:t>
            </a:r>
            <a:r>
              <a:rPr lang="en-US" altLang="zh-CN" sz="1100" dirty="0">
                <a:solidFill>
                  <a:srgbClr val="FFFFFF"/>
                </a:solidFill>
                <a:latin typeface="Arial" pitchFamily="34" charset="0"/>
                <a:ea typeface="黑体" pitchFamily="49" charset="-122"/>
              </a:rPr>
              <a:t>:30-32pt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defRPr/>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 R153 G0 B0</a:t>
            </a:r>
          </a:p>
          <a:p>
            <a:pPr algn="r">
              <a:lnSpc>
                <a:spcPct val="125000"/>
              </a:lnSpc>
              <a:spcBef>
                <a:spcPct val="20000"/>
              </a:spcBef>
              <a:defRPr/>
            </a:pPr>
            <a:r>
              <a:rPr lang="zh-CN" altLang="en-US" sz="1100" dirty="0">
                <a:solidFill>
                  <a:srgbClr val="FFFFFF"/>
                </a:solidFill>
                <a:latin typeface="Arial" pitchFamily="34" charset="0"/>
                <a:ea typeface="黑体" pitchFamily="49" charset="-122"/>
              </a:rPr>
              <a:t>字体</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黑体</a:t>
            </a:r>
          </a:p>
          <a:p>
            <a:pPr algn="r">
              <a:lnSpc>
                <a:spcPct val="125000"/>
              </a:lnSpc>
              <a:spcBef>
                <a:spcPct val="20000"/>
              </a:spcBef>
              <a:defRPr/>
            </a:pPr>
            <a:endParaRPr lang="zh-CN" altLang="en-US" sz="1100" dirty="0">
              <a:solidFill>
                <a:srgbClr val="FFFFFF"/>
              </a:solidFill>
              <a:latin typeface="Arial" pitchFamily="34" charset="0"/>
              <a:ea typeface="黑体" pitchFamily="49" charset="-122"/>
            </a:endParaRPr>
          </a:p>
          <a:p>
            <a:pPr algn="r">
              <a:lnSpc>
                <a:spcPct val="125000"/>
              </a:lnSpc>
              <a:spcBef>
                <a:spcPct val="20000"/>
              </a:spcBef>
              <a:defRPr/>
            </a:pPr>
            <a:endParaRPr lang="zh-CN" altLang="en-US" sz="1100" dirty="0">
              <a:solidFill>
                <a:srgbClr val="FFFFFF"/>
              </a:solidFill>
              <a:latin typeface="Arial" pitchFamily="34" charset="0"/>
              <a:ea typeface="黑体" pitchFamily="49" charset="-122"/>
            </a:endParaRPr>
          </a:p>
          <a:p>
            <a:pPr algn="r">
              <a:lnSpc>
                <a:spcPct val="125000"/>
              </a:lnSpc>
              <a:spcBef>
                <a:spcPct val="20000"/>
              </a:spcBef>
              <a:defRPr/>
            </a:pPr>
            <a:endParaRPr lang="zh-CN" altLang="en-US" sz="1100" dirty="0">
              <a:solidFill>
                <a:srgbClr val="FFFFFF"/>
              </a:solidFill>
              <a:latin typeface="Arial" pitchFamily="34" charset="0"/>
              <a:ea typeface="黑体" pitchFamily="49" charset="-122"/>
            </a:endParaRPr>
          </a:p>
          <a:p>
            <a:pPr algn="r">
              <a:lnSpc>
                <a:spcPct val="125000"/>
              </a:lnSpc>
              <a:spcBef>
                <a:spcPct val="20000"/>
              </a:spcBef>
              <a:defRPr/>
            </a:pPr>
            <a:r>
              <a:rPr lang="zh-CN" altLang="en-US" sz="1100" dirty="0">
                <a:solidFill>
                  <a:srgbClr val="FFFFFF"/>
                </a:solidFill>
                <a:latin typeface="Arial" pitchFamily="34" charset="0"/>
                <a:ea typeface="黑体" pitchFamily="49" charset="-122"/>
              </a:rPr>
              <a:t>英文正文</a:t>
            </a:r>
            <a:r>
              <a:rPr lang="en-US" altLang="zh-CN" sz="1100" dirty="0">
                <a:solidFill>
                  <a:srgbClr val="FFFFFF"/>
                </a:solidFill>
                <a:latin typeface="Arial" pitchFamily="34" charset="0"/>
                <a:ea typeface="黑体" pitchFamily="49" charset="-122"/>
              </a:rPr>
              <a:t>:20-22pt</a:t>
            </a:r>
          </a:p>
          <a:p>
            <a:pPr algn="r">
              <a:lnSpc>
                <a:spcPct val="125000"/>
              </a:lnSpc>
              <a:spcBef>
                <a:spcPct val="20000"/>
              </a:spcBef>
              <a:defRPr/>
            </a:pPr>
            <a:r>
              <a:rPr lang="zh-CN" altLang="en-US" sz="1100" dirty="0">
                <a:solidFill>
                  <a:srgbClr val="FFFFFF"/>
                </a:solidFill>
                <a:latin typeface="Arial" pitchFamily="34" charset="0"/>
                <a:ea typeface="黑体" pitchFamily="49" charset="-122"/>
              </a:rPr>
              <a:t>子目录 </a:t>
            </a:r>
            <a:r>
              <a:rPr lang="en-US" altLang="zh-CN" sz="1100" dirty="0">
                <a:solidFill>
                  <a:srgbClr val="FFFFFF"/>
                </a:solidFill>
                <a:latin typeface="Arial" pitchFamily="34" charset="0"/>
                <a:ea typeface="黑体" pitchFamily="49" charset="-122"/>
              </a:rPr>
              <a:t>(2-5</a:t>
            </a:r>
            <a:r>
              <a:rPr lang="zh-CN" altLang="en-US" sz="1100" dirty="0">
                <a:solidFill>
                  <a:srgbClr val="FFFFFF"/>
                </a:solidFill>
                <a:latin typeface="Arial" pitchFamily="34" charset="0"/>
                <a:ea typeface="黑体" pitchFamily="49" charset="-122"/>
              </a:rPr>
              <a:t>级</a:t>
            </a:r>
            <a:r>
              <a:rPr lang="en-US" altLang="zh-CN" sz="1100" dirty="0">
                <a:solidFill>
                  <a:srgbClr val="FFFFFF"/>
                </a:solidFill>
                <a:latin typeface="Arial" pitchFamily="34" charset="0"/>
                <a:ea typeface="黑体" pitchFamily="49" charset="-122"/>
              </a:rPr>
              <a:t>) :18pt  </a:t>
            </a:r>
          </a:p>
          <a:p>
            <a:pPr algn="r">
              <a:lnSpc>
                <a:spcPct val="125000"/>
              </a:lnSpc>
              <a:spcBef>
                <a:spcPct val="20000"/>
              </a:spcBef>
              <a:defRPr/>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黑色</a:t>
            </a:r>
          </a:p>
          <a:p>
            <a:pPr algn="r">
              <a:lnSpc>
                <a:spcPct val="125000"/>
              </a:lnSpc>
              <a:spcBef>
                <a:spcPct val="20000"/>
              </a:spcBef>
              <a:defRPr/>
            </a:pPr>
            <a:r>
              <a:rPr lang="zh-CN" altLang="en-US" sz="1100" dirty="0">
                <a:solidFill>
                  <a:srgbClr val="FFFFFF"/>
                </a:solidFill>
                <a:latin typeface="Arial" pitchFamily="34" charset="0"/>
                <a:ea typeface="黑体" pitchFamily="49" charset="-122"/>
              </a:rPr>
              <a:t>内部使用字体 </a:t>
            </a:r>
            <a:r>
              <a:rPr lang="en-US" altLang="zh-CN" sz="1100" dirty="0">
                <a:solidFill>
                  <a:srgbClr val="FFFFFF"/>
                </a:solidFill>
                <a:latin typeface="Arial" pitchFamily="34" charset="0"/>
                <a:ea typeface="黑体" pitchFamily="49" charset="-122"/>
              </a:rPr>
              <a:t>:</a:t>
            </a:r>
          </a:p>
          <a:p>
            <a:pPr algn="r">
              <a:lnSpc>
                <a:spcPct val="125000"/>
              </a:lnSpc>
              <a:spcBef>
                <a:spcPct val="20000"/>
              </a:spcBef>
              <a:defRPr/>
            </a:pPr>
            <a:r>
              <a:rPr lang="en-US" altLang="zh-CN" sz="1100" dirty="0" err="1">
                <a:solidFill>
                  <a:srgbClr val="FFFFFF"/>
                </a:solidFill>
                <a:latin typeface="Arial" pitchFamily="34" charset="0"/>
                <a:ea typeface="黑体" pitchFamily="49" charset="-122"/>
              </a:rPr>
              <a:t>FrutigerNext</a:t>
            </a:r>
            <a:r>
              <a:rPr lang="en-US" altLang="zh-CN" sz="1100" dirty="0">
                <a:solidFill>
                  <a:srgbClr val="FFFFFF"/>
                </a:solidFill>
                <a:latin typeface="Arial" pitchFamily="34" charset="0"/>
                <a:ea typeface="黑体" pitchFamily="49" charset="-122"/>
              </a:rPr>
              <a:t> LT Regular</a:t>
            </a:r>
          </a:p>
          <a:p>
            <a:pPr algn="r">
              <a:lnSpc>
                <a:spcPct val="125000"/>
              </a:lnSpc>
              <a:spcBef>
                <a:spcPct val="20000"/>
              </a:spcBef>
              <a:defRPr/>
            </a:pPr>
            <a:r>
              <a:rPr lang="zh-CN" altLang="en-US" sz="1100" dirty="0">
                <a:solidFill>
                  <a:srgbClr val="FFFFFF"/>
                </a:solidFill>
                <a:latin typeface="Arial" pitchFamily="34" charset="0"/>
                <a:ea typeface="黑体" pitchFamily="49" charset="-122"/>
              </a:rPr>
              <a:t>外部使用字体 </a:t>
            </a:r>
            <a:r>
              <a:rPr lang="en-US" altLang="zh-CN" sz="1100" dirty="0">
                <a:solidFill>
                  <a:srgbClr val="FFFFFF"/>
                </a:solidFill>
                <a:latin typeface="Arial" pitchFamily="34" charset="0"/>
                <a:ea typeface="黑体" pitchFamily="49" charset="-122"/>
              </a:rPr>
              <a:t>: Arial</a:t>
            </a:r>
          </a:p>
          <a:p>
            <a:pPr algn="r">
              <a:lnSpc>
                <a:spcPct val="75000"/>
              </a:lnSpc>
              <a:spcBef>
                <a:spcPct val="20000"/>
              </a:spcBef>
              <a:defRPr/>
            </a:pPr>
            <a:endParaRPr lang="en-US" altLang="zh-CN" sz="1100" dirty="0">
              <a:solidFill>
                <a:srgbClr val="FFFFFF"/>
              </a:solidFill>
              <a:latin typeface="Arial" pitchFamily="34" charset="0"/>
              <a:ea typeface="黑体" pitchFamily="49" charset="-122"/>
            </a:endParaRPr>
          </a:p>
          <a:p>
            <a:pPr algn="r">
              <a:lnSpc>
                <a:spcPct val="125000"/>
              </a:lnSpc>
              <a:spcBef>
                <a:spcPct val="20000"/>
              </a:spcBef>
              <a:defRPr/>
            </a:pPr>
            <a:r>
              <a:rPr lang="zh-CN" altLang="en-US" sz="1100" dirty="0">
                <a:solidFill>
                  <a:srgbClr val="FFFFFF"/>
                </a:solidFill>
                <a:latin typeface="Arial" pitchFamily="34" charset="0"/>
                <a:ea typeface="黑体" pitchFamily="49" charset="-122"/>
              </a:rPr>
              <a:t>中文正文</a:t>
            </a:r>
            <a:r>
              <a:rPr lang="en-US" altLang="zh-CN" sz="1100" dirty="0">
                <a:solidFill>
                  <a:srgbClr val="FFFFFF"/>
                </a:solidFill>
                <a:latin typeface="Arial" pitchFamily="34" charset="0"/>
                <a:ea typeface="黑体" pitchFamily="49" charset="-122"/>
              </a:rPr>
              <a:t>:18-20pt</a:t>
            </a:r>
          </a:p>
          <a:p>
            <a:pPr algn="r">
              <a:lnSpc>
                <a:spcPct val="125000"/>
              </a:lnSpc>
              <a:spcBef>
                <a:spcPct val="20000"/>
              </a:spcBef>
              <a:defRPr/>
            </a:pPr>
            <a:r>
              <a:rPr lang="zh-CN" altLang="en-US" sz="1100" dirty="0">
                <a:solidFill>
                  <a:srgbClr val="FFFFFF"/>
                </a:solidFill>
                <a:latin typeface="Arial" pitchFamily="34" charset="0"/>
                <a:ea typeface="黑体" pitchFamily="49" charset="-122"/>
              </a:rPr>
              <a:t>子目录</a:t>
            </a:r>
            <a:r>
              <a:rPr lang="en-US" altLang="zh-CN" sz="1100" dirty="0">
                <a:solidFill>
                  <a:srgbClr val="FFFFFF"/>
                </a:solidFill>
                <a:latin typeface="Arial" pitchFamily="34" charset="0"/>
                <a:ea typeface="黑体" pitchFamily="49" charset="-122"/>
              </a:rPr>
              <a:t>(2-5</a:t>
            </a:r>
            <a:r>
              <a:rPr lang="zh-CN" altLang="en-US" sz="1100" dirty="0">
                <a:solidFill>
                  <a:srgbClr val="FFFFFF"/>
                </a:solidFill>
                <a:latin typeface="Arial" pitchFamily="34" charset="0"/>
                <a:ea typeface="黑体" pitchFamily="49" charset="-122"/>
              </a:rPr>
              <a:t>级</a:t>
            </a:r>
            <a:r>
              <a:rPr lang="en-US" altLang="zh-CN" sz="1100" dirty="0">
                <a:solidFill>
                  <a:srgbClr val="FFFFFF"/>
                </a:solidFill>
                <a:latin typeface="Arial" pitchFamily="34" charset="0"/>
                <a:ea typeface="黑体" pitchFamily="49" charset="-122"/>
              </a:rPr>
              <a:t>):18pt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defRPr/>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黑色</a:t>
            </a:r>
          </a:p>
          <a:p>
            <a:pPr algn="r">
              <a:lnSpc>
                <a:spcPct val="125000"/>
              </a:lnSpc>
              <a:spcBef>
                <a:spcPct val="20000"/>
              </a:spcBef>
              <a:defRPr/>
            </a:pPr>
            <a:r>
              <a:rPr lang="zh-CN" altLang="en-US" sz="1100" dirty="0">
                <a:solidFill>
                  <a:srgbClr val="FFFFFF"/>
                </a:solidFill>
                <a:latin typeface="Arial" pitchFamily="34" charset="0"/>
                <a:ea typeface="黑体" pitchFamily="49" charset="-122"/>
              </a:rPr>
              <a:t>字体</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细黑体 </a:t>
            </a:r>
            <a:endParaRPr lang="zh-CN" altLang="en-US" sz="1100" dirty="0">
              <a:solidFill>
                <a:srgbClr val="000000"/>
              </a:solidFill>
              <a:latin typeface="Arial" pitchFamily="34" charset="0"/>
              <a:ea typeface="黑体" pitchFamily="49" charset="-122"/>
            </a:endParaRPr>
          </a:p>
        </p:txBody>
      </p:sp>
      <p:sp>
        <p:nvSpPr>
          <p:cNvPr id="1036" name="Rectangle 13"/>
          <p:cNvSpPr>
            <a:spLocks noChangeArrowheads="1"/>
          </p:cNvSpPr>
          <p:nvPr/>
        </p:nvSpPr>
        <p:spPr bwMode="auto">
          <a:xfrm>
            <a:off x="7235825" y="476250"/>
            <a:ext cx="1465263" cy="212725"/>
          </a:xfrm>
          <a:prstGeom prst="rect">
            <a:avLst/>
          </a:prstGeom>
          <a:noFill/>
          <a:ln>
            <a:noFill/>
          </a:ln>
          <a:effectLst/>
          <a:extLst/>
        </p:spPr>
        <p:txBody>
          <a:bodyPr lIns="0" tIns="0" rIns="0" bIns="0">
            <a:spAutoFit/>
          </a:bodyPr>
          <a:lstStyle/>
          <a:p>
            <a:pPr defTabSz="784225" eaLnBrk="0" hangingPunct="0">
              <a:defRPr/>
            </a:pPr>
            <a:r>
              <a:rPr lang="en-US" altLang="zh-CN" sz="1400" b="1">
                <a:solidFill>
                  <a:srgbClr val="666666"/>
                </a:solidFill>
                <a:latin typeface="FrutigerNext LT Bold" pitchFamily="34" charset="0"/>
                <a:ea typeface="MS PGothic" pitchFamily="34" charset="-128"/>
              </a:rPr>
              <a:t>Security Level: </a:t>
            </a:r>
          </a:p>
        </p:txBody>
      </p:sp>
      <p:sp>
        <p:nvSpPr>
          <p:cNvPr id="310" name="Rectangle 19"/>
          <p:cNvSpPr>
            <a:spLocks noGrp="1" noChangeArrowheads="1"/>
          </p:cNvSpPr>
          <p:nvPr>
            <p:ph type="dt" sz="quarter" idx="2"/>
          </p:nvPr>
        </p:nvSpPr>
        <p:spPr bwMode="auto">
          <a:xfrm>
            <a:off x="755650" y="479425"/>
            <a:ext cx="2133600" cy="212725"/>
          </a:xfrm>
          <a:prstGeom prst="rect">
            <a:avLst/>
          </a:prstGeom>
          <a:noFill/>
          <a:ln>
            <a:noFill/>
          </a:ln>
          <a:effectLst/>
          <a:extLst/>
        </p:spPr>
        <p:txBody>
          <a:bodyPr vert="horz" wrap="square" lIns="0" tIns="0" rIns="0" bIns="0" numCol="1" anchor="t" anchorCtr="0" compatLnSpc="1">
            <a:prstTxWarp prst="textNoShape">
              <a:avLst/>
            </a:prstTxWarp>
            <a:spAutoFit/>
          </a:bodyPr>
          <a:lstStyle>
            <a:lvl1pPr>
              <a:defRPr sz="1400">
                <a:latin typeface="+mn-lt"/>
                <a:ea typeface="+mn-ea"/>
              </a:defRPr>
            </a:lvl1pPr>
          </a:lstStyle>
          <a:p>
            <a:pPr>
              <a:defRPr/>
            </a:pPr>
            <a:endParaRPr lang="en-US" altLang="zh-CN"/>
          </a:p>
        </p:txBody>
      </p:sp>
      <p:pic>
        <p:nvPicPr>
          <p:cNvPr id="2060" name="Picture 6" descr="Logo"/>
          <p:cNvPicPr>
            <a:picLocks noChangeAspect="1" noChangeArrowheads="1"/>
          </p:cNvPicPr>
          <p:nvPr/>
        </p:nvPicPr>
        <p:blipFill>
          <a:blip r:embed="rId4" cstate="print"/>
          <a:srcRect/>
          <a:stretch>
            <a:fillRect/>
          </a:stretch>
        </p:blipFill>
        <p:spPr bwMode="auto">
          <a:xfrm>
            <a:off x="7669213" y="5684838"/>
            <a:ext cx="706437" cy="704850"/>
          </a:xfrm>
          <a:prstGeom prst="rect">
            <a:avLst/>
          </a:prstGeom>
          <a:noFill/>
          <a:ln w="9525">
            <a:noFill/>
            <a:miter lim="800000"/>
            <a:headEnd/>
            <a:tailEnd/>
          </a:ln>
        </p:spPr>
      </p:pic>
      <p:sp>
        <p:nvSpPr>
          <p:cNvPr id="81" name="Text Box 5"/>
          <p:cNvSpPr txBox="1">
            <a:spLocks noChangeArrowheads="1"/>
          </p:cNvSpPr>
          <p:nvPr/>
        </p:nvSpPr>
        <p:spPr bwMode="auto">
          <a:xfrm>
            <a:off x="755650" y="6219825"/>
            <a:ext cx="2967038" cy="212725"/>
          </a:xfrm>
          <a:prstGeom prst="rect">
            <a:avLst/>
          </a:prstGeom>
          <a:noFill/>
          <a:ln>
            <a:noFill/>
          </a:ln>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spTree>
  </p:cSld>
  <p:clrMap bg1="lt1" tx1="dk1" bg2="lt2" tx2="dk2" accent1="accent1" accent2="accent2" accent3="accent3" accent4="accent4" accent5="accent5" accent6="accent6" hlink="hlink" folHlink="folHlink"/>
  <p:sldLayoutIdLst>
    <p:sldLayoutId id="2147483815"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lang="zh-CN" altLang="en-US" sz="3200" b="1" dirty="0">
          <a:solidFill>
            <a:schemeClr val="bg1"/>
          </a:solidFill>
          <a:latin typeface="+mj-lt"/>
          <a:ea typeface="黑体" pitchFamily="49" charset="-122"/>
          <a:cs typeface="+mj-cs"/>
        </a:defRPr>
      </a:lvl1pPr>
      <a:lvl2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defRPr sz="2400" b="1">
          <a:solidFill>
            <a:schemeClr val="bg1"/>
          </a:solidFill>
          <a:latin typeface="+mn-lt"/>
          <a:ea typeface="黑体" pitchFamily="49" charset="-122"/>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9" descr="封面"/>
          <p:cNvPicPr>
            <a:picLocks noChangeAspect="1" noChangeArrowheads="1"/>
          </p:cNvPicPr>
          <p:nvPr/>
        </p:nvPicPr>
        <p:blipFill>
          <a:blip r:embed="rId3" cstate="print"/>
          <a:srcRect/>
          <a:stretch>
            <a:fillRect/>
          </a:stretch>
        </p:blipFill>
        <p:spPr bwMode="auto">
          <a:xfrm>
            <a:off x="0" y="1412875"/>
            <a:ext cx="9144000" cy="3124200"/>
          </a:xfrm>
          <a:prstGeom prst="rect">
            <a:avLst/>
          </a:prstGeom>
          <a:noFill/>
          <a:ln w="9525">
            <a:noFill/>
            <a:miter lim="800000"/>
            <a:headEnd/>
            <a:tailEnd/>
          </a:ln>
        </p:spPr>
      </p:pic>
      <p:sp>
        <p:nvSpPr>
          <p:cNvPr id="3075" name="Rectangle 8"/>
          <p:cNvSpPr>
            <a:spLocks noGrp="1" noChangeArrowheads="1"/>
          </p:cNvSpPr>
          <p:nvPr>
            <p:ph type="title"/>
          </p:nvPr>
        </p:nvSpPr>
        <p:spPr bwMode="auto">
          <a:xfrm>
            <a:off x="755650" y="2636838"/>
            <a:ext cx="5548313" cy="584200"/>
          </a:xfrm>
          <a:prstGeom prst="rect">
            <a:avLst/>
          </a:prstGeom>
          <a:noFill/>
          <a:ln w="9525">
            <a:noFill/>
            <a:miter lim="800000"/>
            <a:headEnd/>
            <a:tailEnd/>
          </a:ln>
        </p:spPr>
        <p:txBody>
          <a:bodyPr vert="horz" wrap="square" lIns="0" tIns="45720" rIns="91440" bIns="45720" numCol="1" anchor="t" anchorCtr="0" compatLnSpc="1">
            <a:prstTxWarp prst="textNoShape">
              <a:avLst/>
            </a:prstTxWarp>
            <a:spAutoFit/>
          </a:bodyPr>
          <a:lstStyle/>
          <a:p>
            <a:pPr lvl="0"/>
            <a:r>
              <a:rPr lang="zh-CN" altLang="en-US" smtClean="0"/>
              <a:t>单击此处编辑母版标题样式</a:t>
            </a:r>
          </a:p>
        </p:txBody>
      </p:sp>
      <p:sp>
        <p:nvSpPr>
          <p:cNvPr id="2053" name="Rectangle 13"/>
          <p:cNvSpPr>
            <a:spLocks noChangeArrowheads="1"/>
          </p:cNvSpPr>
          <p:nvPr/>
        </p:nvSpPr>
        <p:spPr bwMode="auto">
          <a:xfrm>
            <a:off x="7235825" y="476250"/>
            <a:ext cx="1465263" cy="212725"/>
          </a:xfrm>
          <a:prstGeom prst="rect">
            <a:avLst/>
          </a:prstGeom>
          <a:noFill/>
          <a:ln>
            <a:noFill/>
          </a:ln>
          <a:effectLst/>
          <a:extLst/>
        </p:spPr>
        <p:txBody>
          <a:bodyPr lIns="0" tIns="0" rIns="0" bIns="0">
            <a:spAutoFit/>
          </a:bodyPr>
          <a:lstStyle/>
          <a:p>
            <a:pPr defTabSz="784225" eaLnBrk="0" hangingPunct="0">
              <a:defRPr/>
            </a:pPr>
            <a:r>
              <a:rPr lang="en-US" altLang="zh-CN" sz="1400" b="1">
                <a:solidFill>
                  <a:srgbClr val="666666"/>
                </a:solidFill>
                <a:latin typeface="FrutigerNext LT Bold" pitchFamily="34" charset="0"/>
                <a:ea typeface="MS PGothic" pitchFamily="34" charset="-128"/>
              </a:rPr>
              <a:t>Security Level: </a:t>
            </a:r>
          </a:p>
        </p:txBody>
      </p:sp>
      <p:sp>
        <p:nvSpPr>
          <p:cNvPr id="81" name="Rectangle 19"/>
          <p:cNvSpPr>
            <a:spLocks noGrp="1" noChangeArrowheads="1"/>
          </p:cNvSpPr>
          <p:nvPr>
            <p:ph type="dt" sz="quarter" idx="2"/>
          </p:nvPr>
        </p:nvSpPr>
        <p:spPr bwMode="auto">
          <a:xfrm>
            <a:off x="755650" y="479425"/>
            <a:ext cx="2133600" cy="212725"/>
          </a:xfrm>
          <a:prstGeom prst="rect">
            <a:avLst/>
          </a:prstGeom>
          <a:noFill/>
          <a:ln>
            <a:noFill/>
          </a:ln>
          <a:effectLs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2055" name="Rectangle 21"/>
          <p:cNvSpPr>
            <a:spLocks noChangeArrowheads="1"/>
          </p:cNvSpPr>
          <p:nvPr/>
        </p:nvSpPr>
        <p:spPr bwMode="auto">
          <a:xfrm>
            <a:off x="-1952625" y="692150"/>
            <a:ext cx="1844675" cy="5500688"/>
          </a:xfrm>
          <a:prstGeom prst="rect">
            <a:avLst/>
          </a:prstGeom>
          <a:noFill/>
          <a:ln>
            <a:noFill/>
          </a:ln>
          <a:effectLst/>
          <a:extLst/>
        </p:spPr>
        <p:txBody>
          <a:bodyPr lIns="80124" tIns="40063" rIns="80124" bIns="40063">
            <a:spAutoFit/>
          </a:bodyPr>
          <a:lstStyle/>
          <a:p>
            <a:pPr marL="342900" indent="-342900" algn="r">
              <a:lnSpc>
                <a:spcPct val="125000"/>
              </a:lnSpc>
              <a:spcBef>
                <a:spcPct val="20000"/>
              </a:spcBef>
              <a:defRPr/>
            </a:pPr>
            <a:r>
              <a:rPr lang="zh-CN" altLang="en-US" sz="1100" dirty="0">
                <a:solidFill>
                  <a:srgbClr val="FFFFFF"/>
                </a:solidFill>
                <a:latin typeface="Arial" pitchFamily="34" charset="0"/>
              </a:rPr>
              <a:t>英文标题</a:t>
            </a:r>
            <a:r>
              <a:rPr lang="en-US" altLang="zh-CN" sz="1100" dirty="0">
                <a:solidFill>
                  <a:srgbClr val="FFFFFF"/>
                </a:solidFill>
                <a:latin typeface="Arial" pitchFamily="34" charset="0"/>
              </a:rPr>
              <a:t>:32-35pt  </a:t>
            </a:r>
            <a:endParaRPr lang="zh-CN" altLang="en-US" sz="1100" dirty="0">
              <a:solidFill>
                <a:srgbClr val="FFFFFF"/>
              </a:solidFill>
              <a:latin typeface="Arial" pitchFamily="34" charset="0"/>
            </a:endParaRPr>
          </a:p>
          <a:p>
            <a:pPr marL="342900" indent="-342900" algn="r">
              <a:lnSpc>
                <a:spcPct val="125000"/>
              </a:lnSpc>
              <a:spcBef>
                <a:spcPct val="20000"/>
              </a:spcBef>
              <a:defRPr/>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 R153 G0 B0</a:t>
            </a:r>
          </a:p>
          <a:p>
            <a:pPr marL="342900" indent="-342900" algn="r">
              <a:lnSpc>
                <a:spcPct val="125000"/>
              </a:lnSpc>
              <a:spcBef>
                <a:spcPct val="20000"/>
              </a:spcBef>
              <a:defRPr/>
            </a:pPr>
            <a:r>
              <a:rPr lang="zh-CN" altLang="en-US" sz="1100" dirty="0">
                <a:solidFill>
                  <a:srgbClr val="FFFFFF"/>
                </a:solidFill>
                <a:latin typeface="Arial" pitchFamily="34" charset="0"/>
              </a:rPr>
              <a:t>内部使用字体 </a:t>
            </a:r>
            <a:r>
              <a:rPr lang="en-US" altLang="zh-CN" sz="1100" dirty="0">
                <a:solidFill>
                  <a:srgbClr val="FFFFFF"/>
                </a:solidFill>
                <a:latin typeface="Arial" pitchFamily="34" charset="0"/>
              </a:rPr>
              <a:t>:</a:t>
            </a:r>
          </a:p>
          <a:p>
            <a:pPr marL="342900" indent="-342900" algn="r">
              <a:lnSpc>
                <a:spcPct val="125000"/>
              </a:lnSpc>
              <a:spcBef>
                <a:spcPct val="20000"/>
              </a:spcBef>
              <a:defRPr/>
            </a:pPr>
            <a:r>
              <a:rPr lang="en-US" altLang="zh-CN" sz="1100" dirty="0" err="1">
                <a:solidFill>
                  <a:srgbClr val="FFFFFF"/>
                </a:solidFill>
                <a:latin typeface="Arial" pitchFamily="34" charset="0"/>
              </a:rPr>
              <a:t>FrutigerNext</a:t>
            </a:r>
            <a:r>
              <a:rPr lang="en-US" altLang="zh-CN" sz="1100" dirty="0">
                <a:solidFill>
                  <a:srgbClr val="FFFFFF"/>
                </a:solidFill>
                <a:latin typeface="Arial" pitchFamily="34" charset="0"/>
              </a:rPr>
              <a:t> LT Medium</a:t>
            </a:r>
          </a:p>
          <a:p>
            <a:pPr marL="342900" indent="-342900" algn="r">
              <a:lnSpc>
                <a:spcPct val="125000"/>
              </a:lnSpc>
              <a:spcBef>
                <a:spcPct val="20000"/>
              </a:spcBef>
              <a:defRPr/>
            </a:pPr>
            <a:r>
              <a:rPr lang="zh-CN" altLang="en-US" sz="1100" dirty="0">
                <a:solidFill>
                  <a:srgbClr val="FFFFFF"/>
                </a:solidFill>
                <a:latin typeface="Arial" pitchFamily="34" charset="0"/>
              </a:rPr>
              <a:t>外部使用字体 </a:t>
            </a:r>
            <a:r>
              <a:rPr lang="en-US" altLang="zh-CN" sz="1100" dirty="0">
                <a:solidFill>
                  <a:srgbClr val="FFFFFF"/>
                </a:solidFill>
                <a:latin typeface="Arial" pitchFamily="34" charset="0"/>
              </a:rPr>
              <a:t>: Arial</a:t>
            </a:r>
          </a:p>
          <a:p>
            <a:pPr marL="342900" indent="-342900" algn="r">
              <a:lnSpc>
                <a:spcPct val="75000"/>
              </a:lnSpc>
              <a:spcBef>
                <a:spcPct val="20000"/>
              </a:spcBef>
              <a:defRPr/>
            </a:pPr>
            <a:endParaRPr lang="en-US" altLang="zh-CN" sz="1100" dirty="0">
              <a:solidFill>
                <a:srgbClr val="FFFFFF"/>
              </a:solidFill>
              <a:latin typeface="Arial" pitchFamily="34" charset="0"/>
            </a:endParaRPr>
          </a:p>
          <a:p>
            <a:pPr marL="342900" indent="-342900" algn="r">
              <a:lnSpc>
                <a:spcPct val="125000"/>
              </a:lnSpc>
              <a:spcBef>
                <a:spcPct val="20000"/>
              </a:spcBef>
              <a:defRPr/>
            </a:pPr>
            <a:r>
              <a:rPr lang="zh-CN" altLang="en-US" sz="1100" dirty="0">
                <a:solidFill>
                  <a:srgbClr val="FFFFFF"/>
                </a:solidFill>
                <a:latin typeface="Arial" pitchFamily="34" charset="0"/>
              </a:rPr>
              <a:t>中文标题</a:t>
            </a:r>
            <a:r>
              <a:rPr lang="en-US" altLang="zh-CN" sz="1100" dirty="0">
                <a:solidFill>
                  <a:srgbClr val="FFFFFF"/>
                </a:solidFill>
                <a:latin typeface="Arial" pitchFamily="34" charset="0"/>
              </a:rPr>
              <a:t>:30-32pt  </a:t>
            </a:r>
            <a:endParaRPr lang="zh-CN" altLang="en-US" sz="1100" dirty="0">
              <a:solidFill>
                <a:srgbClr val="FFFFFF"/>
              </a:solidFill>
              <a:latin typeface="Arial" pitchFamily="34" charset="0"/>
            </a:endParaRPr>
          </a:p>
          <a:p>
            <a:pPr marL="342900" indent="-342900" algn="r">
              <a:lnSpc>
                <a:spcPct val="125000"/>
              </a:lnSpc>
              <a:spcBef>
                <a:spcPct val="20000"/>
              </a:spcBef>
              <a:defRPr/>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 R153 G0 B0</a:t>
            </a:r>
          </a:p>
          <a:p>
            <a:pPr marL="342900" indent="-342900" algn="r">
              <a:lnSpc>
                <a:spcPct val="125000"/>
              </a:lnSpc>
              <a:spcBef>
                <a:spcPct val="20000"/>
              </a:spcBef>
              <a:defRPr/>
            </a:pPr>
            <a:r>
              <a:rPr lang="zh-CN" altLang="en-US" sz="1100" dirty="0">
                <a:solidFill>
                  <a:srgbClr val="FFFFFF"/>
                </a:solidFill>
                <a:latin typeface="Arial" pitchFamily="34" charset="0"/>
              </a:rPr>
              <a:t>字体</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黑体</a:t>
            </a:r>
          </a:p>
          <a:p>
            <a:pPr marL="342900" indent="-342900" algn="r">
              <a:lnSpc>
                <a:spcPct val="125000"/>
              </a:lnSpc>
              <a:spcBef>
                <a:spcPct val="20000"/>
              </a:spcBef>
              <a:defRPr/>
            </a:pPr>
            <a:endParaRPr lang="zh-CN" altLang="en-US" sz="1100" dirty="0">
              <a:solidFill>
                <a:srgbClr val="FFFFFF"/>
              </a:solidFill>
              <a:latin typeface="Arial" pitchFamily="34" charset="0"/>
            </a:endParaRPr>
          </a:p>
          <a:p>
            <a:pPr marL="342900" indent="-342900" algn="r">
              <a:lnSpc>
                <a:spcPct val="125000"/>
              </a:lnSpc>
              <a:spcBef>
                <a:spcPct val="20000"/>
              </a:spcBef>
              <a:defRPr/>
            </a:pPr>
            <a:endParaRPr lang="zh-CN" altLang="en-US" sz="1100" dirty="0">
              <a:solidFill>
                <a:srgbClr val="FFFFFF"/>
              </a:solidFill>
              <a:latin typeface="Arial" pitchFamily="34" charset="0"/>
            </a:endParaRPr>
          </a:p>
          <a:p>
            <a:pPr marL="342900" indent="-342900" algn="r">
              <a:lnSpc>
                <a:spcPct val="125000"/>
              </a:lnSpc>
              <a:spcBef>
                <a:spcPct val="20000"/>
              </a:spcBef>
              <a:defRPr/>
            </a:pPr>
            <a:endParaRPr lang="zh-CN" altLang="en-US" sz="1100" dirty="0">
              <a:solidFill>
                <a:srgbClr val="FFFFFF"/>
              </a:solidFill>
              <a:latin typeface="Arial" pitchFamily="34" charset="0"/>
            </a:endParaRPr>
          </a:p>
          <a:p>
            <a:pPr marL="342900" indent="-342900" algn="r">
              <a:lnSpc>
                <a:spcPct val="125000"/>
              </a:lnSpc>
              <a:spcBef>
                <a:spcPct val="20000"/>
              </a:spcBef>
              <a:defRPr/>
            </a:pPr>
            <a:r>
              <a:rPr lang="zh-CN" altLang="en-US" sz="1100" dirty="0">
                <a:solidFill>
                  <a:srgbClr val="FFFFFF"/>
                </a:solidFill>
                <a:latin typeface="Arial" pitchFamily="34" charset="0"/>
              </a:rPr>
              <a:t>英文正文</a:t>
            </a:r>
            <a:r>
              <a:rPr lang="en-US" altLang="zh-CN" sz="1100" dirty="0">
                <a:solidFill>
                  <a:srgbClr val="FFFFFF"/>
                </a:solidFill>
                <a:latin typeface="Arial" pitchFamily="34" charset="0"/>
              </a:rPr>
              <a:t>:20-22pt</a:t>
            </a:r>
          </a:p>
          <a:p>
            <a:pPr marL="342900" indent="-342900" algn="r">
              <a:lnSpc>
                <a:spcPct val="125000"/>
              </a:lnSpc>
              <a:spcBef>
                <a:spcPct val="20000"/>
              </a:spcBef>
              <a:defRPr/>
            </a:pPr>
            <a:r>
              <a:rPr lang="zh-CN" altLang="en-US" sz="1100" dirty="0">
                <a:solidFill>
                  <a:srgbClr val="FFFFFF"/>
                </a:solidFill>
                <a:latin typeface="Arial" pitchFamily="34" charset="0"/>
              </a:rPr>
              <a:t>子目录 </a:t>
            </a:r>
            <a:r>
              <a:rPr lang="en-US" altLang="zh-CN" sz="1100" dirty="0">
                <a:solidFill>
                  <a:srgbClr val="FFFFFF"/>
                </a:solidFill>
                <a:latin typeface="Arial" pitchFamily="34" charset="0"/>
              </a:rPr>
              <a:t>(2-5</a:t>
            </a:r>
            <a:r>
              <a:rPr lang="zh-CN" altLang="en-US" sz="1100" dirty="0">
                <a:solidFill>
                  <a:srgbClr val="FFFFFF"/>
                </a:solidFill>
                <a:latin typeface="Arial" pitchFamily="34" charset="0"/>
              </a:rPr>
              <a:t>级</a:t>
            </a:r>
            <a:r>
              <a:rPr lang="en-US" altLang="zh-CN" sz="1100" dirty="0">
                <a:solidFill>
                  <a:srgbClr val="FFFFFF"/>
                </a:solidFill>
                <a:latin typeface="Arial" pitchFamily="34" charset="0"/>
              </a:rPr>
              <a:t>) :18pt  </a:t>
            </a:r>
          </a:p>
          <a:p>
            <a:pPr marL="342900" indent="-342900" algn="r">
              <a:lnSpc>
                <a:spcPct val="125000"/>
              </a:lnSpc>
              <a:spcBef>
                <a:spcPct val="20000"/>
              </a:spcBef>
              <a:defRPr/>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黑色</a:t>
            </a:r>
          </a:p>
          <a:p>
            <a:pPr marL="342900" indent="-342900" algn="r">
              <a:lnSpc>
                <a:spcPct val="125000"/>
              </a:lnSpc>
              <a:spcBef>
                <a:spcPct val="20000"/>
              </a:spcBef>
              <a:defRPr/>
            </a:pPr>
            <a:r>
              <a:rPr lang="zh-CN" altLang="en-US" sz="1100" dirty="0">
                <a:solidFill>
                  <a:srgbClr val="FFFFFF"/>
                </a:solidFill>
                <a:latin typeface="Arial" pitchFamily="34" charset="0"/>
              </a:rPr>
              <a:t>内部使用字体 </a:t>
            </a:r>
            <a:r>
              <a:rPr lang="en-US" altLang="zh-CN" sz="1100" dirty="0">
                <a:solidFill>
                  <a:srgbClr val="FFFFFF"/>
                </a:solidFill>
                <a:latin typeface="Arial" pitchFamily="34" charset="0"/>
              </a:rPr>
              <a:t>:</a:t>
            </a:r>
          </a:p>
          <a:p>
            <a:pPr marL="342900" indent="-342900" algn="r">
              <a:lnSpc>
                <a:spcPct val="125000"/>
              </a:lnSpc>
              <a:spcBef>
                <a:spcPct val="20000"/>
              </a:spcBef>
              <a:defRPr/>
            </a:pPr>
            <a:r>
              <a:rPr lang="en-US" altLang="zh-CN" sz="1100" dirty="0" err="1">
                <a:solidFill>
                  <a:srgbClr val="FFFFFF"/>
                </a:solidFill>
                <a:latin typeface="Arial" pitchFamily="34" charset="0"/>
              </a:rPr>
              <a:t>FrutigerNext</a:t>
            </a:r>
            <a:r>
              <a:rPr lang="en-US" altLang="zh-CN" sz="1100" dirty="0">
                <a:solidFill>
                  <a:srgbClr val="FFFFFF"/>
                </a:solidFill>
                <a:latin typeface="Arial" pitchFamily="34" charset="0"/>
              </a:rPr>
              <a:t> LT Regular</a:t>
            </a:r>
          </a:p>
          <a:p>
            <a:pPr marL="342900" indent="-342900" algn="r">
              <a:lnSpc>
                <a:spcPct val="125000"/>
              </a:lnSpc>
              <a:spcBef>
                <a:spcPct val="20000"/>
              </a:spcBef>
              <a:defRPr/>
            </a:pPr>
            <a:r>
              <a:rPr lang="zh-CN" altLang="en-US" sz="1100" dirty="0">
                <a:solidFill>
                  <a:srgbClr val="FFFFFF"/>
                </a:solidFill>
                <a:latin typeface="Arial" pitchFamily="34" charset="0"/>
              </a:rPr>
              <a:t>外部使用字体 </a:t>
            </a:r>
            <a:r>
              <a:rPr lang="en-US" altLang="zh-CN" sz="1100" dirty="0">
                <a:solidFill>
                  <a:srgbClr val="FFFFFF"/>
                </a:solidFill>
                <a:latin typeface="Arial" pitchFamily="34" charset="0"/>
              </a:rPr>
              <a:t>: Arial</a:t>
            </a:r>
          </a:p>
          <a:p>
            <a:pPr marL="342900" indent="-342900" algn="r">
              <a:lnSpc>
                <a:spcPct val="75000"/>
              </a:lnSpc>
              <a:spcBef>
                <a:spcPct val="20000"/>
              </a:spcBef>
              <a:defRPr/>
            </a:pPr>
            <a:endParaRPr lang="en-US" altLang="zh-CN" sz="1100" dirty="0">
              <a:solidFill>
                <a:srgbClr val="FFFFFF"/>
              </a:solidFill>
              <a:latin typeface="Arial" pitchFamily="34" charset="0"/>
            </a:endParaRPr>
          </a:p>
          <a:p>
            <a:pPr marL="342900" indent="-342900" algn="r">
              <a:lnSpc>
                <a:spcPct val="125000"/>
              </a:lnSpc>
              <a:spcBef>
                <a:spcPct val="20000"/>
              </a:spcBef>
              <a:defRPr/>
            </a:pPr>
            <a:r>
              <a:rPr lang="zh-CN" altLang="en-US" sz="1100" dirty="0">
                <a:solidFill>
                  <a:srgbClr val="FFFFFF"/>
                </a:solidFill>
                <a:latin typeface="Arial" pitchFamily="34" charset="0"/>
              </a:rPr>
              <a:t>中文正文</a:t>
            </a:r>
            <a:r>
              <a:rPr lang="en-US" altLang="zh-CN" sz="1100" dirty="0">
                <a:solidFill>
                  <a:srgbClr val="FFFFFF"/>
                </a:solidFill>
                <a:latin typeface="Arial" pitchFamily="34" charset="0"/>
              </a:rPr>
              <a:t>:18-20pt</a:t>
            </a:r>
          </a:p>
          <a:p>
            <a:pPr marL="342900" indent="-342900" algn="r">
              <a:lnSpc>
                <a:spcPct val="125000"/>
              </a:lnSpc>
              <a:spcBef>
                <a:spcPct val="20000"/>
              </a:spcBef>
              <a:defRPr/>
            </a:pPr>
            <a:r>
              <a:rPr lang="zh-CN" altLang="en-US" sz="1100" dirty="0">
                <a:solidFill>
                  <a:srgbClr val="FFFFFF"/>
                </a:solidFill>
                <a:latin typeface="Arial" pitchFamily="34" charset="0"/>
              </a:rPr>
              <a:t>子目录</a:t>
            </a:r>
            <a:r>
              <a:rPr lang="en-US" altLang="zh-CN" sz="1100" dirty="0">
                <a:solidFill>
                  <a:srgbClr val="FFFFFF"/>
                </a:solidFill>
                <a:latin typeface="Arial" pitchFamily="34" charset="0"/>
              </a:rPr>
              <a:t>(2-5</a:t>
            </a:r>
            <a:r>
              <a:rPr lang="zh-CN" altLang="en-US" sz="1100" dirty="0">
                <a:solidFill>
                  <a:srgbClr val="FFFFFF"/>
                </a:solidFill>
                <a:latin typeface="Arial" pitchFamily="34" charset="0"/>
              </a:rPr>
              <a:t>级</a:t>
            </a:r>
            <a:r>
              <a:rPr lang="en-US" altLang="zh-CN" sz="1100" dirty="0">
                <a:solidFill>
                  <a:srgbClr val="FFFFFF"/>
                </a:solidFill>
                <a:latin typeface="Arial" pitchFamily="34" charset="0"/>
              </a:rPr>
              <a:t>):18pt </a:t>
            </a:r>
            <a:endParaRPr lang="zh-CN" altLang="en-US" sz="1100" dirty="0">
              <a:solidFill>
                <a:srgbClr val="FFFFFF"/>
              </a:solidFill>
              <a:latin typeface="Arial" pitchFamily="34" charset="0"/>
            </a:endParaRPr>
          </a:p>
          <a:p>
            <a:pPr marL="342900" indent="-342900" algn="r">
              <a:lnSpc>
                <a:spcPct val="125000"/>
              </a:lnSpc>
              <a:spcBef>
                <a:spcPct val="20000"/>
              </a:spcBef>
              <a:defRPr/>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黑色</a:t>
            </a:r>
          </a:p>
          <a:p>
            <a:pPr marL="342900" indent="-342900" algn="r">
              <a:lnSpc>
                <a:spcPct val="125000"/>
              </a:lnSpc>
              <a:spcBef>
                <a:spcPct val="20000"/>
              </a:spcBef>
              <a:defRPr/>
            </a:pPr>
            <a:r>
              <a:rPr lang="zh-CN" altLang="en-US" sz="1100" dirty="0">
                <a:solidFill>
                  <a:srgbClr val="FFFFFF"/>
                </a:solidFill>
                <a:latin typeface="Arial" pitchFamily="34" charset="0"/>
              </a:rPr>
              <a:t>字体</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细黑体 </a:t>
            </a:r>
            <a:endParaRPr lang="zh-CN" altLang="en-US" sz="1100" dirty="0">
              <a:solidFill>
                <a:srgbClr val="000000"/>
              </a:solidFill>
              <a:latin typeface="Arial" pitchFamily="34" charset="0"/>
            </a:endParaRPr>
          </a:p>
        </p:txBody>
      </p:sp>
      <p:grpSp>
        <p:nvGrpSpPr>
          <p:cNvPr id="3079" name="Group 22"/>
          <p:cNvGrpSpPr>
            <a:grpSpLocks/>
          </p:cNvGrpSpPr>
          <p:nvPr/>
        </p:nvGrpSpPr>
        <p:grpSpPr bwMode="auto">
          <a:xfrm>
            <a:off x="9324975" y="3367088"/>
            <a:ext cx="919163" cy="3490912"/>
            <a:chOff x="5839" y="2160"/>
            <a:chExt cx="579" cy="2199"/>
          </a:xfrm>
        </p:grpSpPr>
        <p:sp>
          <p:nvSpPr>
            <p:cNvPr id="2061" name="Rectangle 23"/>
            <p:cNvSpPr>
              <a:spLocks noChangeArrowheads="1"/>
            </p:cNvSpPr>
            <p:nvPr/>
          </p:nvSpPr>
          <p:spPr bwMode="auto">
            <a:xfrm>
              <a:off x="5839" y="2160"/>
              <a:ext cx="579" cy="2199"/>
            </a:xfrm>
            <a:prstGeom prst="rect">
              <a:avLst/>
            </a:prstGeom>
            <a:solidFill>
              <a:schemeClr val="bg1"/>
            </a:solidFill>
            <a:ln>
              <a:noFill/>
            </a:ln>
            <a:effectLst/>
            <a:extLst/>
          </p:spPr>
          <p:txBody>
            <a:bodyPr lIns="91425" tIns="45712" rIns="91425" bIns="45712" anchor="ctr">
              <a:spAutoFit/>
            </a:bodyPr>
            <a:lstStyle/>
            <a:p>
              <a:pPr>
                <a:defRPr/>
              </a:pPr>
              <a:endParaRPr lang="zh-CN" altLang="en-US"/>
            </a:p>
          </p:txBody>
        </p:sp>
        <p:grpSp>
          <p:nvGrpSpPr>
            <p:cNvPr id="3086" name="Group 24"/>
            <p:cNvGrpSpPr>
              <a:grpSpLocks/>
            </p:cNvGrpSpPr>
            <p:nvPr/>
          </p:nvGrpSpPr>
          <p:grpSpPr bwMode="auto">
            <a:xfrm>
              <a:off x="5893" y="2387"/>
              <a:ext cx="466" cy="115"/>
              <a:chOff x="5893" y="2387"/>
              <a:chExt cx="466" cy="115"/>
            </a:xfrm>
          </p:grpSpPr>
          <p:sp>
            <p:nvSpPr>
              <p:cNvPr id="2123" name="Rectangle 25"/>
              <p:cNvSpPr>
                <a:spLocks noChangeArrowheads="1"/>
              </p:cNvSpPr>
              <p:nvPr/>
            </p:nvSpPr>
            <p:spPr bwMode="auto">
              <a:xfrm flipV="1">
                <a:off x="6010" y="2387"/>
                <a:ext cx="116" cy="115"/>
              </a:xfrm>
              <a:prstGeom prst="rect">
                <a:avLst/>
              </a:prstGeom>
              <a:solidFill>
                <a:srgbClr val="FFCC66"/>
              </a:solidFill>
              <a:ln>
                <a:noFill/>
              </a:ln>
              <a:effectLst/>
              <a:extLst/>
            </p:spPr>
            <p:txBody>
              <a:bodyPr wrap="none" anchor="ctr"/>
              <a:lstStyle/>
              <a:p>
                <a:pPr>
                  <a:defRPr/>
                </a:pPr>
                <a:endParaRPr lang="zh-CN" altLang="en-US"/>
              </a:p>
            </p:txBody>
          </p:sp>
          <p:sp>
            <p:nvSpPr>
              <p:cNvPr id="2124" name="Rectangle 26"/>
              <p:cNvSpPr>
                <a:spLocks noChangeArrowheads="1"/>
              </p:cNvSpPr>
              <p:nvPr/>
            </p:nvSpPr>
            <p:spPr bwMode="auto">
              <a:xfrm flipV="1">
                <a:off x="6126" y="2387"/>
                <a:ext cx="116" cy="115"/>
              </a:xfrm>
              <a:prstGeom prst="rect">
                <a:avLst/>
              </a:prstGeom>
              <a:solidFill>
                <a:srgbClr val="FF9900"/>
              </a:solidFill>
              <a:ln>
                <a:noFill/>
              </a:ln>
              <a:effectLst/>
              <a:extLst/>
            </p:spPr>
            <p:txBody>
              <a:bodyPr wrap="none" anchor="ctr"/>
              <a:lstStyle/>
              <a:p>
                <a:pPr>
                  <a:defRPr/>
                </a:pPr>
                <a:endParaRPr lang="zh-CN" altLang="en-US"/>
              </a:p>
            </p:txBody>
          </p:sp>
          <p:sp>
            <p:nvSpPr>
              <p:cNvPr id="2125" name="Rectangle 27"/>
              <p:cNvSpPr>
                <a:spLocks noChangeArrowheads="1"/>
              </p:cNvSpPr>
              <p:nvPr/>
            </p:nvSpPr>
            <p:spPr bwMode="auto">
              <a:xfrm flipV="1">
                <a:off x="6242" y="2387"/>
                <a:ext cx="117" cy="115"/>
              </a:xfrm>
              <a:prstGeom prst="rect">
                <a:avLst/>
              </a:prstGeom>
              <a:solidFill>
                <a:srgbClr val="99660A"/>
              </a:solidFill>
              <a:ln>
                <a:noFill/>
              </a:ln>
              <a:effectLst/>
              <a:extLst/>
            </p:spPr>
            <p:txBody>
              <a:bodyPr wrap="none" anchor="ctr"/>
              <a:lstStyle/>
              <a:p>
                <a:pPr>
                  <a:defRPr/>
                </a:pPr>
                <a:endParaRPr lang="zh-CN" altLang="en-US"/>
              </a:p>
            </p:txBody>
          </p:sp>
          <p:sp>
            <p:nvSpPr>
              <p:cNvPr id="2126" name="Rectangle 28"/>
              <p:cNvSpPr>
                <a:spLocks noChangeArrowheads="1"/>
              </p:cNvSpPr>
              <p:nvPr/>
            </p:nvSpPr>
            <p:spPr bwMode="auto">
              <a:xfrm flipV="1">
                <a:off x="5893" y="2387"/>
                <a:ext cx="117" cy="115"/>
              </a:xfrm>
              <a:prstGeom prst="rect">
                <a:avLst/>
              </a:prstGeom>
              <a:solidFill>
                <a:srgbClr val="FFCC99"/>
              </a:solidFill>
              <a:ln>
                <a:noFill/>
              </a:ln>
              <a:effectLst/>
              <a:extLst/>
            </p:spPr>
            <p:txBody>
              <a:bodyPr wrap="none" anchor="ctr"/>
              <a:lstStyle/>
              <a:p>
                <a:pPr>
                  <a:defRPr/>
                </a:pPr>
                <a:endParaRPr lang="zh-CN" altLang="en-US"/>
              </a:p>
            </p:txBody>
          </p:sp>
        </p:grpSp>
        <p:grpSp>
          <p:nvGrpSpPr>
            <p:cNvPr id="3087" name="Group 29"/>
            <p:cNvGrpSpPr>
              <a:grpSpLocks/>
            </p:cNvGrpSpPr>
            <p:nvPr/>
          </p:nvGrpSpPr>
          <p:grpSpPr bwMode="auto">
            <a:xfrm>
              <a:off x="5893" y="2523"/>
              <a:ext cx="466" cy="115"/>
              <a:chOff x="5893" y="2523"/>
              <a:chExt cx="466" cy="115"/>
            </a:xfrm>
          </p:grpSpPr>
          <p:sp>
            <p:nvSpPr>
              <p:cNvPr id="2119" name="Rectangle 30"/>
              <p:cNvSpPr>
                <a:spLocks noChangeArrowheads="1"/>
              </p:cNvSpPr>
              <p:nvPr/>
            </p:nvSpPr>
            <p:spPr bwMode="auto">
              <a:xfrm flipV="1">
                <a:off x="6010" y="2523"/>
                <a:ext cx="116" cy="115"/>
              </a:xfrm>
              <a:prstGeom prst="rect">
                <a:avLst/>
              </a:prstGeom>
              <a:solidFill>
                <a:srgbClr val="99CCFF"/>
              </a:solidFill>
              <a:ln>
                <a:noFill/>
              </a:ln>
              <a:effectLst/>
              <a:extLst/>
            </p:spPr>
            <p:txBody>
              <a:bodyPr wrap="none" anchor="ctr"/>
              <a:lstStyle/>
              <a:p>
                <a:pPr>
                  <a:defRPr/>
                </a:pPr>
                <a:endParaRPr lang="zh-CN" altLang="en-US"/>
              </a:p>
            </p:txBody>
          </p:sp>
          <p:sp>
            <p:nvSpPr>
              <p:cNvPr id="2120" name="Rectangle 31"/>
              <p:cNvSpPr>
                <a:spLocks noChangeArrowheads="1"/>
              </p:cNvSpPr>
              <p:nvPr/>
            </p:nvSpPr>
            <p:spPr bwMode="auto">
              <a:xfrm flipV="1">
                <a:off x="6126" y="2523"/>
                <a:ext cx="116" cy="115"/>
              </a:xfrm>
              <a:prstGeom prst="rect">
                <a:avLst/>
              </a:prstGeom>
              <a:solidFill>
                <a:srgbClr val="99CCCC"/>
              </a:solidFill>
              <a:ln>
                <a:noFill/>
              </a:ln>
              <a:effectLst/>
              <a:extLst/>
            </p:spPr>
            <p:txBody>
              <a:bodyPr wrap="none" anchor="ctr"/>
              <a:lstStyle/>
              <a:p>
                <a:pPr>
                  <a:defRPr/>
                </a:pPr>
                <a:endParaRPr lang="zh-CN" altLang="en-US"/>
              </a:p>
            </p:txBody>
          </p:sp>
          <p:sp>
            <p:nvSpPr>
              <p:cNvPr id="2121" name="Rectangle 32"/>
              <p:cNvSpPr>
                <a:spLocks noChangeArrowheads="1"/>
              </p:cNvSpPr>
              <p:nvPr/>
            </p:nvSpPr>
            <p:spPr bwMode="auto">
              <a:xfrm flipV="1">
                <a:off x="6242" y="2523"/>
                <a:ext cx="117" cy="115"/>
              </a:xfrm>
              <a:prstGeom prst="rect">
                <a:avLst/>
              </a:prstGeom>
              <a:solidFill>
                <a:srgbClr val="009999"/>
              </a:solidFill>
              <a:ln>
                <a:noFill/>
              </a:ln>
              <a:effectLst/>
              <a:extLst/>
            </p:spPr>
            <p:txBody>
              <a:bodyPr wrap="none" anchor="ctr"/>
              <a:lstStyle/>
              <a:p>
                <a:pPr>
                  <a:defRPr/>
                </a:pPr>
                <a:endParaRPr lang="zh-CN" altLang="en-US"/>
              </a:p>
            </p:txBody>
          </p:sp>
          <p:sp>
            <p:nvSpPr>
              <p:cNvPr id="2122" name="Rectangle 33"/>
              <p:cNvSpPr>
                <a:spLocks noChangeArrowheads="1"/>
              </p:cNvSpPr>
              <p:nvPr/>
            </p:nvSpPr>
            <p:spPr bwMode="auto">
              <a:xfrm flipV="1">
                <a:off x="5893" y="2523"/>
                <a:ext cx="117" cy="115"/>
              </a:xfrm>
              <a:prstGeom prst="rect">
                <a:avLst/>
              </a:prstGeom>
              <a:solidFill>
                <a:srgbClr val="CCCCFF"/>
              </a:solidFill>
              <a:ln>
                <a:noFill/>
              </a:ln>
              <a:effectLst/>
              <a:extLst/>
            </p:spPr>
            <p:txBody>
              <a:bodyPr wrap="none" anchor="ctr"/>
              <a:lstStyle/>
              <a:p>
                <a:pPr>
                  <a:defRPr/>
                </a:pPr>
                <a:endParaRPr lang="zh-CN" altLang="en-US"/>
              </a:p>
            </p:txBody>
          </p:sp>
        </p:grpSp>
        <p:grpSp>
          <p:nvGrpSpPr>
            <p:cNvPr id="3088" name="Group 34"/>
            <p:cNvGrpSpPr>
              <a:grpSpLocks/>
            </p:cNvGrpSpPr>
            <p:nvPr/>
          </p:nvGrpSpPr>
          <p:grpSpPr bwMode="auto">
            <a:xfrm>
              <a:off x="5893" y="2659"/>
              <a:ext cx="466" cy="115"/>
              <a:chOff x="5893" y="2659"/>
              <a:chExt cx="466" cy="115"/>
            </a:xfrm>
          </p:grpSpPr>
          <p:sp>
            <p:nvSpPr>
              <p:cNvPr id="2115" name="Rectangle 35"/>
              <p:cNvSpPr>
                <a:spLocks noChangeArrowheads="1"/>
              </p:cNvSpPr>
              <p:nvPr/>
            </p:nvSpPr>
            <p:spPr bwMode="auto">
              <a:xfrm flipV="1">
                <a:off x="6010" y="2659"/>
                <a:ext cx="116" cy="115"/>
              </a:xfrm>
              <a:prstGeom prst="rect">
                <a:avLst/>
              </a:prstGeom>
              <a:solidFill>
                <a:srgbClr val="99CCCC"/>
              </a:solidFill>
              <a:ln>
                <a:noFill/>
              </a:ln>
              <a:effectLst/>
              <a:extLst/>
            </p:spPr>
            <p:txBody>
              <a:bodyPr wrap="none" anchor="ctr"/>
              <a:lstStyle/>
              <a:p>
                <a:pPr>
                  <a:defRPr/>
                </a:pPr>
                <a:endParaRPr lang="zh-CN" altLang="en-US"/>
              </a:p>
            </p:txBody>
          </p:sp>
          <p:sp>
            <p:nvSpPr>
              <p:cNvPr id="2116" name="Rectangle 36"/>
              <p:cNvSpPr>
                <a:spLocks noChangeArrowheads="1"/>
              </p:cNvSpPr>
              <p:nvPr/>
            </p:nvSpPr>
            <p:spPr bwMode="auto">
              <a:xfrm flipV="1">
                <a:off x="6126" y="2659"/>
                <a:ext cx="116" cy="115"/>
              </a:xfrm>
              <a:prstGeom prst="rect">
                <a:avLst/>
              </a:prstGeom>
              <a:solidFill>
                <a:srgbClr val="0099CC"/>
              </a:solidFill>
              <a:ln>
                <a:noFill/>
              </a:ln>
              <a:effectLst/>
              <a:extLst/>
            </p:spPr>
            <p:txBody>
              <a:bodyPr wrap="none" anchor="ctr"/>
              <a:lstStyle/>
              <a:p>
                <a:pPr>
                  <a:defRPr/>
                </a:pPr>
                <a:endParaRPr lang="zh-CN" altLang="en-US"/>
              </a:p>
            </p:txBody>
          </p:sp>
          <p:sp>
            <p:nvSpPr>
              <p:cNvPr id="2117" name="Rectangle 37"/>
              <p:cNvSpPr>
                <a:spLocks noChangeArrowheads="1"/>
              </p:cNvSpPr>
              <p:nvPr/>
            </p:nvSpPr>
            <p:spPr bwMode="auto">
              <a:xfrm flipV="1">
                <a:off x="6242" y="2659"/>
                <a:ext cx="117" cy="115"/>
              </a:xfrm>
              <a:prstGeom prst="rect">
                <a:avLst/>
              </a:prstGeom>
              <a:solidFill>
                <a:srgbClr val="006699"/>
              </a:solidFill>
              <a:ln>
                <a:noFill/>
              </a:ln>
              <a:effectLst/>
              <a:extLst/>
            </p:spPr>
            <p:txBody>
              <a:bodyPr wrap="none" anchor="ctr"/>
              <a:lstStyle/>
              <a:p>
                <a:pPr>
                  <a:defRPr/>
                </a:pPr>
                <a:endParaRPr lang="zh-CN" altLang="en-US"/>
              </a:p>
            </p:txBody>
          </p:sp>
          <p:sp>
            <p:nvSpPr>
              <p:cNvPr id="2118" name="Rectangle 38"/>
              <p:cNvSpPr>
                <a:spLocks noChangeArrowheads="1"/>
              </p:cNvSpPr>
              <p:nvPr/>
            </p:nvSpPr>
            <p:spPr bwMode="auto">
              <a:xfrm flipV="1">
                <a:off x="5893" y="2659"/>
                <a:ext cx="117" cy="115"/>
              </a:xfrm>
              <a:prstGeom prst="rect">
                <a:avLst/>
              </a:prstGeom>
              <a:solidFill>
                <a:srgbClr val="CCFF99"/>
              </a:solidFill>
              <a:ln>
                <a:noFill/>
              </a:ln>
              <a:effectLst/>
              <a:extLst/>
            </p:spPr>
            <p:txBody>
              <a:bodyPr wrap="none" anchor="ctr"/>
              <a:lstStyle/>
              <a:p>
                <a:pPr>
                  <a:defRPr/>
                </a:pPr>
                <a:endParaRPr lang="zh-CN" altLang="en-US"/>
              </a:p>
            </p:txBody>
          </p:sp>
        </p:grpSp>
        <p:grpSp>
          <p:nvGrpSpPr>
            <p:cNvPr id="3089" name="Group 39"/>
            <p:cNvGrpSpPr>
              <a:grpSpLocks/>
            </p:cNvGrpSpPr>
            <p:nvPr/>
          </p:nvGrpSpPr>
          <p:grpSpPr bwMode="auto">
            <a:xfrm>
              <a:off x="5893" y="2251"/>
              <a:ext cx="466" cy="119"/>
              <a:chOff x="5893" y="2251"/>
              <a:chExt cx="466" cy="119"/>
            </a:xfrm>
          </p:grpSpPr>
          <p:sp>
            <p:nvSpPr>
              <p:cNvPr id="2111" name="Rectangle 40"/>
              <p:cNvSpPr>
                <a:spLocks noChangeArrowheads="1"/>
              </p:cNvSpPr>
              <p:nvPr/>
            </p:nvSpPr>
            <p:spPr bwMode="auto">
              <a:xfrm flipV="1">
                <a:off x="6126" y="2251"/>
                <a:ext cx="116" cy="119"/>
              </a:xfrm>
              <a:prstGeom prst="rect">
                <a:avLst/>
              </a:prstGeom>
              <a:solidFill>
                <a:srgbClr val="FF9900"/>
              </a:solidFill>
              <a:ln>
                <a:noFill/>
              </a:ln>
              <a:effectLst/>
              <a:extLst/>
            </p:spPr>
            <p:txBody>
              <a:bodyPr wrap="none" anchor="ctr"/>
              <a:lstStyle/>
              <a:p>
                <a:pPr>
                  <a:defRPr/>
                </a:pPr>
                <a:endParaRPr lang="zh-CN" altLang="en-US"/>
              </a:p>
            </p:txBody>
          </p:sp>
          <p:sp>
            <p:nvSpPr>
              <p:cNvPr id="2112" name="Rectangle 41"/>
              <p:cNvSpPr>
                <a:spLocks noChangeArrowheads="1"/>
              </p:cNvSpPr>
              <p:nvPr/>
            </p:nvSpPr>
            <p:spPr bwMode="auto">
              <a:xfrm flipV="1">
                <a:off x="6242" y="2251"/>
                <a:ext cx="117" cy="119"/>
              </a:xfrm>
              <a:prstGeom prst="rect">
                <a:avLst/>
              </a:prstGeom>
              <a:solidFill>
                <a:srgbClr val="CCCCCC"/>
              </a:solidFill>
              <a:ln>
                <a:noFill/>
              </a:ln>
              <a:effectLst/>
              <a:extLst/>
            </p:spPr>
            <p:txBody>
              <a:bodyPr wrap="none" anchor="ctr"/>
              <a:lstStyle/>
              <a:p>
                <a:pPr>
                  <a:defRPr/>
                </a:pPr>
                <a:endParaRPr lang="zh-CN" altLang="en-US"/>
              </a:p>
            </p:txBody>
          </p:sp>
          <p:sp>
            <p:nvSpPr>
              <p:cNvPr id="2113" name="Rectangle 42"/>
              <p:cNvSpPr>
                <a:spLocks noChangeArrowheads="1"/>
              </p:cNvSpPr>
              <p:nvPr/>
            </p:nvSpPr>
            <p:spPr bwMode="auto">
              <a:xfrm flipV="1">
                <a:off x="5893" y="2251"/>
                <a:ext cx="117" cy="119"/>
              </a:xfrm>
              <a:prstGeom prst="rect">
                <a:avLst/>
              </a:prstGeom>
              <a:solidFill>
                <a:srgbClr val="99CCFF"/>
              </a:solidFill>
              <a:ln>
                <a:noFill/>
              </a:ln>
              <a:effectLst/>
              <a:extLst/>
            </p:spPr>
            <p:txBody>
              <a:bodyPr wrap="none" anchor="ctr"/>
              <a:lstStyle/>
              <a:p>
                <a:pPr>
                  <a:defRPr/>
                </a:pPr>
                <a:endParaRPr lang="zh-CN" altLang="en-US"/>
              </a:p>
            </p:txBody>
          </p:sp>
          <p:sp>
            <p:nvSpPr>
              <p:cNvPr id="2114" name="Rectangle 43"/>
              <p:cNvSpPr>
                <a:spLocks noChangeArrowheads="1"/>
              </p:cNvSpPr>
              <p:nvPr/>
            </p:nvSpPr>
            <p:spPr bwMode="auto">
              <a:xfrm flipV="1">
                <a:off x="6010" y="2251"/>
                <a:ext cx="116" cy="119"/>
              </a:xfrm>
              <a:prstGeom prst="rect">
                <a:avLst/>
              </a:prstGeom>
              <a:solidFill>
                <a:srgbClr val="669900"/>
              </a:solidFill>
              <a:ln>
                <a:noFill/>
              </a:ln>
              <a:effectLst/>
              <a:extLst/>
            </p:spPr>
            <p:txBody>
              <a:bodyPr wrap="none" anchor="ctr"/>
              <a:lstStyle/>
              <a:p>
                <a:pPr>
                  <a:defRPr/>
                </a:pPr>
                <a:endParaRPr lang="zh-CN" altLang="en-US"/>
              </a:p>
            </p:txBody>
          </p:sp>
        </p:grpSp>
        <p:grpSp>
          <p:nvGrpSpPr>
            <p:cNvPr id="3090" name="Group 44"/>
            <p:cNvGrpSpPr>
              <a:grpSpLocks/>
            </p:cNvGrpSpPr>
            <p:nvPr/>
          </p:nvGrpSpPr>
          <p:grpSpPr bwMode="auto">
            <a:xfrm>
              <a:off x="5893" y="2886"/>
              <a:ext cx="466" cy="115"/>
              <a:chOff x="5893" y="2886"/>
              <a:chExt cx="466" cy="115"/>
            </a:xfrm>
          </p:grpSpPr>
          <p:sp>
            <p:nvSpPr>
              <p:cNvPr id="2107" name="Rectangle 45"/>
              <p:cNvSpPr>
                <a:spLocks noChangeArrowheads="1"/>
              </p:cNvSpPr>
              <p:nvPr/>
            </p:nvSpPr>
            <p:spPr bwMode="auto">
              <a:xfrm flipV="1">
                <a:off x="6010" y="2886"/>
                <a:ext cx="116" cy="115"/>
              </a:xfrm>
              <a:prstGeom prst="rect">
                <a:avLst/>
              </a:prstGeom>
              <a:solidFill>
                <a:srgbClr val="FF9900"/>
              </a:solidFill>
              <a:ln>
                <a:noFill/>
              </a:ln>
              <a:effectLst/>
              <a:extLst/>
            </p:spPr>
            <p:txBody>
              <a:bodyPr wrap="none" anchor="ctr"/>
              <a:lstStyle/>
              <a:p>
                <a:pPr>
                  <a:defRPr/>
                </a:pPr>
                <a:endParaRPr lang="zh-CN" altLang="en-US"/>
              </a:p>
            </p:txBody>
          </p:sp>
          <p:sp>
            <p:nvSpPr>
              <p:cNvPr id="2108" name="Rectangle 46"/>
              <p:cNvSpPr>
                <a:spLocks noChangeArrowheads="1"/>
              </p:cNvSpPr>
              <p:nvPr/>
            </p:nvSpPr>
            <p:spPr bwMode="auto">
              <a:xfrm flipV="1">
                <a:off x="6126" y="2886"/>
                <a:ext cx="116" cy="115"/>
              </a:xfrm>
              <a:prstGeom prst="rect">
                <a:avLst/>
              </a:prstGeom>
              <a:solidFill>
                <a:srgbClr val="FFCC99"/>
              </a:solidFill>
              <a:ln>
                <a:noFill/>
              </a:ln>
              <a:effectLst/>
              <a:extLst/>
            </p:spPr>
            <p:txBody>
              <a:bodyPr wrap="none" anchor="ctr"/>
              <a:lstStyle/>
              <a:p>
                <a:pPr>
                  <a:defRPr/>
                </a:pPr>
                <a:endParaRPr lang="zh-CN" altLang="en-US"/>
              </a:p>
            </p:txBody>
          </p:sp>
          <p:sp>
            <p:nvSpPr>
              <p:cNvPr id="2109" name="Rectangle 47"/>
              <p:cNvSpPr>
                <a:spLocks noChangeArrowheads="1"/>
              </p:cNvSpPr>
              <p:nvPr/>
            </p:nvSpPr>
            <p:spPr bwMode="auto">
              <a:xfrm flipV="1">
                <a:off x="6242" y="2886"/>
                <a:ext cx="117" cy="115"/>
              </a:xfrm>
              <a:prstGeom prst="rect">
                <a:avLst/>
              </a:prstGeom>
              <a:solidFill>
                <a:srgbClr val="FFCC66"/>
              </a:solidFill>
              <a:ln>
                <a:noFill/>
              </a:ln>
              <a:effectLst/>
              <a:extLst/>
            </p:spPr>
            <p:txBody>
              <a:bodyPr wrap="none" anchor="ctr"/>
              <a:lstStyle/>
              <a:p>
                <a:pPr>
                  <a:defRPr/>
                </a:pPr>
                <a:endParaRPr lang="zh-CN" altLang="en-US"/>
              </a:p>
            </p:txBody>
          </p:sp>
          <p:sp>
            <p:nvSpPr>
              <p:cNvPr id="2110" name="Rectangle 48"/>
              <p:cNvSpPr>
                <a:spLocks noChangeArrowheads="1"/>
              </p:cNvSpPr>
              <p:nvPr/>
            </p:nvSpPr>
            <p:spPr bwMode="auto">
              <a:xfrm flipV="1">
                <a:off x="5893" y="2886"/>
                <a:ext cx="117" cy="115"/>
              </a:xfrm>
              <a:prstGeom prst="rect">
                <a:avLst/>
              </a:prstGeom>
              <a:solidFill>
                <a:schemeClr val="tx2"/>
              </a:solidFill>
              <a:ln>
                <a:noFill/>
              </a:ln>
              <a:effectLst/>
              <a:extLst/>
            </p:spPr>
            <p:txBody>
              <a:bodyPr wrap="none" anchor="ctr"/>
              <a:lstStyle/>
              <a:p>
                <a:pPr>
                  <a:defRPr/>
                </a:pPr>
                <a:endParaRPr lang="zh-CN" altLang="en-US"/>
              </a:p>
            </p:txBody>
          </p:sp>
        </p:grpSp>
        <p:grpSp>
          <p:nvGrpSpPr>
            <p:cNvPr id="3091" name="Group 49"/>
            <p:cNvGrpSpPr>
              <a:grpSpLocks/>
            </p:cNvGrpSpPr>
            <p:nvPr/>
          </p:nvGrpSpPr>
          <p:grpSpPr bwMode="auto">
            <a:xfrm>
              <a:off x="5893" y="3022"/>
              <a:ext cx="466" cy="115"/>
              <a:chOff x="5893" y="3022"/>
              <a:chExt cx="466" cy="115"/>
            </a:xfrm>
          </p:grpSpPr>
          <p:sp>
            <p:nvSpPr>
              <p:cNvPr id="2103" name="Rectangle 50"/>
              <p:cNvSpPr>
                <a:spLocks noChangeArrowheads="1"/>
              </p:cNvSpPr>
              <p:nvPr/>
            </p:nvSpPr>
            <p:spPr bwMode="auto">
              <a:xfrm flipV="1">
                <a:off x="6010" y="3022"/>
                <a:ext cx="116" cy="115"/>
              </a:xfrm>
              <a:prstGeom prst="rect">
                <a:avLst/>
              </a:prstGeom>
              <a:solidFill>
                <a:srgbClr val="006699"/>
              </a:solidFill>
              <a:ln>
                <a:noFill/>
              </a:ln>
              <a:effectLst/>
              <a:extLst/>
            </p:spPr>
            <p:txBody>
              <a:bodyPr wrap="none" anchor="ctr"/>
              <a:lstStyle/>
              <a:p>
                <a:pPr>
                  <a:defRPr/>
                </a:pPr>
                <a:endParaRPr lang="zh-CN" altLang="en-US"/>
              </a:p>
            </p:txBody>
          </p:sp>
          <p:sp>
            <p:nvSpPr>
              <p:cNvPr id="2104" name="Rectangle 51"/>
              <p:cNvSpPr>
                <a:spLocks noChangeArrowheads="1"/>
              </p:cNvSpPr>
              <p:nvPr/>
            </p:nvSpPr>
            <p:spPr bwMode="auto">
              <a:xfrm flipV="1">
                <a:off x="6126" y="3022"/>
                <a:ext cx="116" cy="115"/>
              </a:xfrm>
              <a:prstGeom prst="rect">
                <a:avLst/>
              </a:prstGeom>
              <a:solidFill>
                <a:srgbClr val="99CCFF"/>
              </a:solidFill>
              <a:ln>
                <a:noFill/>
              </a:ln>
              <a:effectLst/>
              <a:extLst/>
            </p:spPr>
            <p:txBody>
              <a:bodyPr wrap="none" anchor="ctr"/>
              <a:lstStyle/>
              <a:p>
                <a:pPr>
                  <a:defRPr/>
                </a:pPr>
                <a:endParaRPr lang="zh-CN" altLang="en-US"/>
              </a:p>
            </p:txBody>
          </p:sp>
          <p:sp>
            <p:nvSpPr>
              <p:cNvPr id="2105" name="Rectangle 52"/>
              <p:cNvSpPr>
                <a:spLocks noChangeArrowheads="1"/>
              </p:cNvSpPr>
              <p:nvPr/>
            </p:nvSpPr>
            <p:spPr bwMode="auto">
              <a:xfrm flipV="1">
                <a:off x="6242" y="3022"/>
                <a:ext cx="117" cy="115"/>
              </a:xfrm>
              <a:prstGeom prst="rect">
                <a:avLst/>
              </a:prstGeom>
              <a:solidFill>
                <a:srgbClr val="CCCCFF"/>
              </a:solidFill>
              <a:ln>
                <a:noFill/>
              </a:ln>
              <a:effectLst/>
              <a:extLst/>
            </p:spPr>
            <p:txBody>
              <a:bodyPr wrap="none" anchor="ctr"/>
              <a:lstStyle/>
              <a:p>
                <a:pPr>
                  <a:defRPr/>
                </a:pPr>
                <a:endParaRPr lang="zh-CN" altLang="en-US"/>
              </a:p>
            </p:txBody>
          </p:sp>
          <p:sp>
            <p:nvSpPr>
              <p:cNvPr id="2106" name="Rectangle 53"/>
              <p:cNvSpPr>
                <a:spLocks noChangeArrowheads="1"/>
              </p:cNvSpPr>
              <p:nvPr/>
            </p:nvSpPr>
            <p:spPr bwMode="auto">
              <a:xfrm flipV="1">
                <a:off x="5893" y="3022"/>
                <a:ext cx="117" cy="115"/>
              </a:xfrm>
              <a:prstGeom prst="rect">
                <a:avLst/>
              </a:prstGeom>
              <a:solidFill>
                <a:srgbClr val="990000"/>
              </a:solidFill>
              <a:ln>
                <a:noFill/>
              </a:ln>
              <a:effectLst/>
              <a:extLst/>
            </p:spPr>
            <p:txBody>
              <a:bodyPr wrap="none" anchor="ctr"/>
              <a:lstStyle/>
              <a:p>
                <a:pPr>
                  <a:defRPr/>
                </a:pPr>
                <a:endParaRPr lang="zh-CN" altLang="en-US"/>
              </a:p>
            </p:txBody>
          </p:sp>
        </p:grpSp>
        <p:grpSp>
          <p:nvGrpSpPr>
            <p:cNvPr id="3092" name="Group 54"/>
            <p:cNvGrpSpPr>
              <a:grpSpLocks/>
            </p:cNvGrpSpPr>
            <p:nvPr/>
          </p:nvGrpSpPr>
          <p:grpSpPr bwMode="auto">
            <a:xfrm>
              <a:off x="5893" y="3158"/>
              <a:ext cx="466" cy="115"/>
              <a:chOff x="5893" y="3158"/>
              <a:chExt cx="466" cy="115"/>
            </a:xfrm>
          </p:grpSpPr>
          <p:sp>
            <p:nvSpPr>
              <p:cNvPr id="2099" name="Rectangle 55"/>
              <p:cNvSpPr>
                <a:spLocks noChangeArrowheads="1"/>
              </p:cNvSpPr>
              <p:nvPr/>
            </p:nvSpPr>
            <p:spPr bwMode="auto">
              <a:xfrm flipV="1">
                <a:off x="6010" y="3158"/>
                <a:ext cx="116" cy="115"/>
              </a:xfrm>
              <a:prstGeom prst="rect">
                <a:avLst/>
              </a:prstGeom>
              <a:solidFill>
                <a:srgbClr val="009999"/>
              </a:solidFill>
              <a:ln>
                <a:noFill/>
              </a:ln>
              <a:effectLst/>
              <a:extLst/>
            </p:spPr>
            <p:txBody>
              <a:bodyPr wrap="none" anchor="ctr"/>
              <a:lstStyle/>
              <a:p>
                <a:pPr>
                  <a:defRPr/>
                </a:pPr>
                <a:endParaRPr lang="zh-CN" altLang="en-US"/>
              </a:p>
            </p:txBody>
          </p:sp>
          <p:sp>
            <p:nvSpPr>
              <p:cNvPr id="2100" name="Rectangle 56"/>
              <p:cNvSpPr>
                <a:spLocks noChangeArrowheads="1"/>
              </p:cNvSpPr>
              <p:nvPr/>
            </p:nvSpPr>
            <p:spPr bwMode="auto">
              <a:xfrm flipV="1">
                <a:off x="6126" y="3158"/>
                <a:ext cx="116" cy="115"/>
              </a:xfrm>
              <a:prstGeom prst="rect">
                <a:avLst/>
              </a:prstGeom>
              <a:solidFill>
                <a:srgbClr val="CCFF99"/>
              </a:solidFill>
              <a:ln>
                <a:noFill/>
              </a:ln>
              <a:effectLst/>
              <a:extLst/>
            </p:spPr>
            <p:txBody>
              <a:bodyPr wrap="none" anchor="ctr"/>
              <a:lstStyle/>
              <a:p>
                <a:pPr>
                  <a:defRPr/>
                </a:pPr>
                <a:endParaRPr lang="zh-CN" altLang="en-US"/>
              </a:p>
            </p:txBody>
          </p:sp>
          <p:sp>
            <p:nvSpPr>
              <p:cNvPr id="2101" name="Rectangle 57"/>
              <p:cNvSpPr>
                <a:spLocks noChangeArrowheads="1"/>
              </p:cNvSpPr>
              <p:nvPr/>
            </p:nvSpPr>
            <p:spPr bwMode="auto">
              <a:xfrm flipV="1">
                <a:off x="6242" y="3158"/>
                <a:ext cx="117" cy="115"/>
              </a:xfrm>
              <a:prstGeom prst="rect">
                <a:avLst/>
              </a:prstGeom>
              <a:solidFill>
                <a:srgbClr val="99CCCC"/>
              </a:solidFill>
              <a:ln>
                <a:noFill/>
              </a:ln>
              <a:effectLst/>
              <a:extLst/>
            </p:spPr>
            <p:txBody>
              <a:bodyPr wrap="none" anchor="ctr"/>
              <a:lstStyle/>
              <a:p>
                <a:pPr>
                  <a:defRPr/>
                </a:pPr>
                <a:endParaRPr lang="zh-CN" altLang="en-US"/>
              </a:p>
            </p:txBody>
          </p:sp>
          <p:sp>
            <p:nvSpPr>
              <p:cNvPr id="2102" name="Rectangle 58"/>
              <p:cNvSpPr>
                <a:spLocks noChangeArrowheads="1"/>
              </p:cNvSpPr>
              <p:nvPr/>
            </p:nvSpPr>
            <p:spPr bwMode="auto">
              <a:xfrm flipV="1">
                <a:off x="5893" y="3158"/>
                <a:ext cx="117" cy="115"/>
              </a:xfrm>
              <a:prstGeom prst="rect">
                <a:avLst/>
              </a:prstGeom>
              <a:solidFill>
                <a:srgbClr val="990000"/>
              </a:solidFill>
              <a:ln>
                <a:noFill/>
              </a:ln>
              <a:effectLst/>
              <a:extLst/>
            </p:spPr>
            <p:txBody>
              <a:bodyPr wrap="none" anchor="ctr"/>
              <a:lstStyle/>
              <a:p>
                <a:pPr>
                  <a:defRPr/>
                </a:pPr>
                <a:endParaRPr lang="zh-CN" altLang="en-US"/>
              </a:p>
            </p:txBody>
          </p:sp>
        </p:grpSp>
        <p:grpSp>
          <p:nvGrpSpPr>
            <p:cNvPr id="3093" name="Group 59"/>
            <p:cNvGrpSpPr>
              <a:grpSpLocks/>
            </p:cNvGrpSpPr>
            <p:nvPr/>
          </p:nvGrpSpPr>
          <p:grpSpPr bwMode="auto">
            <a:xfrm>
              <a:off x="5893" y="3385"/>
              <a:ext cx="466" cy="115"/>
              <a:chOff x="5893" y="3385"/>
              <a:chExt cx="466" cy="115"/>
            </a:xfrm>
          </p:grpSpPr>
          <p:sp>
            <p:nvSpPr>
              <p:cNvPr id="2095" name="Rectangle 60"/>
              <p:cNvSpPr>
                <a:spLocks noChangeArrowheads="1"/>
              </p:cNvSpPr>
              <p:nvPr/>
            </p:nvSpPr>
            <p:spPr bwMode="auto">
              <a:xfrm flipV="1">
                <a:off x="6010" y="3385"/>
                <a:ext cx="116" cy="115"/>
              </a:xfrm>
              <a:prstGeom prst="rect">
                <a:avLst/>
              </a:prstGeom>
              <a:solidFill>
                <a:srgbClr val="FF9900"/>
              </a:solidFill>
              <a:ln>
                <a:noFill/>
              </a:ln>
              <a:effectLst/>
              <a:extLst/>
            </p:spPr>
            <p:txBody>
              <a:bodyPr wrap="none" anchor="ctr"/>
              <a:lstStyle/>
              <a:p>
                <a:pPr>
                  <a:defRPr/>
                </a:pPr>
                <a:endParaRPr lang="zh-CN" altLang="en-US"/>
              </a:p>
            </p:txBody>
          </p:sp>
          <p:sp>
            <p:nvSpPr>
              <p:cNvPr id="2096" name="Rectangle 61"/>
              <p:cNvSpPr>
                <a:spLocks noChangeArrowheads="1"/>
              </p:cNvSpPr>
              <p:nvPr/>
            </p:nvSpPr>
            <p:spPr bwMode="auto">
              <a:xfrm flipV="1">
                <a:off x="6126" y="3385"/>
                <a:ext cx="116" cy="115"/>
              </a:xfrm>
              <a:prstGeom prst="rect">
                <a:avLst/>
              </a:prstGeom>
              <a:solidFill>
                <a:srgbClr val="FFCC99"/>
              </a:solidFill>
              <a:ln>
                <a:noFill/>
              </a:ln>
              <a:effectLst/>
              <a:extLst/>
            </p:spPr>
            <p:txBody>
              <a:bodyPr wrap="none" anchor="ctr"/>
              <a:lstStyle/>
              <a:p>
                <a:pPr>
                  <a:defRPr/>
                </a:pPr>
                <a:endParaRPr lang="zh-CN" altLang="en-US"/>
              </a:p>
            </p:txBody>
          </p:sp>
          <p:sp>
            <p:nvSpPr>
              <p:cNvPr id="2097" name="Rectangle 62"/>
              <p:cNvSpPr>
                <a:spLocks noChangeArrowheads="1"/>
              </p:cNvSpPr>
              <p:nvPr/>
            </p:nvSpPr>
            <p:spPr bwMode="auto">
              <a:xfrm flipV="1">
                <a:off x="6242" y="3385"/>
                <a:ext cx="117" cy="115"/>
              </a:xfrm>
              <a:prstGeom prst="rect">
                <a:avLst/>
              </a:prstGeom>
              <a:solidFill>
                <a:srgbClr val="FFCC66"/>
              </a:solidFill>
              <a:ln>
                <a:noFill/>
              </a:ln>
              <a:effectLst/>
              <a:extLst/>
            </p:spPr>
            <p:txBody>
              <a:bodyPr wrap="none" anchor="ctr"/>
              <a:lstStyle/>
              <a:p>
                <a:pPr>
                  <a:defRPr/>
                </a:pPr>
                <a:endParaRPr lang="zh-CN" altLang="en-US"/>
              </a:p>
            </p:txBody>
          </p:sp>
          <p:sp>
            <p:nvSpPr>
              <p:cNvPr id="2098" name="Rectangle 63"/>
              <p:cNvSpPr>
                <a:spLocks noChangeArrowheads="1"/>
              </p:cNvSpPr>
              <p:nvPr/>
            </p:nvSpPr>
            <p:spPr bwMode="auto">
              <a:xfrm flipV="1">
                <a:off x="5893" y="3385"/>
                <a:ext cx="117" cy="115"/>
              </a:xfrm>
              <a:prstGeom prst="rect">
                <a:avLst/>
              </a:prstGeom>
              <a:solidFill>
                <a:schemeClr val="tx1"/>
              </a:solidFill>
              <a:ln>
                <a:noFill/>
              </a:ln>
              <a:effectLst/>
              <a:extLst/>
            </p:spPr>
            <p:txBody>
              <a:bodyPr wrap="none" anchor="ctr"/>
              <a:lstStyle/>
              <a:p>
                <a:pPr>
                  <a:defRPr/>
                </a:pPr>
                <a:endParaRPr lang="zh-CN" altLang="en-US"/>
              </a:p>
            </p:txBody>
          </p:sp>
        </p:grpSp>
        <p:grpSp>
          <p:nvGrpSpPr>
            <p:cNvPr id="3094" name="Group 64"/>
            <p:cNvGrpSpPr>
              <a:grpSpLocks/>
            </p:cNvGrpSpPr>
            <p:nvPr/>
          </p:nvGrpSpPr>
          <p:grpSpPr bwMode="auto">
            <a:xfrm>
              <a:off x="5893" y="3521"/>
              <a:ext cx="466" cy="115"/>
              <a:chOff x="5893" y="3521"/>
              <a:chExt cx="466" cy="115"/>
            </a:xfrm>
          </p:grpSpPr>
          <p:sp>
            <p:nvSpPr>
              <p:cNvPr id="2091" name="Rectangle 65"/>
              <p:cNvSpPr>
                <a:spLocks noChangeArrowheads="1"/>
              </p:cNvSpPr>
              <p:nvPr/>
            </p:nvSpPr>
            <p:spPr bwMode="auto">
              <a:xfrm flipV="1">
                <a:off x="6010" y="3521"/>
                <a:ext cx="116" cy="115"/>
              </a:xfrm>
              <a:prstGeom prst="rect">
                <a:avLst/>
              </a:prstGeom>
              <a:solidFill>
                <a:srgbClr val="006699"/>
              </a:solidFill>
              <a:ln>
                <a:noFill/>
              </a:ln>
              <a:effectLst/>
              <a:extLst/>
            </p:spPr>
            <p:txBody>
              <a:bodyPr wrap="none" anchor="ctr"/>
              <a:lstStyle/>
              <a:p>
                <a:pPr>
                  <a:defRPr/>
                </a:pPr>
                <a:endParaRPr lang="zh-CN" altLang="en-US"/>
              </a:p>
            </p:txBody>
          </p:sp>
          <p:sp>
            <p:nvSpPr>
              <p:cNvPr id="2092" name="Rectangle 66"/>
              <p:cNvSpPr>
                <a:spLocks noChangeArrowheads="1"/>
              </p:cNvSpPr>
              <p:nvPr/>
            </p:nvSpPr>
            <p:spPr bwMode="auto">
              <a:xfrm flipV="1">
                <a:off x="6126" y="3521"/>
                <a:ext cx="116" cy="115"/>
              </a:xfrm>
              <a:prstGeom prst="rect">
                <a:avLst/>
              </a:prstGeom>
              <a:solidFill>
                <a:srgbClr val="99CCFF"/>
              </a:solidFill>
              <a:ln>
                <a:noFill/>
              </a:ln>
              <a:effectLst/>
              <a:extLst/>
            </p:spPr>
            <p:txBody>
              <a:bodyPr wrap="none" anchor="ctr"/>
              <a:lstStyle/>
              <a:p>
                <a:pPr>
                  <a:defRPr/>
                </a:pPr>
                <a:endParaRPr lang="zh-CN" altLang="en-US"/>
              </a:p>
            </p:txBody>
          </p:sp>
          <p:sp>
            <p:nvSpPr>
              <p:cNvPr id="2093" name="Rectangle 67"/>
              <p:cNvSpPr>
                <a:spLocks noChangeArrowheads="1"/>
              </p:cNvSpPr>
              <p:nvPr/>
            </p:nvSpPr>
            <p:spPr bwMode="auto">
              <a:xfrm flipV="1">
                <a:off x="6242" y="3521"/>
                <a:ext cx="117" cy="115"/>
              </a:xfrm>
              <a:prstGeom prst="rect">
                <a:avLst/>
              </a:prstGeom>
              <a:solidFill>
                <a:srgbClr val="CCCCFF"/>
              </a:solidFill>
              <a:ln>
                <a:noFill/>
              </a:ln>
              <a:effectLst/>
              <a:extLst/>
            </p:spPr>
            <p:txBody>
              <a:bodyPr wrap="none" anchor="ctr"/>
              <a:lstStyle/>
              <a:p>
                <a:pPr>
                  <a:defRPr/>
                </a:pPr>
                <a:endParaRPr lang="zh-CN" altLang="en-US"/>
              </a:p>
            </p:txBody>
          </p:sp>
          <p:sp>
            <p:nvSpPr>
              <p:cNvPr id="2094" name="Rectangle 68"/>
              <p:cNvSpPr>
                <a:spLocks noChangeArrowheads="1"/>
              </p:cNvSpPr>
              <p:nvPr/>
            </p:nvSpPr>
            <p:spPr bwMode="auto">
              <a:xfrm flipV="1">
                <a:off x="5893" y="3521"/>
                <a:ext cx="117" cy="115"/>
              </a:xfrm>
              <a:prstGeom prst="rect">
                <a:avLst/>
              </a:prstGeom>
              <a:solidFill>
                <a:schemeClr val="tx1"/>
              </a:solidFill>
              <a:ln>
                <a:noFill/>
              </a:ln>
              <a:effectLst/>
              <a:extLst/>
            </p:spPr>
            <p:txBody>
              <a:bodyPr wrap="none" anchor="ctr"/>
              <a:lstStyle/>
              <a:p>
                <a:pPr>
                  <a:defRPr/>
                </a:pPr>
                <a:endParaRPr lang="zh-CN" altLang="en-US"/>
              </a:p>
            </p:txBody>
          </p:sp>
        </p:grpSp>
        <p:grpSp>
          <p:nvGrpSpPr>
            <p:cNvPr id="3095" name="Group 69"/>
            <p:cNvGrpSpPr>
              <a:grpSpLocks/>
            </p:cNvGrpSpPr>
            <p:nvPr/>
          </p:nvGrpSpPr>
          <p:grpSpPr bwMode="auto">
            <a:xfrm>
              <a:off x="5893" y="3657"/>
              <a:ext cx="466" cy="115"/>
              <a:chOff x="5893" y="3657"/>
              <a:chExt cx="466" cy="115"/>
            </a:xfrm>
          </p:grpSpPr>
          <p:sp>
            <p:nvSpPr>
              <p:cNvPr id="2087" name="Rectangle 70"/>
              <p:cNvSpPr>
                <a:spLocks noChangeArrowheads="1"/>
              </p:cNvSpPr>
              <p:nvPr/>
            </p:nvSpPr>
            <p:spPr bwMode="auto">
              <a:xfrm flipV="1">
                <a:off x="6010" y="3657"/>
                <a:ext cx="116" cy="115"/>
              </a:xfrm>
              <a:prstGeom prst="rect">
                <a:avLst/>
              </a:prstGeom>
              <a:solidFill>
                <a:srgbClr val="009999"/>
              </a:solidFill>
              <a:ln>
                <a:noFill/>
              </a:ln>
              <a:effectLst/>
              <a:extLst/>
            </p:spPr>
            <p:txBody>
              <a:bodyPr wrap="none" anchor="ctr"/>
              <a:lstStyle/>
              <a:p>
                <a:pPr>
                  <a:defRPr/>
                </a:pPr>
                <a:endParaRPr lang="zh-CN" altLang="en-US"/>
              </a:p>
            </p:txBody>
          </p:sp>
          <p:sp>
            <p:nvSpPr>
              <p:cNvPr id="2088" name="Rectangle 71"/>
              <p:cNvSpPr>
                <a:spLocks noChangeArrowheads="1"/>
              </p:cNvSpPr>
              <p:nvPr/>
            </p:nvSpPr>
            <p:spPr bwMode="auto">
              <a:xfrm flipV="1">
                <a:off x="6126" y="3657"/>
                <a:ext cx="116" cy="115"/>
              </a:xfrm>
              <a:prstGeom prst="rect">
                <a:avLst/>
              </a:prstGeom>
              <a:solidFill>
                <a:srgbClr val="CCFF99"/>
              </a:solidFill>
              <a:ln>
                <a:noFill/>
              </a:ln>
              <a:effectLst/>
              <a:extLst/>
            </p:spPr>
            <p:txBody>
              <a:bodyPr wrap="none" anchor="ctr"/>
              <a:lstStyle/>
              <a:p>
                <a:pPr>
                  <a:defRPr/>
                </a:pPr>
                <a:endParaRPr lang="zh-CN" altLang="en-US"/>
              </a:p>
            </p:txBody>
          </p:sp>
          <p:sp>
            <p:nvSpPr>
              <p:cNvPr id="2089" name="Rectangle 72"/>
              <p:cNvSpPr>
                <a:spLocks noChangeArrowheads="1"/>
              </p:cNvSpPr>
              <p:nvPr/>
            </p:nvSpPr>
            <p:spPr bwMode="auto">
              <a:xfrm flipV="1">
                <a:off x="6242" y="3657"/>
                <a:ext cx="117" cy="115"/>
              </a:xfrm>
              <a:prstGeom prst="rect">
                <a:avLst/>
              </a:prstGeom>
              <a:solidFill>
                <a:srgbClr val="99CCCC"/>
              </a:solidFill>
              <a:ln>
                <a:noFill/>
              </a:ln>
              <a:effectLst/>
              <a:extLst/>
            </p:spPr>
            <p:txBody>
              <a:bodyPr wrap="none" anchor="ctr"/>
              <a:lstStyle/>
              <a:p>
                <a:pPr>
                  <a:defRPr/>
                </a:pPr>
                <a:endParaRPr lang="zh-CN" altLang="en-US"/>
              </a:p>
            </p:txBody>
          </p:sp>
          <p:sp>
            <p:nvSpPr>
              <p:cNvPr id="2090" name="Rectangle 73"/>
              <p:cNvSpPr>
                <a:spLocks noChangeArrowheads="1"/>
              </p:cNvSpPr>
              <p:nvPr/>
            </p:nvSpPr>
            <p:spPr bwMode="auto">
              <a:xfrm flipV="1">
                <a:off x="5893" y="3657"/>
                <a:ext cx="117" cy="115"/>
              </a:xfrm>
              <a:prstGeom prst="rect">
                <a:avLst/>
              </a:prstGeom>
              <a:solidFill>
                <a:schemeClr val="tx1"/>
              </a:solidFill>
              <a:ln>
                <a:noFill/>
              </a:ln>
              <a:effectLst/>
              <a:extLst/>
            </p:spPr>
            <p:txBody>
              <a:bodyPr wrap="none" anchor="ctr"/>
              <a:lstStyle/>
              <a:p>
                <a:pPr>
                  <a:defRPr/>
                </a:pPr>
                <a:endParaRPr lang="zh-CN" altLang="en-US"/>
              </a:p>
            </p:txBody>
          </p:sp>
        </p:grpSp>
        <p:grpSp>
          <p:nvGrpSpPr>
            <p:cNvPr id="3096" name="Group 74"/>
            <p:cNvGrpSpPr>
              <a:grpSpLocks/>
            </p:cNvGrpSpPr>
            <p:nvPr/>
          </p:nvGrpSpPr>
          <p:grpSpPr bwMode="auto">
            <a:xfrm>
              <a:off x="5893" y="3884"/>
              <a:ext cx="466" cy="115"/>
              <a:chOff x="5893" y="3884"/>
              <a:chExt cx="466" cy="115"/>
            </a:xfrm>
          </p:grpSpPr>
          <p:sp>
            <p:nvSpPr>
              <p:cNvPr id="2083" name="Rectangle 75"/>
              <p:cNvSpPr>
                <a:spLocks noChangeArrowheads="1"/>
              </p:cNvSpPr>
              <p:nvPr/>
            </p:nvSpPr>
            <p:spPr bwMode="auto">
              <a:xfrm flipV="1">
                <a:off x="6010" y="3884"/>
                <a:ext cx="116" cy="115"/>
              </a:xfrm>
              <a:prstGeom prst="rect">
                <a:avLst/>
              </a:prstGeom>
              <a:solidFill>
                <a:srgbClr val="FF9900"/>
              </a:solidFill>
              <a:ln>
                <a:noFill/>
              </a:ln>
              <a:effectLst/>
              <a:extLst/>
            </p:spPr>
            <p:txBody>
              <a:bodyPr wrap="none" anchor="ctr"/>
              <a:lstStyle/>
              <a:p>
                <a:pPr>
                  <a:defRPr/>
                </a:pPr>
                <a:endParaRPr lang="zh-CN" altLang="en-US"/>
              </a:p>
            </p:txBody>
          </p:sp>
          <p:sp>
            <p:nvSpPr>
              <p:cNvPr id="2084" name="Rectangle 76"/>
              <p:cNvSpPr>
                <a:spLocks noChangeArrowheads="1"/>
              </p:cNvSpPr>
              <p:nvPr/>
            </p:nvSpPr>
            <p:spPr bwMode="auto">
              <a:xfrm flipV="1">
                <a:off x="6126" y="3884"/>
                <a:ext cx="116" cy="115"/>
              </a:xfrm>
              <a:prstGeom prst="rect">
                <a:avLst/>
              </a:prstGeom>
              <a:solidFill>
                <a:srgbClr val="FFCC99"/>
              </a:solidFill>
              <a:ln>
                <a:noFill/>
              </a:ln>
              <a:effectLst/>
              <a:extLst/>
            </p:spPr>
            <p:txBody>
              <a:bodyPr wrap="none" anchor="ctr"/>
              <a:lstStyle/>
              <a:p>
                <a:pPr>
                  <a:defRPr/>
                </a:pPr>
                <a:endParaRPr lang="zh-CN" altLang="en-US"/>
              </a:p>
            </p:txBody>
          </p:sp>
          <p:sp>
            <p:nvSpPr>
              <p:cNvPr id="2085" name="Rectangle 77"/>
              <p:cNvSpPr>
                <a:spLocks noChangeArrowheads="1"/>
              </p:cNvSpPr>
              <p:nvPr/>
            </p:nvSpPr>
            <p:spPr bwMode="auto">
              <a:xfrm flipV="1">
                <a:off x="6242" y="3884"/>
                <a:ext cx="117" cy="115"/>
              </a:xfrm>
              <a:prstGeom prst="rect">
                <a:avLst/>
              </a:prstGeom>
              <a:solidFill>
                <a:srgbClr val="FFCC66"/>
              </a:solidFill>
              <a:ln>
                <a:noFill/>
              </a:ln>
              <a:effectLst/>
              <a:extLst/>
            </p:spPr>
            <p:txBody>
              <a:bodyPr wrap="none" anchor="ctr"/>
              <a:lstStyle/>
              <a:p>
                <a:pPr>
                  <a:defRPr/>
                </a:pPr>
                <a:endParaRPr lang="zh-CN" altLang="en-US"/>
              </a:p>
            </p:txBody>
          </p:sp>
          <p:sp>
            <p:nvSpPr>
              <p:cNvPr id="2086" name="Rectangle 78"/>
              <p:cNvSpPr>
                <a:spLocks noChangeArrowheads="1"/>
              </p:cNvSpPr>
              <p:nvPr/>
            </p:nvSpPr>
            <p:spPr bwMode="auto">
              <a:xfrm flipV="1">
                <a:off x="5893" y="3884"/>
                <a:ext cx="117" cy="115"/>
              </a:xfrm>
              <a:prstGeom prst="rect">
                <a:avLst/>
              </a:prstGeom>
              <a:solidFill>
                <a:schemeClr val="bg2"/>
              </a:solidFill>
              <a:ln>
                <a:noFill/>
              </a:ln>
              <a:effectLst/>
              <a:extLst/>
            </p:spPr>
            <p:txBody>
              <a:bodyPr wrap="none" anchor="ctr"/>
              <a:lstStyle/>
              <a:p>
                <a:pPr>
                  <a:defRPr/>
                </a:pPr>
                <a:endParaRPr lang="zh-CN" altLang="en-US"/>
              </a:p>
            </p:txBody>
          </p:sp>
        </p:grpSp>
        <p:grpSp>
          <p:nvGrpSpPr>
            <p:cNvPr id="3097" name="Group 79"/>
            <p:cNvGrpSpPr>
              <a:grpSpLocks/>
            </p:cNvGrpSpPr>
            <p:nvPr/>
          </p:nvGrpSpPr>
          <p:grpSpPr bwMode="auto">
            <a:xfrm>
              <a:off x="5893" y="4026"/>
              <a:ext cx="466" cy="115"/>
              <a:chOff x="5893" y="4026"/>
              <a:chExt cx="466" cy="115"/>
            </a:xfrm>
          </p:grpSpPr>
          <p:sp>
            <p:nvSpPr>
              <p:cNvPr id="2079" name="Rectangle 80"/>
              <p:cNvSpPr>
                <a:spLocks noChangeArrowheads="1"/>
              </p:cNvSpPr>
              <p:nvPr/>
            </p:nvSpPr>
            <p:spPr bwMode="auto">
              <a:xfrm flipV="1">
                <a:off x="6010" y="4026"/>
                <a:ext cx="116" cy="115"/>
              </a:xfrm>
              <a:prstGeom prst="rect">
                <a:avLst/>
              </a:prstGeom>
              <a:solidFill>
                <a:srgbClr val="006699"/>
              </a:solidFill>
              <a:ln>
                <a:noFill/>
              </a:ln>
              <a:effectLst/>
              <a:extLst/>
            </p:spPr>
            <p:txBody>
              <a:bodyPr wrap="none" anchor="ctr"/>
              <a:lstStyle/>
              <a:p>
                <a:pPr>
                  <a:defRPr/>
                </a:pPr>
                <a:endParaRPr lang="zh-CN" altLang="en-US"/>
              </a:p>
            </p:txBody>
          </p:sp>
          <p:sp>
            <p:nvSpPr>
              <p:cNvPr id="2080" name="Rectangle 81"/>
              <p:cNvSpPr>
                <a:spLocks noChangeArrowheads="1"/>
              </p:cNvSpPr>
              <p:nvPr/>
            </p:nvSpPr>
            <p:spPr bwMode="auto">
              <a:xfrm flipV="1">
                <a:off x="6126" y="4026"/>
                <a:ext cx="116" cy="115"/>
              </a:xfrm>
              <a:prstGeom prst="rect">
                <a:avLst/>
              </a:prstGeom>
              <a:solidFill>
                <a:srgbClr val="99CCFF"/>
              </a:solidFill>
              <a:ln>
                <a:noFill/>
              </a:ln>
              <a:effectLst/>
              <a:extLst/>
            </p:spPr>
            <p:txBody>
              <a:bodyPr wrap="none" anchor="ctr"/>
              <a:lstStyle/>
              <a:p>
                <a:pPr>
                  <a:defRPr/>
                </a:pPr>
                <a:endParaRPr lang="zh-CN" altLang="en-US"/>
              </a:p>
            </p:txBody>
          </p:sp>
          <p:sp>
            <p:nvSpPr>
              <p:cNvPr id="2081" name="Rectangle 82"/>
              <p:cNvSpPr>
                <a:spLocks noChangeArrowheads="1"/>
              </p:cNvSpPr>
              <p:nvPr/>
            </p:nvSpPr>
            <p:spPr bwMode="auto">
              <a:xfrm flipV="1">
                <a:off x="6242" y="4026"/>
                <a:ext cx="117" cy="115"/>
              </a:xfrm>
              <a:prstGeom prst="rect">
                <a:avLst/>
              </a:prstGeom>
              <a:solidFill>
                <a:srgbClr val="CCCCFF"/>
              </a:solidFill>
              <a:ln>
                <a:noFill/>
              </a:ln>
              <a:effectLst/>
              <a:extLst/>
            </p:spPr>
            <p:txBody>
              <a:bodyPr wrap="none" anchor="ctr"/>
              <a:lstStyle/>
              <a:p>
                <a:pPr>
                  <a:defRPr/>
                </a:pPr>
                <a:endParaRPr lang="zh-CN" altLang="en-US"/>
              </a:p>
            </p:txBody>
          </p:sp>
          <p:sp>
            <p:nvSpPr>
              <p:cNvPr id="2082" name="Rectangle 83"/>
              <p:cNvSpPr>
                <a:spLocks noChangeArrowheads="1"/>
              </p:cNvSpPr>
              <p:nvPr/>
            </p:nvSpPr>
            <p:spPr bwMode="auto">
              <a:xfrm flipV="1">
                <a:off x="5893" y="4026"/>
                <a:ext cx="117" cy="115"/>
              </a:xfrm>
              <a:prstGeom prst="rect">
                <a:avLst/>
              </a:prstGeom>
              <a:solidFill>
                <a:schemeClr val="bg2"/>
              </a:solidFill>
              <a:ln>
                <a:noFill/>
              </a:ln>
              <a:effectLst/>
              <a:extLst/>
            </p:spPr>
            <p:txBody>
              <a:bodyPr wrap="none" anchor="ctr"/>
              <a:lstStyle/>
              <a:p>
                <a:pPr>
                  <a:defRPr/>
                </a:pPr>
                <a:endParaRPr lang="zh-CN" altLang="en-US"/>
              </a:p>
            </p:txBody>
          </p:sp>
        </p:grpSp>
        <p:grpSp>
          <p:nvGrpSpPr>
            <p:cNvPr id="3098" name="Group 84"/>
            <p:cNvGrpSpPr>
              <a:grpSpLocks/>
            </p:cNvGrpSpPr>
            <p:nvPr/>
          </p:nvGrpSpPr>
          <p:grpSpPr bwMode="auto">
            <a:xfrm>
              <a:off x="5893" y="4167"/>
              <a:ext cx="466" cy="115"/>
              <a:chOff x="5893" y="4167"/>
              <a:chExt cx="466" cy="115"/>
            </a:xfrm>
          </p:grpSpPr>
          <p:sp>
            <p:nvSpPr>
              <p:cNvPr id="2075" name="Rectangle 85"/>
              <p:cNvSpPr>
                <a:spLocks noChangeArrowheads="1"/>
              </p:cNvSpPr>
              <p:nvPr/>
            </p:nvSpPr>
            <p:spPr bwMode="auto">
              <a:xfrm flipV="1">
                <a:off x="6010" y="4167"/>
                <a:ext cx="116" cy="115"/>
              </a:xfrm>
              <a:prstGeom prst="rect">
                <a:avLst/>
              </a:prstGeom>
              <a:solidFill>
                <a:schemeClr val="hlink"/>
              </a:solidFill>
              <a:ln>
                <a:noFill/>
              </a:ln>
              <a:effectLst/>
              <a:extLst/>
            </p:spPr>
            <p:txBody>
              <a:bodyPr wrap="none" anchor="ctr"/>
              <a:lstStyle/>
              <a:p>
                <a:pPr>
                  <a:defRPr/>
                </a:pPr>
                <a:endParaRPr lang="zh-CN" altLang="en-US"/>
              </a:p>
            </p:txBody>
          </p:sp>
          <p:sp>
            <p:nvSpPr>
              <p:cNvPr id="2076" name="Rectangle 86"/>
              <p:cNvSpPr>
                <a:spLocks noChangeArrowheads="1"/>
              </p:cNvSpPr>
              <p:nvPr/>
            </p:nvSpPr>
            <p:spPr bwMode="auto">
              <a:xfrm flipV="1">
                <a:off x="6126" y="4167"/>
                <a:ext cx="116" cy="115"/>
              </a:xfrm>
              <a:prstGeom prst="rect">
                <a:avLst/>
              </a:prstGeom>
              <a:solidFill>
                <a:schemeClr val="accent2"/>
              </a:solidFill>
              <a:ln>
                <a:noFill/>
              </a:ln>
              <a:effectLst/>
              <a:extLst/>
            </p:spPr>
            <p:txBody>
              <a:bodyPr wrap="none" anchor="ctr"/>
              <a:lstStyle/>
              <a:p>
                <a:pPr>
                  <a:defRPr/>
                </a:pPr>
                <a:endParaRPr lang="zh-CN" altLang="en-US"/>
              </a:p>
            </p:txBody>
          </p:sp>
          <p:sp>
            <p:nvSpPr>
              <p:cNvPr id="2077" name="Rectangle 87"/>
              <p:cNvSpPr>
                <a:spLocks noChangeArrowheads="1"/>
              </p:cNvSpPr>
              <p:nvPr/>
            </p:nvSpPr>
            <p:spPr bwMode="auto">
              <a:xfrm flipV="1">
                <a:off x="6242" y="4167"/>
                <a:ext cx="117" cy="115"/>
              </a:xfrm>
              <a:prstGeom prst="rect">
                <a:avLst/>
              </a:prstGeom>
              <a:solidFill>
                <a:schemeClr val="accent1"/>
              </a:solidFill>
              <a:ln>
                <a:noFill/>
              </a:ln>
              <a:effectLst/>
              <a:extLst/>
            </p:spPr>
            <p:txBody>
              <a:bodyPr wrap="none" anchor="ctr"/>
              <a:lstStyle/>
              <a:p>
                <a:pPr>
                  <a:defRPr/>
                </a:pPr>
                <a:endParaRPr lang="zh-CN" altLang="en-US"/>
              </a:p>
            </p:txBody>
          </p:sp>
          <p:sp>
            <p:nvSpPr>
              <p:cNvPr id="2078" name="Rectangle 88"/>
              <p:cNvSpPr>
                <a:spLocks noChangeArrowheads="1"/>
              </p:cNvSpPr>
              <p:nvPr/>
            </p:nvSpPr>
            <p:spPr bwMode="auto">
              <a:xfrm flipV="1">
                <a:off x="5893" y="4167"/>
                <a:ext cx="117" cy="115"/>
              </a:xfrm>
              <a:prstGeom prst="rect">
                <a:avLst/>
              </a:prstGeom>
              <a:solidFill>
                <a:schemeClr val="bg2"/>
              </a:solidFill>
              <a:ln>
                <a:noFill/>
              </a:ln>
              <a:effectLst/>
              <a:extLst/>
            </p:spPr>
            <p:txBody>
              <a:bodyPr wrap="none" anchor="ctr"/>
              <a:lstStyle/>
              <a:p>
                <a:pPr>
                  <a:defRPr/>
                </a:pPr>
                <a:endParaRPr lang="zh-CN" altLang="en-US"/>
              </a:p>
            </p:txBody>
          </p:sp>
        </p:grpSp>
      </p:grpSp>
      <p:sp>
        <p:nvSpPr>
          <p:cNvPr id="2057" name="Rectangle 89"/>
          <p:cNvSpPr>
            <a:spLocks noChangeArrowheads="1"/>
          </p:cNvSpPr>
          <p:nvPr/>
        </p:nvSpPr>
        <p:spPr bwMode="auto">
          <a:xfrm>
            <a:off x="9251950" y="1341438"/>
            <a:ext cx="1192213" cy="1725612"/>
          </a:xfrm>
          <a:prstGeom prst="rect">
            <a:avLst/>
          </a:prstGeom>
          <a:noFill/>
          <a:ln>
            <a:noFill/>
          </a:ln>
          <a:effectLst/>
          <a:extLst/>
        </p:spPr>
        <p:txBody>
          <a:bodyPr lIns="80124" tIns="40063" rIns="80124" bIns="40063">
            <a:spAutoFit/>
          </a:bodyPr>
          <a:lstStyle/>
          <a:p>
            <a:pPr>
              <a:lnSpc>
                <a:spcPct val="120000"/>
              </a:lnSpc>
              <a:spcBef>
                <a:spcPct val="20000"/>
              </a:spcBef>
              <a:defRPr/>
            </a:pPr>
            <a:r>
              <a:rPr lang="zh-CN" altLang="en-US" sz="1100">
                <a:solidFill>
                  <a:srgbClr val="FFFFFF"/>
                </a:solidFill>
                <a:latin typeface="Arial" pitchFamily="34" charset="0"/>
              </a:rPr>
              <a:t>配色参考方案：</a:t>
            </a:r>
          </a:p>
          <a:p>
            <a:pPr>
              <a:lnSpc>
                <a:spcPct val="120000"/>
              </a:lnSpc>
              <a:spcBef>
                <a:spcPct val="20000"/>
              </a:spcBef>
              <a:defRPr/>
            </a:pPr>
            <a:r>
              <a:rPr lang="zh-CN" altLang="en-US" sz="1100">
                <a:solidFill>
                  <a:srgbClr val="FFFFFF"/>
                </a:solidFill>
                <a:latin typeface="Arial" pitchFamily="34" charset="0"/>
              </a:rPr>
              <a:t>建议同一页面内不超过四种颜色，以下是</a:t>
            </a:r>
            <a:r>
              <a:rPr lang="en-US" altLang="zh-CN" sz="1100">
                <a:solidFill>
                  <a:srgbClr val="FFFFFF"/>
                </a:solidFill>
                <a:latin typeface="Arial" pitchFamily="34" charset="0"/>
              </a:rPr>
              <a:t>13</a:t>
            </a:r>
            <a:r>
              <a:rPr lang="zh-CN" altLang="en-US" sz="1100">
                <a:solidFill>
                  <a:srgbClr val="FFFFFF"/>
                </a:solidFill>
                <a:latin typeface="Arial" pitchFamily="34" charset="0"/>
              </a:rPr>
              <a:t>组配色方案，同一页面内只选择一组使用。（仅供参考）</a:t>
            </a:r>
          </a:p>
        </p:txBody>
      </p:sp>
      <p:sp>
        <p:nvSpPr>
          <p:cNvPr id="2058" name="Rectangle 90"/>
          <p:cNvSpPr>
            <a:spLocks noChangeArrowheads="1"/>
          </p:cNvSpPr>
          <p:nvPr/>
        </p:nvSpPr>
        <p:spPr bwMode="auto">
          <a:xfrm>
            <a:off x="9251950" y="7938"/>
            <a:ext cx="1120775" cy="684212"/>
          </a:xfrm>
          <a:prstGeom prst="rect">
            <a:avLst/>
          </a:prstGeom>
          <a:noFill/>
          <a:ln>
            <a:noFill/>
          </a:ln>
          <a:effectLst/>
          <a:extLst/>
        </p:spPr>
        <p:txBody>
          <a:bodyPr lIns="80124" tIns="40063" rIns="80124" bIns="40063">
            <a:spAutoFit/>
          </a:bodyPr>
          <a:lstStyle/>
          <a:p>
            <a:pPr>
              <a:lnSpc>
                <a:spcPct val="120000"/>
              </a:lnSpc>
              <a:spcBef>
                <a:spcPct val="20000"/>
              </a:spcBef>
              <a:defRPr/>
            </a:pPr>
            <a:r>
              <a:rPr lang="zh-CN" altLang="en-US" sz="1100">
                <a:solidFill>
                  <a:srgbClr val="FFFFFF"/>
                </a:solidFill>
                <a:latin typeface="Arial" pitchFamily="34" charset="0"/>
              </a:rPr>
              <a:t>客户或者合作伙伴的标志放在右上角</a:t>
            </a:r>
            <a:r>
              <a:rPr lang="en-US" altLang="zh-CN" sz="1100">
                <a:solidFill>
                  <a:srgbClr val="FFFFFF"/>
                </a:solidFill>
                <a:latin typeface="Arial" pitchFamily="34" charset="0"/>
              </a:rPr>
              <a:t>.</a:t>
            </a:r>
            <a:endParaRPr lang="zh-CN" altLang="en-US" sz="1100">
              <a:solidFill>
                <a:srgbClr val="FFFFFF"/>
              </a:solidFill>
              <a:latin typeface="Arial" pitchFamily="34" charset="0"/>
            </a:endParaRPr>
          </a:p>
        </p:txBody>
      </p:sp>
      <p:sp>
        <p:nvSpPr>
          <p:cNvPr id="152" name="Text Box 5"/>
          <p:cNvSpPr txBox="1">
            <a:spLocks noChangeArrowheads="1"/>
          </p:cNvSpPr>
          <p:nvPr/>
        </p:nvSpPr>
        <p:spPr bwMode="auto">
          <a:xfrm>
            <a:off x="755650" y="6230938"/>
            <a:ext cx="2967038" cy="212725"/>
          </a:xfrm>
          <a:prstGeom prst="rect">
            <a:avLst/>
          </a:prstGeom>
          <a:noFill/>
          <a:ln>
            <a:noFill/>
          </a:ln>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sp>
        <p:nvSpPr>
          <p:cNvPr id="153" name="Text Box 7"/>
          <p:cNvSpPr txBox="1">
            <a:spLocks noChangeArrowheads="1"/>
          </p:cNvSpPr>
          <p:nvPr/>
        </p:nvSpPr>
        <p:spPr bwMode="auto">
          <a:xfrm>
            <a:off x="7229475" y="4019550"/>
            <a:ext cx="1258888" cy="244475"/>
          </a:xfrm>
          <a:prstGeom prst="rect">
            <a:avLst/>
          </a:prstGeom>
          <a:noFill/>
          <a:ln>
            <a:noFill/>
          </a:ln>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pic>
        <p:nvPicPr>
          <p:cNvPr id="3084" name="Picture 6" descr="Logo"/>
          <p:cNvPicPr>
            <a:picLocks noChangeAspect="1" noChangeArrowheads="1"/>
          </p:cNvPicPr>
          <p:nvPr/>
        </p:nvPicPr>
        <p:blipFill>
          <a:blip r:embed="rId4" cstate="print"/>
          <a:srcRect/>
          <a:stretch>
            <a:fillRect/>
          </a:stretch>
        </p:blipFill>
        <p:spPr bwMode="auto">
          <a:xfrm>
            <a:off x="7669213" y="5684838"/>
            <a:ext cx="706437" cy="7048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16"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bg1"/>
          </a:solidFill>
          <a:latin typeface="+mn-lt"/>
          <a:ea typeface="黑体" pitchFamily="49" charset="-122"/>
          <a:cs typeface="+mj-cs"/>
        </a:defRPr>
      </a:lvl1pPr>
      <a:lvl2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0" name="Text Box 5"/>
          <p:cNvSpPr txBox="1">
            <a:spLocks noChangeArrowheads="1"/>
          </p:cNvSpPr>
          <p:nvPr/>
        </p:nvSpPr>
        <p:spPr bwMode="auto">
          <a:xfrm>
            <a:off x="755650" y="6219825"/>
            <a:ext cx="2967038" cy="212725"/>
          </a:xfrm>
          <a:prstGeom prst="rect">
            <a:avLst/>
          </a:prstGeom>
          <a:noFill/>
          <a:ln>
            <a:noFill/>
          </a:ln>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pic>
        <p:nvPicPr>
          <p:cNvPr id="4099" name="Picture 6" descr="Logo"/>
          <p:cNvPicPr>
            <a:picLocks noChangeAspect="1" noChangeArrowheads="1"/>
          </p:cNvPicPr>
          <p:nvPr/>
        </p:nvPicPr>
        <p:blipFill>
          <a:blip r:embed="rId3" cstate="print"/>
          <a:srcRect/>
          <a:stretch>
            <a:fillRect/>
          </a:stretch>
        </p:blipFill>
        <p:spPr bwMode="auto">
          <a:xfrm>
            <a:off x="7669213" y="5684838"/>
            <a:ext cx="706437" cy="704850"/>
          </a:xfrm>
          <a:prstGeom prst="rect">
            <a:avLst/>
          </a:prstGeom>
          <a:noFill/>
          <a:ln w="9525">
            <a:noFill/>
            <a:miter lim="800000"/>
            <a:headEnd/>
            <a:tailEnd/>
          </a:ln>
        </p:spPr>
      </p:pic>
      <p:sp>
        <p:nvSpPr>
          <p:cNvPr id="4100" name="Rectangle 8"/>
          <p:cNvSpPr>
            <a:spLocks noGrp="1" noChangeArrowheads="1"/>
          </p:cNvSpPr>
          <p:nvPr>
            <p:ph type="title"/>
          </p:nvPr>
        </p:nvSpPr>
        <p:spPr bwMode="auto">
          <a:xfrm>
            <a:off x="755650" y="4508500"/>
            <a:ext cx="5548313" cy="584200"/>
          </a:xfrm>
          <a:prstGeom prst="rect">
            <a:avLst/>
          </a:prstGeom>
          <a:noFill/>
          <a:ln w="9525">
            <a:noFill/>
            <a:miter lim="800000"/>
            <a:headEnd/>
            <a:tailEnd/>
          </a:ln>
        </p:spPr>
        <p:txBody>
          <a:bodyPr vert="horz" wrap="square" lIns="0" tIns="45720" rIns="91440" bIns="45720" numCol="1" anchor="t" anchorCtr="0" compatLnSpc="1">
            <a:prstTxWarp prst="textNoShape">
              <a:avLst/>
            </a:prstTxWarp>
            <a:spAutoFit/>
          </a:bodyPr>
          <a:lstStyle/>
          <a:p>
            <a:pPr lvl="0"/>
            <a:r>
              <a:rPr lang="zh-CN" altLang="en-US" smtClean="0"/>
              <a:t>单击此处编辑母版标题样式</a:t>
            </a:r>
          </a:p>
        </p:txBody>
      </p:sp>
      <p:sp>
        <p:nvSpPr>
          <p:cNvPr id="5128" name="Rectangle 13"/>
          <p:cNvSpPr>
            <a:spLocks noChangeArrowheads="1"/>
          </p:cNvSpPr>
          <p:nvPr/>
        </p:nvSpPr>
        <p:spPr bwMode="auto">
          <a:xfrm>
            <a:off x="7235825" y="476250"/>
            <a:ext cx="1465263" cy="212725"/>
          </a:xfrm>
          <a:prstGeom prst="rect">
            <a:avLst/>
          </a:prstGeom>
          <a:noFill/>
          <a:ln>
            <a:noFill/>
          </a:ln>
          <a:effectLst/>
          <a:extLst/>
        </p:spPr>
        <p:txBody>
          <a:bodyPr lIns="0" tIns="0" rIns="0" bIns="0">
            <a:spAutoFit/>
          </a:bodyPr>
          <a:lstStyle/>
          <a:p>
            <a:pPr defTabSz="784225" eaLnBrk="0" hangingPunct="0">
              <a:defRPr/>
            </a:pPr>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9425"/>
            <a:ext cx="2133600" cy="212725"/>
          </a:xfrm>
          <a:prstGeom prst="rect">
            <a:avLst/>
          </a:prstGeom>
          <a:noFill/>
          <a:ln>
            <a:noFill/>
          </a:ln>
          <a:effectLs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5130" name="Rectangle 17"/>
          <p:cNvSpPr>
            <a:spLocks noChangeArrowheads="1"/>
          </p:cNvSpPr>
          <p:nvPr/>
        </p:nvSpPr>
        <p:spPr bwMode="auto">
          <a:xfrm>
            <a:off x="-1952625" y="692150"/>
            <a:ext cx="1844675" cy="5500688"/>
          </a:xfrm>
          <a:prstGeom prst="rect">
            <a:avLst/>
          </a:prstGeom>
          <a:noFill/>
          <a:ln>
            <a:noFill/>
          </a:ln>
          <a:effectLst/>
          <a:extLst/>
        </p:spPr>
        <p:txBody>
          <a:bodyPr lIns="80124" tIns="40063" rIns="80124" bIns="40063">
            <a:spAutoFit/>
          </a:bodyPr>
          <a:lstStyle/>
          <a:p>
            <a:pPr marL="342900" indent="-342900" algn="r">
              <a:lnSpc>
                <a:spcPct val="125000"/>
              </a:lnSpc>
              <a:spcBef>
                <a:spcPct val="20000"/>
              </a:spcBef>
              <a:defRPr/>
            </a:pPr>
            <a:r>
              <a:rPr lang="zh-CN" altLang="en-US" sz="1100">
                <a:solidFill>
                  <a:srgbClr val="FFFFFF"/>
                </a:solidFill>
                <a:latin typeface="Arial" pitchFamily="34" charset="0"/>
              </a:rPr>
              <a:t>英文标题</a:t>
            </a:r>
            <a:r>
              <a:rPr lang="en-US" altLang="zh-CN" sz="1100">
                <a:solidFill>
                  <a:srgbClr val="FFFFFF"/>
                </a:solidFill>
                <a:latin typeface="Arial" pitchFamily="34" charset="0"/>
              </a:rPr>
              <a:t>:32-35pt  </a:t>
            </a:r>
            <a:endParaRPr lang="zh-CN" altLang="en-US" sz="1100">
              <a:solidFill>
                <a:srgbClr val="FFFFFF"/>
              </a:solidFill>
              <a:latin typeface="Arial" pitchFamily="34" charset="0"/>
            </a:endParaRPr>
          </a:p>
          <a:p>
            <a:pPr marL="342900" indent="-342900" algn="r">
              <a:lnSpc>
                <a:spcPct val="125000"/>
              </a:lnSpc>
              <a:spcBef>
                <a:spcPct val="20000"/>
              </a:spcBef>
              <a:defRPr/>
            </a:pPr>
            <a:r>
              <a:rPr lang="zh-CN" altLang="en-US" sz="1100">
                <a:solidFill>
                  <a:srgbClr val="FFFFFF"/>
                </a:solidFill>
                <a:latin typeface="Arial" pitchFamily="34" charset="0"/>
              </a:rPr>
              <a:t>颜色</a:t>
            </a:r>
            <a:r>
              <a:rPr lang="en-US" altLang="zh-CN" sz="1100">
                <a:solidFill>
                  <a:srgbClr val="FFFFFF"/>
                </a:solidFill>
                <a:latin typeface="Arial" pitchFamily="34" charset="0"/>
              </a:rPr>
              <a:t>: R153 G0 B0</a:t>
            </a:r>
          </a:p>
          <a:p>
            <a:pPr marL="342900" indent="-342900" algn="r">
              <a:lnSpc>
                <a:spcPct val="125000"/>
              </a:lnSpc>
              <a:spcBef>
                <a:spcPct val="20000"/>
              </a:spcBef>
              <a:defRPr/>
            </a:pPr>
            <a:r>
              <a:rPr lang="zh-CN" altLang="en-US" sz="1100">
                <a:solidFill>
                  <a:srgbClr val="FFFFFF"/>
                </a:solidFill>
                <a:latin typeface="Arial" pitchFamily="34" charset="0"/>
              </a:rPr>
              <a:t>内部使用字体 </a:t>
            </a:r>
            <a:r>
              <a:rPr lang="en-US" altLang="zh-CN" sz="1100">
                <a:solidFill>
                  <a:srgbClr val="FFFFFF"/>
                </a:solidFill>
                <a:latin typeface="Arial" pitchFamily="34" charset="0"/>
              </a:rPr>
              <a:t>:</a:t>
            </a:r>
          </a:p>
          <a:p>
            <a:pPr marL="342900" indent="-342900" algn="r">
              <a:lnSpc>
                <a:spcPct val="125000"/>
              </a:lnSpc>
              <a:spcBef>
                <a:spcPct val="20000"/>
              </a:spcBef>
              <a:defRPr/>
            </a:pPr>
            <a:r>
              <a:rPr lang="en-US" altLang="zh-CN" sz="1100">
                <a:solidFill>
                  <a:srgbClr val="FFFFFF"/>
                </a:solidFill>
                <a:latin typeface="Arial" pitchFamily="34" charset="0"/>
              </a:rPr>
              <a:t>FrutigerNext LT Medium</a:t>
            </a:r>
          </a:p>
          <a:p>
            <a:pPr marL="342900" indent="-342900" algn="r">
              <a:lnSpc>
                <a:spcPct val="125000"/>
              </a:lnSpc>
              <a:spcBef>
                <a:spcPct val="20000"/>
              </a:spcBef>
              <a:defRPr/>
            </a:pPr>
            <a:r>
              <a:rPr lang="zh-CN" altLang="en-US" sz="1100">
                <a:solidFill>
                  <a:srgbClr val="FFFFFF"/>
                </a:solidFill>
                <a:latin typeface="Arial" pitchFamily="34" charset="0"/>
              </a:rPr>
              <a:t>外部使用字体 </a:t>
            </a:r>
            <a:r>
              <a:rPr lang="en-US" altLang="zh-CN" sz="1100">
                <a:solidFill>
                  <a:srgbClr val="FFFFFF"/>
                </a:solidFill>
                <a:latin typeface="Arial" pitchFamily="34" charset="0"/>
              </a:rPr>
              <a:t>: Arial</a:t>
            </a:r>
          </a:p>
          <a:p>
            <a:pPr marL="342900" indent="-342900" algn="r">
              <a:lnSpc>
                <a:spcPct val="75000"/>
              </a:lnSpc>
              <a:spcBef>
                <a:spcPct val="20000"/>
              </a:spcBef>
              <a:defRPr/>
            </a:pPr>
            <a:endParaRPr lang="en-US" altLang="zh-CN" sz="1100">
              <a:solidFill>
                <a:srgbClr val="FFFFFF"/>
              </a:solidFill>
              <a:latin typeface="Arial" pitchFamily="34" charset="0"/>
            </a:endParaRPr>
          </a:p>
          <a:p>
            <a:pPr marL="342900" indent="-342900" algn="r">
              <a:lnSpc>
                <a:spcPct val="125000"/>
              </a:lnSpc>
              <a:spcBef>
                <a:spcPct val="20000"/>
              </a:spcBef>
              <a:defRPr/>
            </a:pPr>
            <a:r>
              <a:rPr lang="zh-CN" altLang="en-US" sz="1100">
                <a:solidFill>
                  <a:srgbClr val="FFFFFF"/>
                </a:solidFill>
                <a:latin typeface="Arial" pitchFamily="34" charset="0"/>
              </a:rPr>
              <a:t>中文标题</a:t>
            </a:r>
            <a:r>
              <a:rPr lang="en-US" altLang="zh-CN" sz="1100">
                <a:solidFill>
                  <a:srgbClr val="FFFFFF"/>
                </a:solidFill>
                <a:latin typeface="Arial" pitchFamily="34" charset="0"/>
              </a:rPr>
              <a:t>:30-32pt  </a:t>
            </a:r>
            <a:endParaRPr lang="zh-CN" altLang="en-US" sz="1100">
              <a:solidFill>
                <a:srgbClr val="FFFFFF"/>
              </a:solidFill>
              <a:latin typeface="Arial" pitchFamily="34" charset="0"/>
            </a:endParaRPr>
          </a:p>
          <a:p>
            <a:pPr marL="342900" indent="-342900" algn="r">
              <a:lnSpc>
                <a:spcPct val="125000"/>
              </a:lnSpc>
              <a:spcBef>
                <a:spcPct val="20000"/>
              </a:spcBef>
              <a:defRPr/>
            </a:pPr>
            <a:r>
              <a:rPr lang="zh-CN" altLang="en-US" sz="1100">
                <a:solidFill>
                  <a:srgbClr val="FFFFFF"/>
                </a:solidFill>
                <a:latin typeface="Arial" pitchFamily="34" charset="0"/>
              </a:rPr>
              <a:t>颜色</a:t>
            </a:r>
            <a:r>
              <a:rPr lang="en-US" altLang="zh-CN" sz="1100">
                <a:solidFill>
                  <a:srgbClr val="FFFFFF"/>
                </a:solidFill>
                <a:latin typeface="Arial" pitchFamily="34" charset="0"/>
              </a:rPr>
              <a:t>: R153 G0 B0</a:t>
            </a:r>
          </a:p>
          <a:p>
            <a:pPr marL="342900" indent="-342900" algn="r">
              <a:lnSpc>
                <a:spcPct val="125000"/>
              </a:lnSpc>
              <a:spcBef>
                <a:spcPct val="20000"/>
              </a:spcBef>
              <a:defRPr/>
            </a:pPr>
            <a:r>
              <a:rPr lang="zh-CN" altLang="en-US" sz="1100">
                <a:solidFill>
                  <a:srgbClr val="FFFFFF"/>
                </a:solidFill>
                <a:latin typeface="Arial" pitchFamily="34" charset="0"/>
              </a:rPr>
              <a:t>字体</a:t>
            </a:r>
            <a:r>
              <a:rPr lang="en-US" altLang="zh-CN" sz="1100">
                <a:solidFill>
                  <a:srgbClr val="FFFFFF"/>
                </a:solidFill>
                <a:latin typeface="Arial" pitchFamily="34" charset="0"/>
              </a:rPr>
              <a:t>:</a:t>
            </a:r>
            <a:r>
              <a:rPr lang="zh-CN" altLang="en-US" sz="1100">
                <a:solidFill>
                  <a:srgbClr val="FFFFFF"/>
                </a:solidFill>
                <a:latin typeface="Arial" pitchFamily="34" charset="0"/>
              </a:rPr>
              <a:t>黑体</a:t>
            </a:r>
          </a:p>
          <a:p>
            <a:pPr marL="342900" indent="-342900" algn="r">
              <a:lnSpc>
                <a:spcPct val="125000"/>
              </a:lnSpc>
              <a:spcBef>
                <a:spcPct val="20000"/>
              </a:spcBef>
              <a:defRPr/>
            </a:pPr>
            <a:endParaRPr lang="zh-CN" altLang="en-US" sz="1100">
              <a:solidFill>
                <a:srgbClr val="FFFFFF"/>
              </a:solidFill>
              <a:latin typeface="Arial" pitchFamily="34" charset="0"/>
            </a:endParaRPr>
          </a:p>
          <a:p>
            <a:pPr marL="342900" indent="-342900" algn="r">
              <a:lnSpc>
                <a:spcPct val="125000"/>
              </a:lnSpc>
              <a:spcBef>
                <a:spcPct val="20000"/>
              </a:spcBef>
              <a:defRPr/>
            </a:pPr>
            <a:endParaRPr lang="zh-CN" altLang="en-US" sz="1100">
              <a:solidFill>
                <a:srgbClr val="FFFFFF"/>
              </a:solidFill>
              <a:latin typeface="Arial" pitchFamily="34" charset="0"/>
            </a:endParaRPr>
          </a:p>
          <a:p>
            <a:pPr marL="342900" indent="-342900" algn="r">
              <a:lnSpc>
                <a:spcPct val="125000"/>
              </a:lnSpc>
              <a:spcBef>
                <a:spcPct val="20000"/>
              </a:spcBef>
              <a:defRPr/>
            </a:pPr>
            <a:endParaRPr lang="zh-CN" altLang="en-US" sz="1100">
              <a:solidFill>
                <a:srgbClr val="FFFFFF"/>
              </a:solidFill>
              <a:latin typeface="Arial" pitchFamily="34" charset="0"/>
            </a:endParaRPr>
          </a:p>
          <a:p>
            <a:pPr marL="342900" indent="-342900" algn="r">
              <a:lnSpc>
                <a:spcPct val="125000"/>
              </a:lnSpc>
              <a:spcBef>
                <a:spcPct val="20000"/>
              </a:spcBef>
              <a:defRPr/>
            </a:pPr>
            <a:r>
              <a:rPr lang="zh-CN" altLang="en-US" sz="1100">
                <a:solidFill>
                  <a:srgbClr val="FFFFFF"/>
                </a:solidFill>
                <a:latin typeface="Arial" pitchFamily="34" charset="0"/>
              </a:rPr>
              <a:t>英文正文</a:t>
            </a:r>
            <a:r>
              <a:rPr lang="en-US" altLang="zh-CN" sz="1100">
                <a:solidFill>
                  <a:srgbClr val="FFFFFF"/>
                </a:solidFill>
                <a:latin typeface="Arial" pitchFamily="34" charset="0"/>
              </a:rPr>
              <a:t>:20-22pt</a:t>
            </a:r>
          </a:p>
          <a:p>
            <a:pPr marL="342900" indent="-342900" algn="r">
              <a:lnSpc>
                <a:spcPct val="125000"/>
              </a:lnSpc>
              <a:spcBef>
                <a:spcPct val="20000"/>
              </a:spcBef>
              <a:defRPr/>
            </a:pPr>
            <a:r>
              <a:rPr lang="zh-CN" altLang="en-US" sz="1100">
                <a:solidFill>
                  <a:srgbClr val="FFFFFF"/>
                </a:solidFill>
                <a:latin typeface="Arial" pitchFamily="34" charset="0"/>
              </a:rPr>
              <a:t>子目录 </a:t>
            </a:r>
            <a:r>
              <a:rPr lang="en-US" altLang="zh-CN" sz="1100">
                <a:solidFill>
                  <a:srgbClr val="FFFFFF"/>
                </a:solidFill>
                <a:latin typeface="Arial" pitchFamily="34" charset="0"/>
              </a:rPr>
              <a:t>(2-5</a:t>
            </a:r>
            <a:r>
              <a:rPr lang="zh-CN" altLang="en-US" sz="1100">
                <a:solidFill>
                  <a:srgbClr val="FFFFFF"/>
                </a:solidFill>
                <a:latin typeface="Arial" pitchFamily="34" charset="0"/>
              </a:rPr>
              <a:t>级</a:t>
            </a:r>
            <a:r>
              <a:rPr lang="en-US" altLang="zh-CN" sz="1100">
                <a:solidFill>
                  <a:srgbClr val="FFFFFF"/>
                </a:solidFill>
                <a:latin typeface="Arial" pitchFamily="34" charset="0"/>
              </a:rPr>
              <a:t>) :18pt  </a:t>
            </a:r>
          </a:p>
          <a:p>
            <a:pPr marL="342900" indent="-342900" algn="r">
              <a:lnSpc>
                <a:spcPct val="125000"/>
              </a:lnSpc>
              <a:spcBef>
                <a:spcPct val="20000"/>
              </a:spcBef>
              <a:defRPr/>
            </a:pPr>
            <a:r>
              <a:rPr lang="zh-CN" altLang="en-US" sz="1100">
                <a:solidFill>
                  <a:srgbClr val="FFFFFF"/>
                </a:solidFill>
                <a:latin typeface="Arial" pitchFamily="34" charset="0"/>
              </a:rPr>
              <a:t>颜色</a:t>
            </a:r>
            <a:r>
              <a:rPr lang="en-US" altLang="zh-CN" sz="1100">
                <a:solidFill>
                  <a:srgbClr val="FFFFFF"/>
                </a:solidFill>
                <a:latin typeface="Arial" pitchFamily="34" charset="0"/>
              </a:rPr>
              <a:t>:</a:t>
            </a:r>
            <a:r>
              <a:rPr lang="zh-CN" altLang="en-US" sz="1100">
                <a:solidFill>
                  <a:srgbClr val="FFFFFF"/>
                </a:solidFill>
                <a:latin typeface="Arial" pitchFamily="34" charset="0"/>
              </a:rPr>
              <a:t>黑色</a:t>
            </a:r>
          </a:p>
          <a:p>
            <a:pPr marL="342900" indent="-342900" algn="r">
              <a:lnSpc>
                <a:spcPct val="125000"/>
              </a:lnSpc>
              <a:spcBef>
                <a:spcPct val="20000"/>
              </a:spcBef>
              <a:defRPr/>
            </a:pPr>
            <a:r>
              <a:rPr lang="zh-CN" altLang="en-US" sz="1100">
                <a:solidFill>
                  <a:srgbClr val="FFFFFF"/>
                </a:solidFill>
                <a:latin typeface="Arial" pitchFamily="34" charset="0"/>
              </a:rPr>
              <a:t>内部使用字体 </a:t>
            </a:r>
            <a:r>
              <a:rPr lang="en-US" altLang="zh-CN" sz="1100">
                <a:solidFill>
                  <a:srgbClr val="FFFFFF"/>
                </a:solidFill>
                <a:latin typeface="Arial" pitchFamily="34" charset="0"/>
              </a:rPr>
              <a:t>:</a:t>
            </a:r>
          </a:p>
          <a:p>
            <a:pPr marL="342900" indent="-342900" algn="r">
              <a:lnSpc>
                <a:spcPct val="125000"/>
              </a:lnSpc>
              <a:spcBef>
                <a:spcPct val="20000"/>
              </a:spcBef>
              <a:defRPr/>
            </a:pPr>
            <a:r>
              <a:rPr lang="en-US" altLang="zh-CN" sz="1100">
                <a:solidFill>
                  <a:srgbClr val="FFFFFF"/>
                </a:solidFill>
                <a:latin typeface="Arial" pitchFamily="34" charset="0"/>
              </a:rPr>
              <a:t>FrutigerNext LT Regular</a:t>
            </a:r>
          </a:p>
          <a:p>
            <a:pPr marL="342900" indent="-342900" algn="r">
              <a:lnSpc>
                <a:spcPct val="125000"/>
              </a:lnSpc>
              <a:spcBef>
                <a:spcPct val="20000"/>
              </a:spcBef>
              <a:defRPr/>
            </a:pPr>
            <a:r>
              <a:rPr lang="zh-CN" altLang="en-US" sz="1100">
                <a:solidFill>
                  <a:srgbClr val="FFFFFF"/>
                </a:solidFill>
                <a:latin typeface="Arial" pitchFamily="34" charset="0"/>
              </a:rPr>
              <a:t>外部使用字体 </a:t>
            </a:r>
            <a:r>
              <a:rPr lang="en-US" altLang="zh-CN" sz="1100">
                <a:solidFill>
                  <a:srgbClr val="FFFFFF"/>
                </a:solidFill>
                <a:latin typeface="Arial" pitchFamily="34" charset="0"/>
              </a:rPr>
              <a:t>: Arial</a:t>
            </a:r>
          </a:p>
          <a:p>
            <a:pPr marL="342900" indent="-342900" algn="r">
              <a:lnSpc>
                <a:spcPct val="75000"/>
              </a:lnSpc>
              <a:spcBef>
                <a:spcPct val="20000"/>
              </a:spcBef>
              <a:defRPr/>
            </a:pPr>
            <a:endParaRPr lang="en-US" altLang="zh-CN" sz="1100">
              <a:solidFill>
                <a:srgbClr val="FFFFFF"/>
              </a:solidFill>
              <a:latin typeface="Arial" pitchFamily="34" charset="0"/>
            </a:endParaRPr>
          </a:p>
          <a:p>
            <a:pPr marL="342900" indent="-342900" algn="r">
              <a:lnSpc>
                <a:spcPct val="125000"/>
              </a:lnSpc>
              <a:spcBef>
                <a:spcPct val="20000"/>
              </a:spcBef>
              <a:defRPr/>
            </a:pPr>
            <a:r>
              <a:rPr lang="zh-CN" altLang="en-US" sz="1100">
                <a:solidFill>
                  <a:srgbClr val="FFFFFF"/>
                </a:solidFill>
                <a:latin typeface="Arial" pitchFamily="34" charset="0"/>
              </a:rPr>
              <a:t>中文正文</a:t>
            </a:r>
            <a:r>
              <a:rPr lang="en-US" altLang="zh-CN" sz="1100">
                <a:solidFill>
                  <a:srgbClr val="FFFFFF"/>
                </a:solidFill>
                <a:latin typeface="Arial" pitchFamily="34" charset="0"/>
              </a:rPr>
              <a:t>:18-20pt</a:t>
            </a:r>
          </a:p>
          <a:p>
            <a:pPr marL="342900" indent="-342900" algn="r">
              <a:lnSpc>
                <a:spcPct val="125000"/>
              </a:lnSpc>
              <a:spcBef>
                <a:spcPct val="20000"/>
              </a:spcBef>
              <a:defRPr/>
            </a:pPr>
            <a:r>
              <a:rPr lang="zh-CN" altLang="en-US" sz="1100">
                <a:solidFill>
                  <a:srgbClr val="FFFFFF"/>
                </a:solidFill>
                <a:latin typeface="Arial" pitchFamily="34" charset="0"/>
              </a:rPr>
              <a:t>子目录</a:t>
            </a:r>
            <a:r>
              <a:rPr lang="en-US" altLang="zh-CN" sz="1100">
                <a:solidFill>
                  <a:srgbClr val="FFFFFF"/>
                </a:solidFill>
                <a:latin typeface="Arial" pitchFamily="34" charset="0"/>
              </a:rPr>
              <a:t>(2-5</a:t>
            </a:r>
            <a:r>
              <a:rPr lang="zh-CN" altLang="en-US" sz="1100">
                <a:solidFill>
                  <a:srgbClr val="FFFFFF"/>
                </a:solidFill>
                <a:latin typeface="Arial" pitchFamily="34" charset="0"/>
              </a:rPr>
              <a:t>级</a:t>
            </a:r>
            <a:r>
              <a:rPr lang="en-US" altLang="zh-CN" sz="1100">
                <a:solidFill>
                  <a:srgbClr val="FFFFFF"/>
                </a:solidFill>
                <a:latin typeface="Arial" pitchFamily="34" charset="0"/>
              </a:rPr>
              <a:t>):18pt </a:t>
            </a:r>
            <a:endParaRPr lang="zh-CN" altLang="en-US" sz="1100">
              <a:solidFill>
                <a:srgbClr val="FFFFFF"/>
              </a:solidFill>
              <a:latin typeface="Arial" pitchFamily="34" charset="0"/>
            </a:endParaRPr>
          </a:p>
          <a:p>
            <a:pPr marL="342900" indent="-342900" algn="r">
              <a:lnSpc>
                <a:spcPct val="125000"/>
              </a:lnSpc>
              <a:spcBef>
                <a:spcPct val="20000"/>
              </a:spcBef>
              <a:defRPr/>
            </a:pPr>
            <a:r>
              <a:rPr lang="zh-CN" altLang="en-US" sz="1100">
                <a:solidFill>
                  <a:srgbClr val="FFFFFF"/>
                </a:solidFill>
                <a:latin typeface="Arial" pitchFamily="34" charset="0"/>
              </a:rPr>
              <a:t>颜色</a:t>
            </a:r>
            <a:r>
              <a:rPr lang="en-US" altLang="zh-CN" sz="1100">
                <a:solidFill>
                  <a:srgbClr val="FFFFFF"/>
                </a:solidFill>
                <a:latin typeface="Arial" pitchFamily="34" charset="0"/>
              </a:rPr>
              <a:t>:</a:t>
            </a:r>
            <a:r>
              <a:rPr lang="zh-CN" altLang="en-US" sz="1100">
                <a:solidFill>
                  <a:srgbClr val="FFFFFF"/>
                </a:solidFill>
                <a:latin typeface="Arial" pitchFamily="34" charset="0"/>
              </a:rPr>
              <a:t>黑色</a:t>
            </a:r>
          </a:p>
          <a:p>
            <a:pPr marL="342900" indent="-342900" algn="r">
              <a:lnSpc>
                <a:spcPct val="125000"/>
              </a:lnSpc>
              <a:spcBef>
                <a:spcPct val="20000"/>
              </a:spcBef>
              <a:defRPr/>
            </a:pPr>
            <a:r>
              <a:rPr lang="zh-CN" altLang="en-US" sz="1100">
                <a:solidFill>
                  <a:srgbClr val="FFFFFF"/>
                </a:solidFill>
                <a:latin typeface="Arial" pitchFamily="34" charset="0"/>
              </a:rPr>
              <a:t>字体</a:t>
            </a:r>
            <a:r>
              <a:rPr lang="en-US" altLang="zh-CN" sz="1100">
                <a:solidFill>
                  <a:srgbClr val="FFFFFF"/>
                </a:solidFill>
                <a:latin typeface="Arial" pitchFamily="34" charset="0"/>
              </a:rPr>
              <a:t>:</a:t>
            </a:r>
            <a:r>
              <a:rPr lang="zh-CN" altLang="en-US" sz="1100">
                <a:solidFill>
                  <a:srgbClr val="FFFFFF"/>
                </a:solidFill>
                <a:latin typeface="Arial" pitchFamily="34" charset="0"/>
              </a:rPr>
              <a:t>细黑体 </a:t>
            </a:r>
            <a:endParaRPr lang="zh-CN" altLang="en-US" sz="1100">
              <a:solidFill>
                <a:srgbClr val="000000"/>
              </a:solidFill>
              <a:latin typeface="Arial" pitchFamily="34" charset="0"/>
            </a:endParaRPr>
          </a:p>
        </p:txBody>
      </p:sp>
      <p:grpSp>
        <p:nvGrpSpPr>
          <p:cNvPr id="4104" name="Group 85"/>
          <p:cNvGrpSpPr>
            <a:grpSpLocks/>
          </p:cNvGrpSpPr>
          <p:nvPr/>
        </p:nvGrpSpPr>
        <p:grpSpPr bwMode="auto">
          <a:xfrm>
            <a:off x="9324975" y="3367088"/>
            <a:ext cx="919163" cy="3490912"/>
            <a:chOff x="5839" y="2160"/>
            <a:chExt cx="579" cy="2199"/>
          </a:xfrm>
        </p:grpSpPr>
        <p:sp>
          <p:nvSpPr>
            <p:cNvPr id="5134" name="Rectangle 86"/>
            <p:cNvSpPr>
              <a:spLocks noChangeArrowheads="1"/>
            </p:cNvSpPr>
            <p:nvPr/>
          </p:nvSpPr>
          <p:spPr bwMode="auto">
            <a:xfrm>
              <a:off x="5839" y="2160"/>
              <a:ext cx="579" cy="2199"/>
            </a:xfrm>
            <a:prstGeom prst="rect">
              <a:avLst/>
            </a:prstGeom>
            <a:solidFill>
              <a:schemeClr val="bg1"/>
            </a:solidFill>
            <a:ln>
              <a:noFill/>
            </a:ln>
            <a:effectLst/>
            <a:extLst/>
          </p:spPr>
          <p:txBody>
            <a:bodyPr lIns="91425" tIns="45712" rIns="91425" bIns="45712" anchor="ctr">
              <a:spAutoFit/>
            </a:bodyPr>
            <a:lstStyle/>
            <a:p>
              <a:pPr>
                <a:defRPr/>
              </a:pPr>
              <a:endParaRPr lang="zh-CN" altLang="en-US"/>
            </a:p>
          </p:txBody>
        </p:sp>
        <p:grpSp>
          <p:nvGrpSpPr>
            <p:cNvPr id="4111" name="Group 87"/>
            <p:cNvGrpSpPr>
              <a:grpSpLocks/>
            </p:cNvGrpSpPr>
            <p:nvPr/>
          </p:nvGrpSpPr>
          <p:grpSpPr bwMode="auto">
            <a:xfrm>
              <a:off x="5893" y="2387"/>
              <a:ext cx="466" cy="115"/>
              <a:chOff x="5893" y="2387"/>
              <a:chExt cx="466" cy="115"/>
            </a:xfrm>
          </p:grpSpPr>
          <p:sp>
            <p:nvSpPr>
              <p:cNvPr id="5196" name="Rectangle 88"/>
              <p:cNvSpPr>
                <a:spLocks noChangeArrowheads="1"/>
              </p:cNvSpPr>
              <p:nvPr/>
            </p:nvSpPr>
            <p:spPr bwMode="auto">
              <a:xfrm flipV="1">
                <a:off x="6010" y="2387"/>
                <a:ext cx="116" cy="115"/>
              </a:xfrm>
              <a:prstGeom prst="rect">
                <a:avLst/>
              </a:prstGeom>
              <a:solidFill>
                <a:srgbClr val="FFCC66"/>
              </a:solidFill>
              <a:ln>
                <a:noFill/>
              </a:ln>
              <a:effectLst/>
              <a:extLst/>
            </p:spPr>
            <p:txBody>
              <a:bodyPr wrap="none" anchor="ctr"/>
              <a:lstStyle/>
              <a:p>
                <a:pPr>
                  <a:defRPr/>
                </a:pPr>
                <a:endParaRPr lang="zh-CN" altLang="en-US"/>
              </a:p>
            </p:txBody>
          </p:sp>
          <p:sp>
            <p:nvSpPr>
              <p:cNvPr id="5197" name="Rectangle 89"/>
              <p:cNvSpPr>
                <a:spLocks noChangeArrowheads="1"/>
              </p:cNvSpPr>
              <p:nvPr/>
            </p:nvSpPr>
            <p:spPr bwMode="auto">
              <a:xfrm flipV="1">
                <a:off x="6126" y="2387"/>
                <a:ext cx="116" cy="115"/>
              </a:xfrm>
              <a:prstGeom prst="rect">
                <a:avLst/>
              </a:prstGeom>
              <a:solidFill>
                <a:srgbClr val="FF9900"/>
              </a:solidFill>
              <a:ln>
                <a:noFill/>
              </a:ln>
              <a:effectLst/>
              <a:extLst/>
            </p:spPr>
            <p:txBody>
              <a:bodyPr wrap="none" anchor="ctr"/>
              <a:lstStyle/>
              <a:p>
                <a:pPr>
                  <a:defRPr/>
                </a:pPr>
                <a:endParaRPr lang="zh-CN" altLang="en-US"/>
              </a:p>
            </p:txBody>
          </p:sp>
          <p:sp>
            <p:nvSpPr>
              <p:cNvPr id="5198" name="Rectangle 90"/>
              <p:cNvSpPr>
                <a:spLocks noChangeArrowheads="1"/>
              </p:cNvSpPr>
              <p:nvPr/>
            </p:nvSpPr>
            <p:spPr bwMode="auto">
              <a:xfrm flipV="1">
                <a:off x="6242" y="2387"/>
                <a:ext cx="117" cy="115"/>
              </a:xfrm>
              <a:prstGeom prst="rect">
                <a:avLst/>
              </a:prstGeom>
              <a:solidFill>
                <a:srgbClr val="99660A"/>
              </a:solidFill>
              <a:ln>
                <a:noFill/>
              </a:ln>
              <a:effectLst/>
              <a:extLst/>
            </p:spPr>
            <p:txBody>
              <a:bodyPr wrap="none" anchor="ctr"/>
              <a:lstStyle/>
              <a:p>
                <a:pPr>
                  <a:defRPr/>
                </a:pPr>
                <a:endParaRPr lang="zh-CN" altLang="en-US"/>
              </a:p>
            </p:txBody>
          </p:sp>
          <p:sp>
            <p:nvSpPr>
              <p:cNvPr id="5199" name="Rectangle 91"/>
              <p:cNvSpPr>
                <a:spLocks noChangeArrowheads="1"/>
              </p:cNvSpPr>
              <p:nvPr/>
            </p:nvSpPr>
            <p:spPr bwMode="auto">
              <a:xfrm flipV="1">
                <a:off x="5893" y="2387"/>
                <a:ext cx="117" cy="115"/>
              </a:xfrm>
              <a:prstGeom prst="rect">
                <a:avLst/>
              </a:prstGeom>
              <a:solidFill>
                <a:srgbClr val="FFCC99"/>
              </a:solidFill>
              <a:ln>
                <a:noFill/>
              </a:ln>
              <a:effectLst/>
              <a:extLst/>
            </p:spPr>
            <p:txBody>
              <a:bodyPr wrap="none" anchor="ctr"/>
              <a:lstStyle/>
              <a:p>
                <a:pPr>
                  <a:defRPr/>
                </a:pPr>
                <a:endParaRPr lang="zh-CN" altLang="en-US"/>
              </a:p>
            </p:txBody>
          </p:sp>
        </p:grpSp>
        <p:grpSp>
          <p:nvGrpSpPr>
            <p:cNvPr id="4112" name="Group 92"/>
            <p:cNvGrpSpPr>
              <a:grpSpLocks/>
            </p:cNvGrpSpPr>
            <p:nvPr/>
          </p:nvGrpSpPr>
          <p:grpSpPr bwMode="auto">
            <a:xfrm>
              <a:off x="5893" y="2523"/>
              <a:ext cx="466" cy="115"/>
              <a:chOff x="5893" y="2523"/>
              <a:chExt cx="466" cy="115"/>
            </a:xfrm>
          </p:grpSpPr>
          <p:sp>
            <p:nvSpPr>
              <p:cNvPr id="5192" name="Rectangle 93"/>
              <p:cNvSpPr>
                <a:spLocks noChangeArrowheads="1"/>
              </p:cNvSpPr>
              <p:nvPr/>
            </p:nvSpPr>
            <p:spPr bwMode="auto">
              <a:xfrm flipV="1">
                <a:off x="6010" y="2523"/>
                <a:ext cx="116" cy="115"/>
              </a:xfrm>
              <a:prstGeom prst="rect">
                <a:avLst/>
              </a:prstGeom>
              <a:solidFill>
                <a:srgbClr val="99CCFF"/>
              </a:solidFill>
              <a:ln>
                <a:noFill/>
              </a:ln>
              <a:effectLst/>
              <a:extLst/>
            </p:spPr>
            <p:txBody>
              <a:bodyPr wrap="none" anchor="ctr"/>
              <a:lstStyle/>
              <a:p>
                <a:pPr>
                  <a:defRPr/>
                </a:pPr>
                <a:endParaRPr lang="zh-CN" altLang="en-US"/>
              </a:p>
            </p:txBody>
          </p:sp>
          <p:sp>
            <p:nvSpPr>
              <p:cNvPr id="5193" name="Rectangle 94"/>
              <p:cNvSpPr>
                <a:spLocks noChangeArrowheads="1"/>
              </p:cNvSpPr>
              <p:nvPr/>
            </p:nvSpPr>
            <p:spPr bwMode="auto">
              <a:xfrm flipV="1">
                <a:off x="6126" y="2523"/>
                <a:ext cx="116" cy="115"/>
              </a:xfrm>
              <a:prstGeom prst="rect">
                <a:avLst/>
              </a:prstGeom>
              <a:solidFill>
                <a:srgbClr val="99CCCC"/>
              </a:solidFill>
              <a:ln>
                <a:noFill/>
              </a:ln>
              <a:effectLst/>
              <a:extLst/>
            </p:spPr>
            <p:txBody>
              <a:bodyPr wrap="none" anchor="ctr"/>
              <a:lstStyle/>
              <a:p>
                <a:pPr>
                  <a:defRPr/>
                </a:pPr>
                <a:endParaRPr lang="zh-CN" altLang="en-US"/>
              </a:p>
            </p:txBody>
          </p:sp>
          <p:sp>
            <p:nvSpPr>
              <p:cNvPr id="5194" name="Rectangle 95"/>
              <p:cNvSpPr>
                <a:spLocks noChangeArrowheads="1"/>
              </p:cNvSpPr>
              <p:nvPr/>
            </p:nvSpPr>
            <p:spPr bwMode="auto">
              <a:xfrm flipV="1">
                <a:off x="6242" y="2523"/>
                <a:ext cx="117" cy="115"/>
              </a:xfrm>
              <a:prstGeom prst="rect">
                <a:avLst/>
              </a:prstGeom>
              <a:solidFill>
                <a:srgbClr val="009999"/>
              </a:solidFill>
              <a:ln>
                <a:noFill/>
              </a:ln>
              <a:effectLst/>
              <a:extLst/>
            </p:spPr>
            <p:txBody>
              <a:bodyPr wrap="none" anchor="ctr"/>
              <a:lstStyle/>
              <a:p>
                <a:pPr>
                  <a:defRPr/>
                </a:pPr>
                <a:endParaRPr lang="zh-CN" altLang="en-US"/>
              </a:p>
            </p:txBody>
          </p:sp>
          <p:sp>
            <p:nvSpPr>
              <p:cNvPr id="5195" name="Rectangle 96"/>
              <p:cNvSpPr>
                <a:spLocks noChangeArrowheads="1"/>
              </p:cNvSpPr>
              <p:nvPr/>
            </p:nvSpPr>
            <p:spPr bwMode="auto">
              <a:xfrm flipV="1">
                <a:off x="5893" y="2523"/>
                <a:ext cx="117" cy="115"/>
              </a:xfrm>
              <a:prstGeom prst="rect">
                <a:avLst/>
              </a:prstGeom>
              <a:solidFill>
                <a:srgbClr val="CCCCFF"/>
              </a:solidFill>
              <a:ln>
                <a:noFill/>
              </a:ln>
              <a:effectLst/>
              <a:extLst/>
            </p:spPr>
            <p:txBody>
              <a:bodyPr wrap="none" anchor="ctr"/>
              <a:lstStyle/>
              <a:p>
                <a:pPr>
                  <a:defRPr/>
                </a:pPr>
                <a:endParaRPr lang="zh-CN" altLang="en-US"/>
              </a:p>
            </p:txBody>
          </p:sp>
        </p:grpSp>
        <p:grpSp>
          <p:nvGrpSpPr>
            <p:cNvPr id="4113" name="Group 97"/>
            <p:cNvGrpSpPr>
              <a:grpSpLocks/>
            </p:cNvGrpSpPr>
            <p:nvPr/>
          </p:nvGrpSpPr>
          <p:grpSpPr bwMode="auto">
            <a:xfrm>
              <a:off x="5893" y="2659"/>
              <a:ext cx="466" cy="115"/>
              <a:chOff x="5893" y="2659"/>
              <a:chExt cx="466" cy="115"/>
            </a:xfrm>
          </p:grpSpPr>
          <p:sp>
            <p:nvSpPr>
              <p:cNvPr id="5188" name="Rectangle 98"/>
              <p:cNvSpPr>
                <a:spLocks noChangeArrowheads="1"/>
              </p:cNvSpPr>
              <p:nvPr/>
            </p:nvSpPr>
            <p:spPr bwMode="auto">
              <a:xfrm flipV="1">
                <a:off x="6010" y="2659"/>
                <a:ext cx="116" cy="115"/>
              </a:xfrm>
              <a:prstGeom prst="rect">
                <a:avLst/>
              </a:prstGeom>
              <a:solidFill>
                <a:srgbClr val="99CCCC"/>
              </a:solidFill>
              <a:ln>
                <a:noFill/>
              </a:ln>
              <a:effectLst/>
              <a:extLst/>
            </p:spPr>
            <p:txBody>
              <a:bodyPr wrap="none" anchor="ctr"/>
              <a:lstStyle/>
              <a:p>
                <a:pPr>
                  <a:defRPr/>
                </a:pPr>
                <a:endParaRPr lang="zh-CN" altLang="en-US"/>
              </a:p>
            </p:txBody>
          </p:sp>
          <p:sp>
            <p:nvSpPr>
              <p:cNvPr id="5189" name="Rectangle 99"/>
              <p:cNvSpPr>
                <a:spLocks noChangeArrowheads="1"/>
              </p:cNvSpPr>
              <p:nvPr/>
            </p:nvSpPr>
            <p:spPr bwMode="auto">
              <a:xfrm flipV="1">
                <a:off x="6126" y="2659"/>
                <a:ext cx="116" cy="115"/>
              </a:xfrm>
              <a:prstGeom prst="rect">
                <a:avLst/>
              </a:prstGeom>
              <a:solidFill>
                <a:srgbClr val="0099CC"/>
              </a:solidFill>
              <a:ln>
                <a:noFill/>
              </a:ln>
              <a:effectLst/>
              <a:extLst/>
            </p:spPr>
            <p:txBody>
              <a:bodyPr wrap="none" anchor="ctr"/>
              <a:lstStyle/>
              <a:p>
                <a:pPr>
                  <a:defRPr/>
                </a:pPr>
                <a:endParaRPr lang="zh-CN" altLang="en-US"/>
              </a:p>
            </p:txBody>
          </p:sp>
          <p:sp>
            <p:nvSpPr>
              <p:cNvPr id="5190" name="Rectangle 100"/>
              <p:cNvSpPr>
                <a:spLocks noChangeArrowheads="1"/>
              </p:cNvSpPr>
              <p:nvPr/>
            </p:nvSpPr>
            <p:spPr bwMode="auto">
              <a:xfrm flipV="1">
                <a:off x="6242" y="2659"/>
                <a:ext cx="117" cy="115"/>
              </a:xfrm>
              <a:prstGeom prst="rect">
                <a:avLst/>
              </a:prstGeom>
              <a:solidFill>
                <a:srgbClr val="006699"/>
              </a:solidFill>
              <a:ln>
                <a:noFill/>
              </a:ln>
              <a:effectLst/>
              <a:extLst/>
            </p:spPr>
            <p:txBody>
              <a:bodyPr wrap="none" anchor="ctr"/>
              <a:lstStyle/>
              <a:p>
                <a:pPr>
                  <a:defRPr/>
                </a:pPr>
                <a:endParaRPr lang="zh-CN" altLang="en-US"/>
              </a:p>
            </p:txBody>
          </p:sp>
          <p:sp>
            <p:nvSpPr>
              <p:cNvPr id="5191" name="Rectangle 101"/>
              <p:cNvSpPr>
                <a:spLocks noChangeArrowheads="1"/>
              </p:cNvSpPr>
              <p:nvPr/>
            </p:nvSpPr>
            <p:spPr bwMode="auto">
              <a:xfrm flipV="1">
                <a:off x="5893" y="2659"/>
                <a:ext cx="117" cy="115"/>
              </a:xfrm>
              <a:prstGeom prst="rect">
                <a:avLst/>
              </a:prstGeom>
              <a:solidFill>
                <a:srgbClr val="CCFF99"/>
              </a:solidFill>
              <a:ln>
                <a:noFill/>
              </a:ln>
              <a:effectLst/>
              <a:extLst/>
            </p:spPr>
            <p:txBody>
              <a:bodyPr wrap="none" anchor="ctr"/>
              <a:lstStyle/>
              <a:p>
                <a:pPr>
                  <a:defRPr/>
                </a:pPr>
                <a:endParaRPr lang="zh-CN" altLang="en-US"/>
              </a:p>
            </p:txBody>
          </p:sp>
        </p:grpSp>
        <p:grpSp>
          <p:nvGrpSpPr>
            <p:cNvPr id="4114" name="Group 102"/>
            <p:cNvGrpSpPr>
              <a:grpSpLocks/>
            </p:cNvGrpSpPr>
            <p:nvPr/>
          </p:nvGrpSpPr>
          <p:grpSpPr bwMode="auto">
            <a:xfrm>
              <a:off x="5893" y="2251"/>
              <a:ext cx="466" cy="119"/>
              <a:chOff x="5893" y="2251"/>
              <a:chExt cx="466" cy="119"/>
            </a:xfrm>
          </p:grpSpPr>
          <p:sp>
            <p:nvSpPr>
              <p:cNvPr id="5184" name="Rectangle 103"/>
              <p:cNvSpPr>
                <a:spLocks noChangeArrowheads="1"/>
              </p:cNvSpPr>
              <p:nvPr/>
            </p:nvSpPr>
            <p:spPr bwMode="auto">
              <a:xfrm flipV="1">
                <a:off x="6126" y="2251"/>
                <a:ext cx="116" cy="119"/>
              </a:xfrm>
              <a:prstGeom prst="rect">
                <a:avLst/>
              </a:prstGeom>
              <a:solidFill>
                <a:srgbClr val="FF9900"/>
              </a:solidFill>
              <a:ln>
                <a:noFill/>
              </a:ln>
              <a:effectLst/>
              <a:extLst/>
            </p:spPr>
            <p:txBody>
              <a:bodyPr wrap="none" anchor="ctr"/>
              <a:lstStyle/>
              <a:p>
                <a:pPr>
                  <a:defRPr/>
                </a:pPr>
                <a:endParaRPr lang="zh-CN" altLang="en-US"/>
              </a:p>
            </p:txBody>
          </p:sp>
          <p:sp>
            <p:nvSpPr>
              <p:cNvPr id="5185" name="Rectangle 104"/>
              <p:cNvSpPr>
                <a:spLocks noChangeArrowheads="1"/>
              </p:cNvSpPr>
              <p:nvPr/>
            </p:nvSpPr>
            <p:spPr bwMode="auto">
              <a:xfrm flipV="1">
                <a:off x="6242" y="2251"/>
                <a:ext cx="117" cy="119"/>
              </a:xfrm>
              <a:prstGeom prst="rect">
                <a:avLst/>
              </a:prstGeom>
              <a:solidFill>
                <a:srgbClr val="CCCCCC"/>
              </a:solidFill>
              <a:ln>
                <a:noFill/>
              </a:ln>
              <a:effectLst/>
              <a:extLst/>
            </p:spPr>
            <p:txBody>
              <a:bodyPr wrap="none" anchor="ctr"/>
              <a:lstStyle/>
              <a:p>
                <a:pPr>
                  <a:defRPr/>
                </a:pPr>
                <a:endParaRPr lang="zh-CN" altLang="en-US"/>
              </a:p>
            </p:txBody>
          </p:sp>
          <p:sp>
            <p:nvSpPr>
              <p:cNvPr id="5186" name="Rectangle 105"/>
              <p:cNvSpPr>
                <a:spLocks noChangeArrowheads="1"/>
              </p:cNvSpPr>
              <p:nvPr/>
            </p:nvSpPr>
            <p:spPr bwMode="auto">
              <a:xfrm flipV="1">
                <a:off x="5893" y="2251"/>
                <a:ext cx="117" cy="119"/>
              </a:xfrm>
              <a:prstGeom prst="rect">
                <a:avLst/>
              </a:prstGeom>
              <a:solidFill>
                <a:srgbClr val="99CCFF"/>
              </a:solidFill>
              <a:ln>
                <a:noFill/>
              </a:ln>
              <a:effectLst/>
              <a:extLst/>
            </p:spPr>
            <p:txBody>
              <a:bodyPr wrap="none" anchor="ctr"/>
              <a:lstStyle/>
              <a:p>
                <a:pPr>
                  <a:defRPr/>
                </a:pPr>
                <a:endParaRPr lang="zh-CN" altLang="en-US"/>
              </a:p>
            </p:txBody>
          </p:sp>
          <p:sp>
            <p:nvSpPr>
              <p:cNvPr id="5187" name="Rectangle 106"/>
              <p:cNvSpPr>
                <a:spLocks noChangeArrowheads="1"/>
              </p:cNvSpPr>
              <p:nvPr/>
            </p:nvSpPr>
            <p:spPr bwMode="auto">
              <a:xfrm flipV="1">
                <a:off x="6010" y="2251"/>
                <a:ext cx="116" cy="119"/>
              </a:xfrm>
              <a:prstGeom prst="rect">
                <a:avLst/>
              </a:prstGeom>
              <a:solidFill>
                <a:srgbClr val="669900"/>
              </a:solidFill>
              <a:ln>
                <a:noFill/>
              </a:ln>
              <a:effectLst/>
              <a:extLst/>
            </p:spPr>
            <p:txBody>
              <a:bodyPr wrap="none" anchor="ctr"/>
              <a:lstStyle/>
              <a:p>
                <a:pPr>
                  <a:defRPr/>
                </a:pPr>
                <a:endParaRPr lang="zh-CN" altLang="en-US"/>
              </a:p>
            </p:txBody>
          </p:sp>
        </p:grpSp>
        <p:grpSp>
          <p:nvGrpSpPr>
            <p:cNvPr id="4115" name="Group 107"/>
            <p:cNvGrpSpPr>
              <a:grpSpLocks/>
            </p:cNvGrpSpPr>
            <p:nvPr/>
          </p:nvGrpSpPr>
          <p:grpSpPr bwMode="auto">
            <a:xfrm>
              <a:off x="5893" y="2886"/>
              <a:ext cx="466" cy="115"/>
              <a:chOff x="5893" y="2886"/>
              <a:chExt cx="466" cy="115"/>
            </a:xfrm>
          </p:grpSpPr>
          <p:sp>
            <p:nvSpPr>
              <p:cNvPr id="5180" name="Rectangle 108"/>
              <p:cNvSpPr>
                <a:spLocks noChangeArrowheads="1"/>
              </p:cNvSpPr>
              <p:nvPr/>
            </p:nvSpPr>
            <p:spPr bwMode="auto">
              <a:xfrm flipV="1">
                <a:off x="6010" y="2886"/>
                <a:ext cx="116" cy="115"/>
              </a:xfrm>
              <a:prstGeom prst="rect">
                <a:avLst/>
              </a:prstGeom>
              <a:solidFill>
                <a:srgbClr val="FF9900"/>
              </a:solidFill>
              <a:ln>
                <a:noFill/>
              </a:ln>
              <a:effectLst/>
              <a:extLst/>
            </p:spPr>
            <p:txBody>
              <a:bodyPr wrap="none" anchor="ctr"/>
              <a:lstStyle/>
              <a:p>
                <a:pPr>
                  <a:defRPr/>
                </a:pPr>
                <a:endParaRPr lang="zh-CN" altLang="en-US"/>
              </a:p>
            </p:txBody>
          </p:sp>
          <p:sp>
            <p:nvSpPr>
              <p:cNvPr id="5181" name="Rectangle 109"/>
              <p:cNvSpPr>
                <a:spLocks noChangeArrowheads="1"/>
              </p:cNvSpPr>
              <p:nvPr/>
            </p:nvSpPr>
            <p:spPr bwMode="auto">
              <a:xfrm flipV="1">
                <a:off x="6126" y="2886"/>
                <a:ext cx="116" cy="115"/>
              </a:xfrm>
              <a:prstGeom prst="rect">
                <a:avLst/>
              </a:prstGeom>
              <a:solidFill>
                <a:srgbClr val="FFCC99"/>
              </a:solidFill>
              <a:ln>
                <a:noFill/>
              </a:ln>
              <a:effectLst/>
              <a:extLst/>
            </p:spPr>
            <p:txBody>
              <a:bodyPr wrap="none" anchor="ctr"/>
              <a:lstStyle/>
              <a:p>
                <a:pPr>
                  <a:defRPr/>
                </a:pPr>
                <a:endParaRPr lang="zh-CN" altLang="en-US"/>
              </a:p>
            </p:txBody>
          </p:sp>
          <p:sp>
            <p:nvSpPr>
              <p:cNvPr id="5182" name="Rectangle 110"/>
              <p:cNvSpPr>
                <a:spLocks noChangeArrowheads="1"/>
              </p:cNvSpPr>
              <p:nvPr/>
            </p:nvSpPr>
            <p:spPr bwMode="auto">
              <a:xfrm flipV="1">
                <a:off x="6242" y="2886"/>
                <a:ext cx="117" cy="115"/>
              </a:xfrm>
              <a:prstGeom prst="rect">
                <a:avLst/>
              </a:prstGeom>
              <a:solidFill>
                <a:srgbClr val="FFCC66"/>
              </a:solidFill>
              <a:ln>
                <a:noFill/>
              </a:ln>
              <a:effectLst/>
              <a:extLst/>
            </p:spPr>
            <p:txBody>
              <a:bodyPr wrap="none" anchor="ctr"/>
              <a:lstStyle/>
              <a:p>
                <a:pPr>
                  <a:defRPr/>
                </a:pPr>
                <a:endParaRPr lang="zh-CN" altLang="en-US"/>
              </a:p>
            </p:txBody>
          </p:sp>
          <p:sp>
            <p:nvSpPr>
              <p:cNvPr id="5183" name="Rectangle 111"/>
              <p:cNvSpPr>
                <a:spLocks noChangeArrowheads="1"/>
              </p:cNvSpPr>
              <p:nvPr/>
            </p:nvSpPr>
            <p:spPr bwMode="auto">
              <a:xfrm flipV="1">
                <a:off x="5893" y="2886"/>
                <a:ext cx="117" cy="115"/>
              </a:xfrm>
              <a:prstGeom prst="rect">
                <a:avLst/>
              </a:prstGeom>
              <a:solidFill>
                <a:schemeClr val="tx2"/>
              </a:solidFill>
              <a:ln>
                <a:noFill/>
              </a:ln>
              <a:effectLst/>
              <a:extLst/>
            </p:spPr>
            <p:txBody>
              <a:bodyPr wrap="none" anchor="ctr"/>
              <a:lstStyle/>
              <a:p>
                <a:pPr>
                  <a:defRPr/>
                </a:pPr>
                <a:endParaRPr lang="zh-CN" altLang="en-US"/>
              </a:p>
            </p:txBody>
          </p:sp>
        </p:grpSp>
        <p:grpSp>
          <p:nvGrpSpPr>
            <p:cNvPr id="4116" name="Group 112"/>
            <p:cNvGrpSpPr>
              <a:grpSpLocks/>
            </p:cNvGrpSpPr>
            <p:nvPr/>
          </p:nvGrpSpPr>
          <p:grpSpPr bwMode="auto">
            <a:xfrm>
              <a:off x="5893" y="3022"/>
              <a:ext cx="466" cy="115"/>
              <a:chOff x="5893" y="3022"/>
              <a:chExt cx="466" cy="115"/>
            </a:xfrm>
          </p:grpSpPr>
          <p:sp>
            <p:nvSpPr>
              <p:cNvPr id="5176" name="Rectangle 113"/>
              <p:cNvSpPr>
                <a:spLocks noChangeArrowheads="1"/>
              </p:cNvSpPr>
              <p:nvPr/>
            </p:nvSpPr>
            <p:spPr bwMode="auto">
              <a:xfrm flipV="1">
                <a:off x="6010" y="3022"/>
                <a:ext cx="116" cy="115"/>
              </a:xfrm>
              <a:prstGeom prst="rect">
                <a:avLst/>
              </a:prstGeom>
              <a:solidFill>
                <a:srgbClr val="006699"/>
              </a:solidFill>
              <a:ln>
                <a:noFill/>
              </a:ln>
              <a:effectLst/>
              <a:extLst/>
            </p:spPr>
            <p:txBody>
              <a:bodyPr wrap="none" anchor="ctr"/>
              <a:lstStyle/>
              <a:p>
                <a:pPr>
                  <a:defRPr/>
                </a:pPr>
                <a:endParaRPr lang="zh-CN" altLang="en-US"/>
              </a:p>
            </p:txBody>
          </p:sp>
          <p:sp>
            <p:nvSpPr>
              <p:cNvPr id="5177" name="Rectangle 114"/>
              <p:cNvSpPr>
                <a:spLocks noChangeArrowheads="1"/>
              </p:cNvSpPr>
              <p:nvPr/>
            </p:nvSpPr>
            <p:spPr bwMode="auto">
              <a:xfrm flipV="1">
                <a:off x="6126" y="3022"/>
                <a:ext cx="116" cy="115"/>
              </a:xfrm>
              <a:prstGeom prst="rect">
                <a:avLst/>
              </a:prstGeom>
              <a:solidFill>
                <a:srgbClr val="99CCFF"/>
              </a:solidFill>
              <a:ln>
                <a:noFill/>
              </a:ln>
              <a:effectLst/>
              <a:extLst/>
            </p:spPr>
            <p:txBody>
              <a:bodyPr wrap="none" anchor="ctr"/>
              <a:lstStyle/>
              <a:p>
                <a:pPr>
                  <a:defRPr/>
                </a:pPr>
                <a:endParaRPr lang="zh-CN" altLang="en-US"/>
              </a:p>
            </p:txBody>
          </p:sp>
          <p:sp>
            <p:nvSpPr>
              <p:cNvPr id="5178" name="Rectangle 115"/>
              <p:cNvSpPr>
                <a:spLocks noChangeArrowheads="1"/>
              </p:cNvSpPr>
              <p:nvPr/>
            </p:nvSpPr>
            <p:spPr bwMode="auto">
              <a:xfrm flipV="1">
                <a:off x="6242" y="3022"/>
                <a:ext cx="117" cy="115"/>
              </a:xfrm>
              <a:prstGeom prst="rect">
                <a:avLst/>
              </a:prstGeom>
              <a:solidFill>
                <a:srgbClr val="CCCCFF"/>
              </a:solidFill>
              <a:ln>
                <a:noFill/>
              </a:ln>
              <a:effectLst/>
              <a:extLst/>
            </p:spPr>
            <p:txBody>
              <a:bodyPr wrap="none" anchor="ctr"/>
              <a:lstStyle/>
              <a:p>
                <a:pPr>
                  <a:defRPr/>
                </a:pPr>
                <a:endParaRPr lang="zh-CN" altLang="en-US"/>
              </a:p>
            </p:txBody>
          </p:sp>
          <p:sp>
            <p:nvSpPr>
              <p:cNvPr id="5179" name="Rectangle 116"/>
              <p:cNvSpPr>
                <a:spLocks noChangeArrowheads="1"/>
              </p:cNvSpPr>
              <p:nvPr/>
            </p:nvSpPr>
            <p:spPr bwMode="auto">
              <a:xfrm flipV="1">
                <a:off x="5893" y="3022"/>
                <a:ext cx="117" cy="115"/>
              </a:xfrm>
              <a:prstGeom prst="rect">
                <a:avLst/>
              </a:prstGeom>
              <a:solidFill>
                <a:srgbClr val="990000"/>
              </a:solidFill>
              <a:ln>
                <a:noFill/>
              </a:ln>
              <a:effectLst/>
              <a:extLst/>
            </p:spPr>
            <p:txBody>
              <a:bodyPr wrap="none" anchor="ctr"/>
              <a:lstStyle/>
              <a:p>
                <a:pPr>
                  <a:defRPr/>
                </a:pPr>
                <a:endParaRPr lang="zh-CN" altLang="en-US"/>
              </a:p>
            </p:txBody>
          </p:sp>
        </p:grpSp>
        <p:grpSp>
          <p:nvGrpSpPr>
            <p:cNvPr id="4117" name="Group 117"/>
            <p:cNvGrpSpPr>
              <a:grpSpLocks/>
            </p:cNvGrpSpPr>
            <p:nvPr/>
          </p:nvGrpSpPr>
          <p:grpSpPr bwMode="auto">
            <a:xfrm>
              <a:off x="5893" y="3158"/>
              <a:ext cx="466" cy="115"/>
              <a:chOff x="5893" y="3158"/>
              <a:chExt cx="466" cy="115"/>
            </a:xfrm>
          </p:grpSpPr>
          <p:sp>
            <p:nvSpPr>
              <p:cNvPr id="5172" name="Rectangle 118"/>
              <p:cNvSpPr>
                <a:spLocks noChangeArrowheads="1"/>
              </p:cNvSpPr>
              <p:nvPr/>
            </p:nvSpPr>
            <p:spPr bwMode="auto">
              <a:xfrm flipV="1">
                <a:off x="6010" y="3158"/>
                <a:ext cx="116" cy="115"/>
              </a:xfrm>
              <a:prstGeom prst="rect">
                <a:avLst/>
              </a:prstGeom>
              <a:solidFill>
                <a:srgbClr val="009999"/>
              </a:solidFill>
              <a:ln>
                <a:noFill/>
              </a:ln>
              <a:effectLst/>
              <a:extLst/>
            </p:spPr>
            <p:txBody>
              <a:bodyPr wrap="none" anchor="ctr"/>
              <a:lstStyle/>
              <a:p>
                <a:pPr>
                  <a:defRPr/>
                </a:pPr>
                <a:endParaRPr lang="zh-CN" altLang="en-US"/>
              </a:p>
            </p:txBody>
          </p:sp>
          <p:sp>
            <p:nvSpPr>
              <p:cNvPr id="5173" name="Rectangle 119"/>
              <p:cNvSpPr>
                <a:spLocks noChangeArrowheads="1"/>
              </p:cNvSpPr>
              <p:nvPr/>
            </p:nvSpPr>
            <p:spPr bwMode="auto">
              <a:xfrm flipV="1">
                <a:off x="6126" y="3158"/>
                <a:ext cx="116" cy="115"/>
              </a:xfrm>
              <a:prstGeom prst="rect">
                <a:avLst/>
              </a:prstGeom>
              <a:solidFill>
                <a:srgbClr val="CCFF99"/>
              </a:solidFill>
              <a:ln>
                <a:noFill/>
              </a:ln>
              <a:effectLst/>
              <a:extLst/>
            </p:spPr>
            <p:txBody>
              <a:bodyPr wrap="none" anchor="ctr"/>
              <a:lstStyle/>
              <a:p>
                <a:pPr>
                  <a:defRPr/>
                </a:pPr>
                <a:endParaRPr lang="zh-CN" altLang="en-US"/>
              </a:p>
            </p:txBody>
          </p:sp>
          <p:sp>
            <p:nvSpPr>
              <p:cNvPr id="5174" name="Rectangle 120"/>
              <p:cNvSpPr>
                <a:spLocks noChangeArrowheads="1"/>
              </p:cNvSpPr>
              <p:nvPr/>
            </p:nvSpPr>
            <p:spPr bwMode="auto">
              <a:xfrm flipV="1">
                <a:off x="6242" y="3158"/>
                <a:ext cx="117" cy="115"/>
              </a:xfrm>
              <a:prstGeom prst="rect">
                <a:avLst/>
              </a:prstGeom>
              <a:solidFill>
                <a:srgbClr val="99CCCC"/>
              </a:solidFill>
              <a:ln>
                <a:noFill/>
              </a:ln>
              <a:effectLst/>
              <a:extLst/>
            </p:spPr>
            <p:txBody>
              <a:bodyPr wrap="none" anchor="ctr"/>
              <a:lstStyle/>
              <a:p>
                <a:pPr>
                  <a:defRPr/>
                </a:pPr>
                <a:endParaRPr lang="zh-CN" altLang="en-US"/>
              </a:p>
            </p:txBody>
          </p:sp>
          <p:sp>
            <p:nvSpPr>
              <p:cNvPr id="5175" name="Rectangle 121"/>
              <p:cNvSpPr>
                <a:spLocks noChangeArrowheads="1"/>
              </p:cNvSpPr>
              <p:nvPr/>
            </p:nvSpPr>
            <p:spPr bwMode="auto">
              <a:xfrm flipV="1">
                <a:off x="5893" y="3158"/>
                <a:ext cx="117" cy="115"/>
              </a:xfrm>
              <a:prstGeom prst="rect">
                <a:avLst/>
              </a:prstGeom>
              <a:solidFill>
                <a:srgbClr val="990000"/>
              </a:solidFill>
              <a:ln>
                <a:noFill/>
              </a:ln>
              <a:effectLst/>
              <a:extLst/>
            </p:spPr>
            <p:txBody>
              <a:bodyPr wrap="none" anchor="ctr"/>
              <a:lstStyle/>
              <a:p>
                <a:pPr>
                  <a:defRPr/>
                </a:pPr>
                <a:endParaRPr lang="zh-CN" altLang="en-US"/>
              </a:p>
            </p:txBody>
          </p:sp>
        </p:grpSp>
        <p:grpSp>
          <p:nvGrpSpPr>
            <p:cNvPr id="4118" name="Group 122"/>
            <p:cNvGrpSpPr>
              <a:grpSpLocks/>
            </p:cNvGrpSpPr>
            <p:nvPr/>
          </p:nvGrpSpPr>
          <p:grpSpPr bwMode="auto">
            <a:xfrm>
              <a:off x="5893" y="3385"/>
              <a:ext cx="466" cy="115"/>
              <a:chOff x="5893" y="3385"/>
              <a:chExt cx="466" cy="115"/>
            </a:xfrm>
          </p:grpSpPr>
          <p:sp>
            <p:nvSpPr>
              <p:cNvPr id="5168" name="Rectangle 123"/>
              <p:cNvSpPr>
                <a:spLocks noChangeArrowheads="1"/>
              </p:cNvSpPr>
              <p:nvPr/>
            </p:nvSpPr>
            <p:spPr bwMode="auto">
              <a:xfrm flipV="1">
                <a:off x="6010" y="3385"/>
                <a:ext cx="116" cy="115"/>
              </a:xfrm>
              <a:prstGeom prst="rect">
                <a:avLst/>
              </a:prstGeom>
              <a:solidFill>
                <a:srgbClr val="FF9900"/>
              </a:solidFill>
              <a:ln>
                <a:noFill/>
              </a:ln>
              <a:effectLst/>
              <a:extLst/>
            </p:spPr>
            <p:txBody>
              <a:bodyPr wrap="none" anchor="ctr"/>
              <a:lstStyle/>
              <a:p>
                <a:pPr>
                  <a:defRPr/>
                </a:pPr>
                <a:endParaRPr lang="zh-CN" altLang="en-US"/>
              </a:p>
            </p:txBody>
          </p:sp>
          <p:sp>
            <p:nvSpPr>
              <p:cNvPr id="5169" name="Rectangle 124"/>
              <p:cNvSpPr>
                <a:spLocks noChangeArrowheads="1"/>
              </p:cNvSpPr>
              <p:nvPr/>
            </p:nvSpPr>
            <p:spPr bwMode="auto">
              <a:xfrm flipV="1">
                <a:off x="6126" y="3385"/>
                <a:ext cx="116" cy="115"/>
              </a:xfrm>
              <a:prstGeom prst="rect">
                <a:avLst/>
              </a:prstGeom>
              <a:solidFill>
                <a:srgbClr val="FFCC99"/>
              </a:solidFill>
              <a:ln>
                <a:noFill/>
              </a:ln>
              <a:effectLst/>
              <a:extLst/>
            </p:spPr>
            <p:txBody>
              <a:bodyPr wrap="none" anchor="ctr"/>
              <a:lstStyle/>
              <a:p>
                <a:pPr>
                  <a:defRPr/>
                </a:pPr>
                <a:endParaRPr lang="zh-CN" altLang="en-US"/>
              </a:p>
            </p:txBody>
          </p:sp>
          <p:sp>
            <p:nvSpPr>
              <p:cNvPr id="5170" name="Rectangle 125"/>
              <p:cNvSpPr>
                <a:spLocks noChangeArrowheads="1"/>
              </p:cNvSpPr>
              <p:nvPr/>
            </p:nvSpPr>
            <p:spPr bwMode="auto">
              <a:xfrm flipV="1">
                <a:off x="6242" y="3385"/>
                <a:ext cx="117" cy="115"/>
              </a:xfrm>
              <a:prstGeom prst="rect">
                <a:avLst/>
              </a:prstGeom>
              <a:solidFill>
                <a:srgbClr val="FFCC66"/>
              </a:solidFill>
              <a:ln>
                <a:noFill/>
              </a:ln>
              <a:effectLst/>
              <a:extLst/>
            </p:spPr>
            <p:txBody>
              <a:bodyPr wrap="none" anchor="ctr"/>
              <a:lstStyle/>
              <a:p>
                <a:pPr>
                  <a:defRPr/>
                </a:pPr>
                <a:endParaRPr lang="zh-CN" altLang="en-US"/>
              </a:p>
            </p:txBody>
          </p:sp>
          <p:sp>
            <p:nvSpPr>
              <p:cNvPr id="5171" name="Rectangle 126"/>
              <p:cNvSpPr>
                <a:spLocks noChangeArrowheads="1"/>
              </p:cNvSpPr>
              <p:nvPr/>
            </p:nvSpPr>
            <p:spPr bwMode="auto">
              <a:xfrm flipV="1">
                <a:off x="5893" y="3385"/>
                <a:ext cx="117" cy="115"/>
              </a:xfrm>
              <a:prstGeom prst="rect">
                <a:avLst/>
              </a:prstGeom>
              <a:solidFill>
                <a:schemeClr val="tx1"/>
              </a:solidFill>
              <a:ln>
                <a:noFill/>
              </a:ln>
              <a:effectLst/>
              <a:extLst/>
            </p:spPr>
            <p:txBody>
              <a:bodyPr wrap="none" anchor="ctr"/>
              <a:lstStyle/>
              <a:p>
                <a:pPr>
                  <a:defRPr/>
                </a:pPr>
                <a:endParaRPr lang="zh-CN" altLang="en-US"/>
              </a:p>
            </p:txBody>
          </p:sp>
        </p:grpSp>
        <p:grpSp>
          <p:nvGrpSpPr>
            <p:cNvPr id="4119" name="Group 127"/>
            <p:cNvGrpSpPr>
              <a:grpSpLocks/>
            </p:cNvGrpSpPr>
            <p:nvPr/>
          </p:nvGrpSpPr>
          <p:grpSpPr bwMode="auto">
            <a:xfrm>
              <a:off x="5893" y="3521"/>
              <a:ext cx="466" cy="115"/>
              <a:chOff x="5893" y="3521"/>
              <a:chExt cx="466" cy="115"/>
            </a:xfrm>
          </p:grpSpPr>
          <p:sp>
            <p:nvSpPr>
              <p:cNvPr id="5164" name="Rectangle 128"/>
              <p:cNvSpPr>
                <a:spLocks noChangeArrowheads="1"/>
              </p:cNvSpPr>
              <p:nvPr/>
            </p:nvSpPr>
            <p:spPr bwMode="auto">
              <a:xfrm flipV="1">
                <a:off x="6010" y="3521"/>
                <a:ext cx="116" cy="115"/>
              </a:xfrm>
              <a:prstGeom prst="rect">
                <a:avLst/>
              </a:prstGeom>
              <a:solidFill>
                <a:srgbClr val="006699"/>
              </a:solidFill>
              <a:ln>
                <a:noFill/>
              </a:ln>
              <a:effectLst/>
              <a:extLst/>
            </p:spPr>
            <p:txBody>
              <a:bodyPr wrap="none" anchor="ctr"/>
              <a:lstStyle/>
              <a:p>
                <a:pPr>
                  <a:defRPr/>
                </a:pPr>
                <a:endParaRPr lang="zh-CN" altLang="en-US"/>
              </a:p>
            </p:txBody>
          </p:sp>
          <p:sp>
            <p:nvSpPr>
              <p:cNvPr id="5165" name="Rectangle 129"/>
              <p:cNvSpPr>
                <a:spLocks noChangeArrowheads="1"/>
              </p:cNvSpPr>
              <p:nvPr/>
            </p:nvSpPr>
            <p:spPr bwMode="auto">
              <a:xfrm flipV="1">
                <a:off x="6126" y="3521"/>
                <a:ext cx="116" cy="115"/>
              </a:xfrm>
              <a:prstGeom prst="rect">
                <a:avLst/>
              </a:prstGeom>
              <a:solidFill>
                <a:srgbClr val="99CCFF"/>
              </a:solidFill>
              <a:ln>
                <a:noFill/>
              </a:ln>
              <a:effectLst/>
              <a:extLst/>
            </p:spPr>
            <p:txBody>
              <a:bodyPr wrap="none" anchor="ctr"/>
              <a:lstStyle/>
              <a:p>
                <a:pPr>
                  <a:defRPr/>
                </a:pPr>
                <a:endParaRPr lang="zh-CN" altLang="en-US"/>
              </a:p>
            </p:txBody>
          </p:sp>
          <p:sp>
            <p:nvSpPr>
              <p:cNvPr id="5166" name="Rectangle 130"/>
              <p:cNvSpPr>
                <a:spLocks noChangeArrowheads="1"/>
              </p:cNvSpPr>
              <p:nvPr/>
            </p:nvSpPr>
            <p:spPr bwMode="auto">
              <a:xfrm flipV="1">
                <a:off x="6242" y="3521"/>
                <a:ext cx="117" cy="115"/>
              </a:xfrm>
              <a:prstGeom prst="rect">
                <a:avLst/>
              </a:prstGeom>
              <a:solidFill>
                <a:srgbClr val="CCCCFF"/>
              </a:solidFill>
              <a:ln>
                <a:noFill/>
              </a:ln>
              <a:effectLst/>
              <a:extLst/>
            </p:spPr>
            <p:txBody>
              <a:bodyPr wrap="none" anchor="ctr"/>
              <a:lstStyle/>
              <a:p>
                <a:pPr>
                  <a:defRPr/>
                </a:pPr>
                <a:endParaRPr lang="zh-CN" altLang="en-US"/>
              </a:p>
            </p:txBody>
          </p:sp>
          <p:sp>
            <p:nvSpPr>
              <p:cNvPr id="5167" name="Rectangle 131"/>
              <p:cNvSpPr>
                <a:spLocks noChangeArrowheads="1"/>
              </p:cNvSpPr>
              <p:nvPr/>
            </p:nvSpPr>
            <p:spPr bwMode="auto">
              <a:xfrm flipV="1">
                <a:off x="5893" y="3521"/>
                <a:ext cx="117" cy="115"/>
              </a:xfrm>
              <a:prstGeom prst="rect">
                <a:avLst/>
              </a:prstGeom>
              <a:solidFill>
                <a:schemeClr val="tx1"/>
              </a:solidFill>
              <a:ln>
                <a:noFill/>
              </a:ln>
              <a:effectLst/>
              <a:extLst/>
            </p:spPr>
            <p:txBody>
              <a:bodyPr wrap="none" anchor="ctr"/>
              <a:lstStyle/>
              <a:p>
                <a:pPr>
                  <a:defRPr/>
                </a:pPr>
                <a:endParaRPr lang="zh-CN" altLang="en-US"/>
              </a:p>
            </p:txBody>
          </p:sp>
        </p:grpSp>
        <p:grpSp>
          <p:nvGrpSpPr>
            <p:cNvPr id="4120" name="Group 132"/>
            <p:cNvGrpSpPr>
              <a:grpSpLocks/>
            </p:cNvGrpSpPr>
            <p:nvPr/>
          </p:nvGrpSpPr>
          <p:grpSpPr bwMode="auto">
            <a:xfrm>
              <a:off x="5893" y="3657"/>
              <a:ext cx="466" cy="115"/>
              <a:chOff x="5893" y="3657"/>
              <a:chExt cx="466" cy="115"/>
            </a:xfrm>
          </p:grpSpPr>
          <p:sp>
            <p:nvSpPr>
              <p:cNvPr id="5160" name="Rectangle 133"/>
              <p:cNvSpPr>
                <a:spLocks noChangeArrowheads="1"/>
              </p:cNvSpPr>
              <p:nvPr/>
            </p:nvSpPr>
            <p:spPr bwMode="auto">
              <a:xfrm flipV="1">
                <a:off x="6010" y="3657"/>
                <a:ext cx="116" cy="115"/>
              </a:xfrm>
              <a:prstGeom prst="rect">
                <a:avLst/>
              </a:prstGeom>
              <a:solidFill>
                <a:srgbClr val="009999"/>
              </a:solidFill>
              <a:ln>
                <a:noFill/>
              </a:ln>
              <a:effectLst/>
              <a:extLst/>
            </p:spPr>
            <p:txBody>
              <a:bodyPr wrap="none" anchor="ctr"/>
              <a:lstStyle/>
              <a:p>
                <a:pPr>
                  <a:defRPr/>
                </a:pPr>
                <a:endParaRPr lang="zh-CN" altLang="en-US"/>
              </a:p>
            </p:txBody>
          </p:sp>
          <p:sp>
            <p:nvSpPr>
              <p:cNvPr id="5161" name="Rectangle 134"/>
              <p:cNvSpPr>
                <a:spLocks noChangeArrowheads="1"/>
              </p:cNvSpPr>
              <p:nvPr/>
            </p:nvSpPr>
            <p:spPr bwMode="auto">
              <a:xfrm flipV="1">
                <a:off x="6126" y="3657"/>
                <a:ext cx="116" cy="115"/>
              </a:xfrm>
              <a:prstGeom prst="rect">
                <a:avLst/>
              </a:prstGeom>
              <a:solidFill>
                <a:srgbClr val="CCFF99"/>
              </a:solidFill>
              <a:ln>
                <a:noFill/>
              </a:ln>
              <a:effectLst/>
              <a:extLst/>
            </p:spPr>
            <p:txBody>
              <a:bodyPr wrap="none" anchor="ctr"/>
              <a:lstStyle/>
              <a:p>
                <a:pPr>
                  <a:defRPr/>
                </a:pPr>
                <a:endParaRPr lang="zh-CN" altLang="en-US"/>
              </a:p>
            </p:txBody>
          </p:sp>
          <p:sp>
            <p:nvSpPr>
              <p:cNvPr id="5162" name="Rectangle 135"/>
              <p:cNvSpPr>
                <a:spLocks noChangeArrowheads="1"/>
              </p:cNvSpPr>
              <p:nvPr/>
            </p:nvSpPr>
            <p:spPr bwMode="auto">
              <a:xfrm flipV="1">
                <a:off x="6242" y="3657"/>
                <a:ext cx="117" cy="115"/>
              </a:xfrm>
              <a:prstGeom prst="rect">
                <a:avLst/>
              </a:prstGeom>
              <a:solidFill>
                <a:srgbClr val="99CCCC"/>
              </a:solidFill>
              <a:ln>
                <a:noFill/>
              </a:ln>
              <a:effectLst/>
              <a:extLst/>
            </p:spPr>
            <p:txBody>
              <a:bodyPr wrap="none" anchor="ctr"/>
              <a:lstStyle/>
              <a:p>
                <a:pPr>
                  <a:defRPr/>
                </a:pPr>
                <a:endParaRPr lang="zh-CN" altLang="en-US"/>
              </a:p>
            </p:txBody>
          </p:sp>
          <p:sp>
            <p:nvSpPr>
              <p:cNvPr id="5163" name="Rectangle 136"/>
              <p:cNvSpPr>
                <a:spLocks noChangeArrowheads="1"/>
              </p:cNvSpPr>
              <p:nvPr/>
            </p:nvSpPr>
            <p:spPr bwMode="auto">
              <a:xfrm flipV="1">
                <a:off x="5893" y="3657"/>
                <a:ext cx="117" cy="115"/>
              </a:xfrm>
              <a:prstGeom prst="rect">
                <a:avLst/>
              </a:prstGeom>
              <a:solidFill>
                <a:schemeClr val="tx1"/>
              </a:solidFill>
              <a:ln>
                <a:noFill/>
              </a:ln>
              <a:effectLst/>
              <a:extLst/>
            </p:spPr>
            <p:txBody>
              <a:bodyPr wrap="none" anchor="ctr"/>
              <a:lstStyle/>
              <a:p>
                <a:pPr>
                  <a:defRPr/>
                </a:pPr>
                <a:endParaRPr lang="zh-CN" altLang="en-US"/>
              </a:p>
            </p:txBody>
          </p:sp>
        </p:grpSp>
        <p:grpSp>
          <p:nvGrpSpPr>
            <p:cNvPr id="4121" name="Group 137"/>
            <p:cNvGrpSpPr>
              <a:grpSpLocks/>
            </p:cNvGrpSpPr>
            <p:nvPr/>
          </p:nvGrpSpPr>
          <p:grpSpPr bwMode="auto">
            <a:xfrm>
              <a:off x="5893" y="3884"/>
              <a:ext cx="466" cy="115"/>
              <a:chOff x="5893" y="3884"/>
              <a:chExt cx="466" cy="115"/>
            </a:xfrm>
          </p:grpSpPr>
          <p:sp>
            <p:nvSpPr>
              <p:cNvPr id="5156" name="Rectangle 138"/>
              <p:cNvSpPr>
                <a:spLocks noChangeArrowheads="1"/>
              </p:cNvSpPr>
              <p:nvPr/>
            </p:nvSpPr>
            <p:spPr bwMode="auto">
              <a:xfrm flipV="1">
                <a:off x="6010" y="3884"/>
                <a:ext cx="116" cy="115"/>
              </a:xfrm>
              <a:prstGeom prst="rect">
                <a:avLst/>
              </a:prstGeom>
              <a:solidFill>
                <a:srgbClr val="FF9900"/>
              </a:solidFill>
              <a:ln>
                <a:noFill/>
              </a:ln>
              <a:effectLst/>
              <a:extLst/>
            </p:spPr>
            <p:txBody>
              <a:bodyPr wrap="none" anchor="ctr"/>
              <a:lstStyle/>
              <a:p>
                <a:pPr>
                  <a:defRPr/>
                </a:pPr>
                <a:endParaRPr lang="zh-CN" altLang="en-US"/>
              </a:p>
            </p:txBody>
          </p:sp>
          <p:sp>
            <p:nvSpPr>
              <p:cNvPr id="5157" name="Rectangle 139"/>
              <p:cNvSpPr>
                <a:spLocks noChangeArrowheads="1"/>
              </p:cNvSpPr>
              <p:nvPr/>
            </p:nvSpPr>
            <p:spPr bwMode="auto">
              <a:xfrm flipV="1">
                <a:off x="6126" y="3884"/>
                <a:ext cx="116" cy="115"/>
              </a:xfrm>
              <a:prstGeom prst="rect">
                <a:avLst/>
              </a:prstGeom>
              <a:solidFill>
                <a:srgbClr val="FFCC99"/>
              </a:solidFill>
              <a:ln>
                <a:noFill/>
              </a:ln>
              <a:effectLst/>
              <a:extLst/>
            </p:spPr>
            <p:txBody>
              <a:bodyPr wrap="none" anchor="ctr"/>
              <a:lstStyle/>
              <a:p>
                <a:pPr>
                  <a:defRPr/>
                </a:pPr>
                <a:endParaRPr lang="zh-CN" altLang="en-US"/>
              </a:p>
            </p:txBody>
          </p:sp>
          <p:sp>
            <p:nvSpPr>
              <p:cNvPr id="5158" name="Rectangle 140"/>
              <p:cNvSpPr>
                <a:spLocks noChangeArrowheads="1"/>
              </p:cNvSpPr>
              <p:nvPr/>
            </p:nvSpPr>
            <p:spPr bwMode="auto">
              <a:xfrm flipV="1">
                <a:off x="6242" y="3884"/>
                <a:ext cx="117" cy="115"/>
              </a:xfrm>
              <a:prstGeom prst="rect">
                <a:avLst/>
              </a:prstGeom>
              <a:solidFill>
                <a:srgbClr val="FFCC66"/>
              </a:solidFill>
              <a:ln>
                <a:noFill/>
              </a:ln>
              <a:effectLst/>
              <a:extLst/>
            </p:spPr>
            <p:txBody>
              <a:bodyPr wrap="none" anchor="ctr"/>
              <a:lstStyle/>
              <a:p>
                <a:pPr>
                  <a:defRPr/>
                </a:pPr>
                <a:endParaRPr lang="zh-CN" altLang="en-US"/>
              </a:p>
            </p:txBody>
          </p:sp>
          <p:sp>
            <p:nvSpPr>
              <p:cNvPr id="5159" name="Rectangle 141"/>
              <p:cNvSpPr>
                <a:spLocks noChangeArrowheads="1"/>
              </p:cNvSpPr>
              <p:nvPr/>
            </p:nvSpPr>
            <p:spPr bwMode="auto">
              <a:xfrm flipV="1">
                <a:off x="5893" y="3884"/>
                <a:ext cx="117" cy="115"/>
              </a:xfrm>
              <a:prstGeom prst="rect">
                <a:avLst/>
              </a:prstGeom>
              <a:solidFill>
                <a:schemeClr val="bg2"/>
              </a:solidFill>
              <a:ln>
                <a:noFill/>
              </a:ln>
              <a:effectLst/>
              <a:extLst/>
            </p:spPr>
            <p:txBody>
              <a:bodyPr wrap="none" anchor="ctr"/>
              <a:lstStyle/>
              <a:p>
                <a:pPr>
                  <a:defRPr/>
                </a:pPr>
                <a:endParaRPr lang="zh-CN" altLang="en-US"/>
              </a:p>
            </p:txBody>
          </p:sp>
        </p:grpSp>
        <p:grpSp>
          <p:nvGrpSpPr>
            <p:cNvPr id="4122" name="Group 142"/>
            <p:cNvGrpSpPr>
              <a:grpSpLocks/>
            </p:cNvGrpSpPr>
            <p:nvPr/>
          </p:nvGrpSpPr>
          <p:grpSpPr bwMode="auto">
            <a:xfrm>
              <a:off x="5893" y="4026"/>
              <a:ext cx="466" cy="115"/>
              <a:chOff x="5893" y="4026"/>
              <a:chExt cx="466" cy="115"/>
            </a:xfrm>
          </p:grpSpPr>
          <p:sp>
            <p:nvSpPr>
              <p:cNvPr id="5152" name="Rectangle 143"/>
              <p:cNvSpPr>
                <a:spLocks noChangeArrowheads="1"/>
              </p:cNvSpPr>
              <p:nvPr/>
            </p:nvSpPr>
            <p:spPr bwMode="auto">
              <a:xfrm flipV="1">
                <a:off x="6010" y="4026"/>
                <a:ext cx="116" cy="115"/>
              </a:xfrm>
              <a:prstGeom prst="rect">
                <a:avLst/>
              </a:prstGeom>
              <a:solidFill>
                <a:srgbClr val="006699"/>
              </a:solidFill>
              <a:ln>
                <a:noFill/>
              </a:ln>
              <a:effectLst/>
              <a:extLst/>
            </p:spPr>
            <p:txBody>
              <a:bodyPr wrap="none" anchor="ctr"/>
              <a:lstStyle/>
              <a:p>
                <a:pPr>
                  <a:defRPr/>
                </a:pPr>
                <a:endParaRPr lang="zh-CN" altLang="en-US"/>
              </a:p>
            </p:txBody>
          </p:sp>
          <p:sp>
            <p:nvSpPr>
              <p:cNvPr id="5153" name="Rectangle 144"/>
              <p:cNvSpPr>
                <a:spLocks noChangeArrowheads="1"/>
              </p:cNvSpPr>
              <p:nvPr/>
            </p:nvSpPr>
            <p:spPr bwMode="auto">
              <a:xfrm flipV="1">
                <a:off x="6126" y="4026"/>
                <a:ext cx="116" cy="115"/>
              </a:xfrm>
              <a:prstGeom prst="rect">
                <a:avLst/>
              </a:prstGeom>
              <a:solidFill>
                <a:srgbClr val="99CCFF"/>
              </a:solidFill>
              <a:ln>
                <a:noFill/>
              </a:ln>
              <a:effectLst/>
              <a:extLst/>
            </p:spPr>
            <p:txBody>
              <a:bodyPr wrap="none" anchor="ctr"/>
              <a:lstStyle/>
              <a:p>
                <a:pPr>
                  <a:defRPr/>
                </a:pPr>
                <a:endParaRPr lang="zh-CN" altLang="en-US"/>
              </a:p>
            </p:txBody>
          </p:sp>
          <p:sp>
            <p:nvSpPr>
              <p:cNvPr id="5154" name="Rectangle 145"/>
              <p:cNvSpPr>
                <a:spLocks noChangeArrowheads="1"/>
              </p:cNvSpPr>
              <p:nvPr/>
            </p:nvSpPr>
            <p:spPr bwMode="auto">
              <a:xfrm flipV="1">
                <a:off x="6242" y="4026"/>
                <a:ext cx="117" cy="115"/>
              </a:xfrm>
              <a:prstGeom prst="rect">
                <a:avLst/>
              </a:prstGeom>
              <a:solidFill>
                <a:srgbClr val="CCCCFF"/>
              </a:solidFill>
              <a:ln>
                <a:noFill/>
              </a:ln>
              <a:effectLst/>
              <a:extLst/>
            </p:spPr>
            <p:txBody>
              <a:bodyPr wrap="none" anchor="ctr"/>
              <a:lstStyle/>
              <a:p>
                <a:pPr>
                  <a:defRPr/>
                </a:pPr>
                <a:endParaRPr lang="zh-CN" altLang="en-US"/>
              </a:p>
            </p:txBody>
          </p:sp>
          <p:sp>
            <p:nvSpPr>
              <p:cNvPr id="5155" name="Rectangle 146"/>
              <p:cNvSpPr>
                <a:spLocks noChangeArrowheads="1"/>
              </p:cNvSpPr>
              <p:nvPr/>
            </p:nvSpPr>
            <p:spPr bwMode="auto">
              <a:xfrm flipV="1">
                <a:off x="5893" y="4026"/>
                <a:ext cx="117" cy="115"/>
              </a:xfrm>
              <a:prstGeom prst="rect">
                <a:avLst/>
              </a:prstGeom>
              <a:solidFill>
                <a:schemeClr val="bg2"/>
              </a:solidFill>
              <a:ln>
                <a:noFill/>
              </a:ln>
              <a:effectLst/>
              <a:extLst/>
            </p:spPr>
            <p:txBody>
              <a:bodyPr wrap="none" anchor="ctr"/>
              <a:lstStyle/>
              <a:p>
                <a:pPr>
                  <a:defRPr/>
                </a:pPr>
                <a:endParaRPr lang="zh-CN" altLang="en-US"/>
              </a:p>
            </p:txBody>
          </p:sp>
        </p:grpSp>
        <p:grpSp>
          <p:nvGrpSpPr>
            <p:cNvPr id="4123" name="Group 147"/>
            <p:cNvGrpSpPr>
              <a:grpSpLocks/>
            </p:cNvGrpSpPr>
            <p:nvPr/>
          </p:nvGrpSpPr>
          <p:grpSpPr bwMode="auto">
            <a:xfrm>
              <a:off x="5893" y="4167"/>
              <a:ext cx="466" cy="115"/>
              <a:chOff x="5893" y="4167"/>
              <a:chExt cx="466" cy="115"/>
            </a:xfrm>
          </p:grpSpPr>
          <p:sp>
            <p:nvSpPr>
              <p:cNvPr id="5148" name="Rectangle 148"/>
              <p:cNvSpPr>
                <a:spLocks noChangeArrowheads="1"/>
              </p:cNvSpPr>
              <p:nvPr/>
            </p:nvSpPr>
            <p:spPr bwMode="auto">
              <a:xfrm flipV="1">
                <a:off x="6010" y="4167"/>
                <a:ext cx="116" cy="115"/>
              </a:xfrm>
              <a:prstGeom prst="rect">
                <a:avLst/>
              </a:prstGeom>
              <a:solidFill>
                <a:schemeClr val="hlink"/>
              </a:solidFill>
              <a:ln>
                <a:noFill/>
              </a:ln>
              <a:effectLst/>
              <a:extLst/>
            </p:spPr>
            <p:txBody>
              <a:bodyPr wrap="none" anchor="ctr"/>
              <a:lstStyle/>
              <a:p>
                <a:pPr>
                  <a:defRPr/>
                </a:pPr>
                <a:endParaRPr lang="zh-CN" altLang="en-US"/>
              </a:p>
            </p:txBody>
          </p:sp>
          <p:sp>
            <p:nvSpPr>
              <p:cNvPr id="5149" name="Rectangle 149"/>
              <p:cNvSpPr>
                <a:spLocks noChangeArrowheads="1"/>
              </p:cNvSpPr>
              <p:nvPr/>
            </p:nvSpPr>
            <p:spPr bwMode="auto">
              <a:xfrm flipV="1">
                <a:off x="6126" y="4167"/>
                <a:ext cx="116" cy="115"/>
              </a:xfrm>
              <a:prstGeom prst="rect">
                <a:avLst/>
              </a:prstGeom>
              <a:solidFill>
                <a:schemeClr val="accent2"/>
              </a:solidFill>
              <a:ln>
                <a:noFill/>
              </a:ln>
              <a:effectLst/>
              <a:extLst/>
            </p:spPr>
            <p:txBody>
              <a:bodyPr wrap="none" anchor="ctr"/>
              <a:lstStyle/>
              <a:p>
                <a:pPr>
                  <a:defRPr/>
                </a:pPr>
                <a:endParaRPr lang="zh-CN" altLang="en-US"/>
              </a:p>
            </p:txBody>
          </p:sp>
          <p:sp>
            <p:nvSpPr>
              <p:cNvPr id="5150" name="Rectangle 150"/>
              <p:cNvSpPr>
                <a:spLocks noChangeArrowheads="1"/>
              </p:cNvSpPr>
              <p:nvPr/>
            </p:nvSpPr>
            <p:spPr bwMode="auto">
              <a:xfrm flipV="1">
                <a:off x="6242" y="4167"/>
                <a:ext cx="117" cy="115"/>
              </a:xfrm>
              <a:prstGeom prst="rect">
                <a:avLst/>
              </a:prstGeom>
              <a:solidFill>
                <a:schemeClr val="accent1"/>
              </a:solidFill>
              <a:ln>
                <a:noFill/>
              </a:ln>
              <a:effectLst/>
              <a:extLst/>
            </p:spPr>
            <p:txBody>
              <a:bodyPr wrap="none" anchor="ctr"/>
              <a:lstStyle/>
              <a:p>
                <a:pPr>
                  <a:defRPr/>
                </a:pPr>
                <a:endParaRPr lang="zh-CN" altLang="en-US"/>
              </a:p>
            </p:txBody>
          </p:sp>
          <p:sp>
            <p:nvSpPr>
              <p:cNvPr id="5151" name="Rectangle 151"/>
              <p:cNvSpPr>
                <a:spLocks noChangeArrowheads="1"/>
              </p:cNvSpPr>
              <p:nvPr/>
            </p:nvSpPr>
            <p:spPr bwMode="auto">
              <a:xfrm flipV="1">
                <a:off x="5893" y="4167"/>
                <a:ext cx="117" cy="115"/>
              </a:xfrm>
              <a:prstGeom prst="rect">
                <a:avLst/>
              </a:prstGeom>
              <a:solidFill>
                <a:schemeClr val="bg2"/>
              </a:solidFill>
              <a:ln>
                <a:noFill/>
              </a:ln>
              <a:effectLst/>
              <a:extLst/>
            </p:spPr>
            <p:txBody>
              <a:bodyPr wrap="none" anchor="ctr"/>
              <a:lstStyle/>
              <a:p>
                <a:pPr>
                  <a:defRPr/>
                </a:pPr>
                <a:endParaRPr lang="zh-CN" altLang="en-US"/>
              </a:p>
            </p:txBody>
          </p:sp>
        </p:grpSp>
      </p:grpSp>
      <p:sp>
        <p:nvSpPr>
          <p:cNvPr id="5132" name="Rectangle 152"/>
          <p:cNvSpPr>
            <a:spLocks noChangeArrowheads="1"/>
          </p:cNvSpPr>
          <p:nvPr/>
        </p:nvSpPr>
        <p:spPr bwMode="auto">
          <a:xfrm>
            <a:off x="9251950" y="1341438"/>
            <a:ext cx="1192213" cy="1725612"/>
          </a:xfrm>
          <a:prstGeom prst="rect">
            <a:avLst/>
          </a:prstGeom>
          <a:noFill/>
          <a:ln>
            <a:noFill/>
          </a:ln>
          <a:effectLst/>
          <a:extLst/>
        </p:spPr>
        <p:txBody>
          <a:bodyPr lIns="80124" tIns="40063" rIns="80124" bIns="40063">
            <a:spAutoFit/>
          </a:bodyPr>
          <a:lstStyle/>
          <a:p>
            <a:pPr>
              <a:lnSpc>
                <a:spcPct val="120000"/>
              </a:lnSpc>
              <a:spcBef>
                <a:spcPct val="20000"/>
              </a:spcBef>
              <a:defRPr/>
            </a:pPr>
            <a:r>
              <a:rPr lang="zh-CN" altLang="en-US" sz="1100">
                <a:solidFill>
                  <a:srgbClr val="FFFFFF"/>
                </a:solidFill>
                <a:latin typeface="Arial" pitchFamily="34" charset="0"/>
              </a:rPr>
              <a:t>配色参考方案：</a:t>
            </a:r>
          </a:p>
          <a:p>
            <a:pPr>
              <a:lnSpc>
                <a:spcPct val="120000"/>
              </a:lnSpc>
              <a:spcBef>
                <a:spcPct val="20000"/>
              </a:spcBef>
              <a:defRPr/>
            </a:pPr>
            <a:r>
              <a:rPr lang="zh-CN" altLang="en-US" sz="1100">
                <a:solidFill>
                  <a:srgbClr val="FFFFFF"/>
                </a:solidFill>
                <a:latin typeface="Arial" pitchFamily="34" charset="0"/>
              </a:rPr>
              <a:t>建议同一页面内不超过四种颜色，以下是</a:t>
            </a:r>
            <a:r>
              <a:rPr lang="en-US" altLang="zh-CN" sz="1100">
                <a:solidFill>
                  <a:srgbClr val="FFFFFF"/>
                </a:solidFill>
                <a:latin typeface="Arial" pitchFamily="34" charset="0"/>
              </a:rPr>
              <a:t>13</a:t>
            </a:r>
            <a:r>
              <a:rPr lang="zh-CN" altLang="en-US" sz="1100">
                <a:solidFill>
                  <a:srgbClr val="FFFFFF"/>
                </a:solidFill>
                <a:latin typeface="Arial" pitchFamily="34" charset="0"/>
              </a:rPr>
              <a:t>组配色方案，同一页面内只选择一组使用。（仅供参考）</a:t>
            </a:r>
          </a:p>
        </p:txBody>
      </p:sp>
      <p:sp>
        <p:nvSpPr>
          <p:cNvPr id="5133" name="Rectangle 153"/>
          <p:cNvSpPr>
            <a:spLocks noChangeArrowheads="1"/>
          </p:cNvSpPr>
          <p:nvPr/>
        </p:nvSpPr>
        <p:spPr bwMode="auto">
          <a:xfrm>
            <a:off x="9251950" y="7938"/>
            <a:ext cx="1120775" cy="684212"/>
          </a:xfrm>
          <a:prstGeom prst="rect">
            <a:avLst/>
          </a:prstGeom>
          <a:noFill/>
          <a:ln>
            <a:noFill/>
          </a:ln>
          <a:effectLst/>
          <a:extLst/>
        </p:spPr>
        <p:txBody>
          <a:bodyPr lIns="80124" tIns="40063" rIns="80124" bIns="40063">
            <a:spAutoFit/>
          </a:bodyPr>
          <a:lstStyle/>
          <a:p>
            <a:pPr>
              <a:lnSpc>
                <a:spcPct val="120000"/>
              </a:lnSpc>
              <a:spcBef>
                <a:spcPct val="20000"/>
              </a:spcBef>
              <a:defRPr/>
            </a:pPr>
            <a:r>
              <a:rPr lang="zh-CN" altLang="en-US" sz="1100">
                <a:solidFill>
                  <a:srgbClr val="FFFFFF"/>
                </a:solidFill>
                <a:latin typeface="Arial" pitchFamily="34" charset="0"/>
              </a:rPr>
              <a:t>客户或者合作伙伴的标志放在右上角</a:t>
            </a:r>
            <a:r>
              <a:rPr lang="en-US" altLang="zh-CN" sz="1100">
                <a:solidFill>
                  <a:srgbClr val="FFFFFF"/>
                </a:solidFill>
                <a:latin typeface="Arial" pitchFamily="34" charset="0"/>
              </a:rPr>
              <a:t>.</a:t>
            </a:r>
            <a:endParaRPr lang="zh-CN" altLang="en-US" sz="1100">
              <a:solidFill>
                <a:srgbClr val="FFFFFF"/>
              </a:solidFill>
              <a:latin typeface="Arial" pitchFamily="34" charset="0"/>
            </a:endParaRPr>
          </a:p>
        </p:txBody>
      </p:sp>
      <p:pic>
        <p:nvPicPr>
          <p:cNvPr id="4107" name="Picture 80" descr="200016582-001副本"/>
          <p:cNvPicPr>
            <a:picLocks noChangeAspect="1" noChangeArrowheads="1"/>
          </p:cNvPicPr>
          <p:nvPr/>
        </p:nvPicPr>
        <p:blipFill>
          <a:blip r:embed="rId4" cstate="print"/>
          <a:srcRect/>
          <a:stretch>
            <a:fillRect/>
          </a:stretch>
        </p:blipFill>
        <p:spPr bwMode="auto">
          <a:xfrm>
            <a:off x="0" y="1268413"/>
            <a:ext cx="9144000" cy="2951162"/>
          </a:xfrm>
          <a:prstGeom prst="rect">
            <a:avLst/>
          </a:prstGeom>
          <a:noFill/>
          <a:ln w="9525">
            <a:noFill/>
            <a:miter lim="800000"/>
            <a:headEnd/>
            <a:tailEnd/>
          </a:ln>
        </p:spPr>
      </p:pic>
      <p:pic>
        <p:nvPicPr>
          <p:cNvPr id="4108" name="Picture 81" descr="未标题-2"/>
          <p:cNvPicPr>
            <a:picLocks noChangeAspect="1" noChangeArrowheads="1"/>
          </p:cNvPicPr>
          <p:nvPr/>
        </p:nvPicPr>
        <p:blipFill>
          <a:blip r:embed="rId5" cstate="print"/>
          <a:srcRect/>
          <a:stretch>
            <a:fillRect/>
          </a:stretch>
        </p:blipFill>
        <p:spPr bwMode="auto">
          <a:xfrm>
            <a:off x="6083300" y="1268413"/>
            <a:ext cx="3060700" cy="2949575"/>
          </a:xfrm>
          <a:prstGeom prst="rect">
            <a:avLst/>
          </a:prstGeom>
          <a:noFill/>
          <a:ln w="9525">
            <a:noFill/>
            <a:miter lim="800000"/>
            <a:headEnd/>
            <a:tailEnd/>
          </a:ln>
        </p:spPr>
      </p:pic>
      <p:sp>
        <p:nvSpPr>
          <p:cNvPr id="82" name="Text Box 7"/>
          <p:cNvSpPr txBox="1">
            <a:spLocks noChangeArrowheads="1"/>
          </p:cNvSpPr>
          <p:nvPr/>
        </p:nvSpPr>
        <p:spPr bwMode="auto">
          <a:xfrm>
            <a:off x="7229475" y="3795713"/>
            <a:ext cx="1258888" cy="244475"/>
          </a:xfrm>
          <a:prstGeom prst="rect">
            <a:avLst/>
          </a:prstGeom>
          <a:noFill/>
          <a:ln>
            <a:noFill/>
          </a:ln>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7"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8"/>
          <p:cNvSpPr>
            <a:spLocks noGrp="1" noChangeArrowheads="1"/>
          </p:cNvSpPr>
          <p:nvPr>
            <p:ph type="title"/>
          </p:nvPr>
        </p:nvSpPr>
        <p:spPr bwMode="auto">
          <a:xfrm>
            <a:off x="755650" y="4508500"/>
            <a:ext cx="5548313" cy="579438"/>
          </a:xfrm>
          <a:prstGeom prst="rect">
            <a:avLst/>
          </a:prstGeom>
          <a:noFill/>
          <a:ln w="9525">
            <a:noFill/>
            <a:miter lim="800000"/>
            <a:headEnd/>
            <a:tailEnd/>
          </a:ln>
        </p:spPr>
        <p:txBody>
          <a:bodyPr vert="horz" wrap="square" lIns="0" tIns="45720" rIns="91440" bIns="45720" numCol="1" anchor="t" anchorCtr="0" compatLnSpc="1">
            <a:prstTxWarp prst="textNoShape">
              <a:avLst/>
            </a:prstTxWarp>
            <a:spAutoFit/>
          </a:bodyPr>
          <a:lstStyle/>
          <a:p>
            <a:pPr lvl="0"/>
            <a:r>
              <a:rPr lang="zh-CN" altLang="en-US"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5124" name="Picture 6" descr="Logo"/>
          <p:cNvPicPr>
            <a:picLocks noChangeAspect="1" noChangeArrowheads="1"/>
          </p:cNvPicPr>
          <p:nvPr/>
        </p:nvPicPr>
        <p:blipFill>
          <a:blip r:embed="rId3" cstate="print"/>
          <a:srcRect/>
          <a:stretch>
            <a:fillRect/>
          </a:stretch>
        </p:blipFill>
        <p:spPr bwMode="auto">
          <a:xfrm>
            <a:off x="7669213" y="5684838"/>
            <a:ext cx="706437" cy="704850"/>
          </a:xfrm>
          <a:prstGeom prst="rect">
            <a:avLst/>
          </a:prstGeom>
          <a:noFill/>
          <a:ln w="9525">
            <a:noFill/>
            <a:miter lim="800000"/>
            <a:headEnd/>
            <a:tailEnd/>
          </a:ln>
        </p:spPr>
      </p:pic>
      <p:sp>
        <p:nvSpPr>
          <p:cNvPr id="6152" name="Rectangle 13"/>
          <p:cNvSpPr>
            <a:spLocks noChangeArrowheads="1"/>
          </p:cNvSpPr>
          <p:nvPr/>
        </p:nvSpPr>
        <p:spPr bwMode="auto">
          <a:xfrm>
            <a:off x="7235825" y="476250"/>
            <a:ext cx="1465263" cy="212725"/>
          </a:xfrm>
          <a:prstGeom prst="rect">
            <a:avLst/>
          </a:prstGeom>
          <a:noFill/>
          <a:ln>
            <a:noFill/>
          </a:ln>
          <a:effectLst/>
          <a:extLst/>
        </p:spPr>
        <p:txBody>
          <a:bodyPr lIns="0" tIns="0" rIns="0" bIns="0">
            <a:spAutoFit/>
          </a:bodyPr>
          <a:lstStyle/>
          <a:p>
            <a:pPr defTabSz="784225" eaLnBrk="0" hangingPunct="0">
              <a:defRPr/>
            </a:pPr>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6154" name="Rectangle 14"/>
          <p:cNvSpPr>
            <a:spLocks noChangeArrowheads="1"/>
          </p:cNvSpPr>
          <p:nvPr/>
        </p:nvSpPr>
        <p:spPr bwMode="auto">
          <a:xfrm>
            <a:off x="-1952625" y="692150"/>
            <a:ext cx="1844675" cy="5500688"/>
          </a:xfrm>
          <a:prstGeom prst="rect">
            <a:avLst/>
          </a:prstGeom>
          <a:noFill/>
          <a:ln>
            <a:noFill/>
          </a:ln>
          <a:effectLs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defRPr/>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defRPr/>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defRPr/>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defRPr/>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defRPr/>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defRPr/>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defRPr/>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defRPr/>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5128" name="Group 149"/>
          <p:cNvGrpSpPr>
            <a:grpSpLocks/>
          </p:cNvGrpSpPr>
          <p:nvPr/>
        </p:nvGrpSpPr>
        <p:grpSpPr bwMode="auto">
          <a:xfrm>
            <a:off x="9324975" y="3367088"/>
            <a:ext cx="919163" cy="3490912"/>
            <a:chOff x="5839" y="2160"/>
            <a:chExt cx="579" cy="2199"/>
          </a:xfrm>
        </p:grpSpPr>
        <p:sp>
          <p:nvSpPr>
            <p:cNvPr id="6158" name="Rectangle 150"/>
            <p:cNvSpPr>
              <a:spLocks noChangeArrowheads="1"/>
            </p:cNvSpPr>
            <p:nvPr/>
          </p:nvSpPr>
          <p:spPr bwMode="auto">
            <a:xfrm>
              <a:off x="5839" y="2160"/>
              <a:ext cx="579" cy="2199"/>
            </a:xfrm>
            <a:prstGeom prst="rect">
              <a:avLst/>
            </a:prstGeom>
            <a:solidFill>
              <a:srgbClr val="FFFFFF"/>
            </a:solidFill>
            <a:ln>
              <a:noFill/>
            </a:ln>
            <a:effectLst/>
            <a:extLst/>
          </p:spPr>
          <p:txBody>
            <a:bodyPr lIns="91425" tIns="45712" rIns="91425" bIns="45712" anchor="ctr">
              <a:spAutoFit/>
            </a:bodyPr>
            <a:lstStyle/>
            <a:p>
              <a:pPr>
                <a:defRPr/>
              </a:pPr>
              <a:endParaRPr lang="zh-CN" altLang="en-US"/>
            </a:p>
          </p:txBody>
        </p:sp>
        <p:grpSp>
          <p:nvGrpSpPr>
            <p:cNvPr id="5135" name="Group 151"/>
            <p:cNvGrpSpPr>
              <a:grpSpLocks/>
            </p:cNvGrpSpPr>
            <p:nvPr/>
          </p:nvGrpSpPr>
          <p:grpSpPr bwMode="auto">
            <a:xfrm>
              <a:off x="5893" y="2387"/>
              <a:ext cx="466" cy="115"/>
              <a:chOff x="5893" y="2387"/>
              <a:chExt cx="466" cy="115"/>
            </a:xfrm>
          </p:grpSpPr>
          <p:sp>
            <p:nvSpPr>
              <p:cNvPr id="6220" name="Rectangle 152"/>
              <p:cNvSpPr>
                <a:spLocks noChangeArrowheads="1"/>
              </p:cNvSpPr>
              <p:nvPr/>
            </p:nvSpPr>
            <p:spPr bwMode="auto">
              <a:xfrm flipV="1">
                <a:off x="6010" y="2387"/>
                <a:ext cx="116" cy="115"/>
              </a:xfrm>
              <a:prstGeom prst="rect">
                <a:avLst/>
              </a:prstGeom>
              <a:solidFill>
                <a:srgbClr val="FFCC66"/>
              </a:solidFill>
              <a:ln>
                <a:noFill/>
              </a:ln>
              <a:effectLst/>
              <a:extLst/>
            </p:spPr>
            <p:txBody>
              <a:bodyPr wrap="none" anchor="ctr"/>
              <a:lstStyle/>
              <a:p>
                <a:pPr>
                  <a:defRPr/>
                </a:pPr>
                <a:endParaRPr lang="zh-CN" altLang="en-US"/>
              </a:p>
            </p:txBody>
          </p:sp>
          <p:sp>
            <p:nvSpPr>
              <p:cNvPr id="6221" name="Rectangle 153"/>
              <p:cNvSpPr>
                <a:spLocks noChangeArrowheads="1"/>
              </p:cNvSpPr>
              <p:nvPr/>
            </p:nvSpPr>
            <p:spPr bwMode="auto">
              <a:xfrm flipV="1">
                <a:off x="6126" y="2387"/>
                <a:ext cx="116" cy="115"/>
              </a:xfrm>
              <a:prstGeom prst="rect">
                <a:avLst/>
              </a:prstGeom>
              <a:solidFill>
                <a:srgbClr val="FF9900"/>
              </a:solidFill>
              <a:ln>
                <a:noFill/>
              </a:ln>
              <a:effectLst/>
              <a:extLst/>
            </p:spPr>
            <p:txBody>
              <a:bodyPr wrap="none" anchor="ctr"/>
              <a:lstStyle/>
              <a:p>
                <a:pPr>
                  <a:defRPr/>
                </a:pPr>
                <a:endParaRPr lang="zh-CN" altLang="en-US"/>
              </a:p>
            </p:txBody>
          </p:sp>
          <p:sp>
            <p:nvSpPr>
              <p:cNvPr id="6222" name="Rectangle 154"/>
              <p:cNvSpPr>
                <a:spLocks noChangeArrowheads="1"/>
              </p:cNvSpPr>
              <p:nvPr/>
            </p:nvSpPr>
            <p:spPr bwMode="auto">
              <a:xfrm flipV="1">
                <a:off x="6242" y="2387"/>
                <a:ext cx="117" cy="115"/>
              </a:xfrm>
              <a:prstGeom prst="rect">
                <a:avLst/>
              </a:prstGeom>
              <a:solidFill>
                <a:srgbClr val="99660A"/>
              </a:solidFill>
              <a:ln>
                <a:noFill/>
              </a:ln>
              <a:effectLst/>
              <a:extLst/>
            </p:spPr>
            <p:txBody>
              <a:bodyPr wrap="none" anchor="ctr"/>
              <a:lstStyle/>
              <a:p>
                <a:pPr>
                  <a:defRPr/>
                </a:pPr>
                <a:endParaRPr lang="zh-CN" altLang="en-US"/>
              </a:p>
            </p:txBody>
          </p:sp>
          <p:sp>
            <p:nvSpPr>
              <p:cNvPr id="6223" name="Rectangle 155"/>
              <p:cNvSpPr>
                <a:spLocks noChangeArrowheads="1"/>
              </p:cNvSpPr>
              <p:nvPr/>
            </p:nvSpPr>
            <p:spPr bwMode="auto">
              <a:xfrm flipV="1">
                <a:off x="5893" y="2387"/>
                <a:ext cx="117" cy="115"/>
              </a:xfrm>
              <a:prstGeom prst="rect">
                <a:avLst/>
              </a:prstGeom>
              <a:solidFill>
                <a:srgbClr val="FFCC99"/>
              </a:solidFill>
              <a:ln>
                <a:noFill/>
              </a:ln>
              <a:effectLst/>
              <a:extLst/>
            </p:spPr>
            <p:txBody>
              <a:bodyPr wrap="none" anchor="ctr"/>
              <a:lstStyle/>
              <a:p>
                <a:pPr>
                  <a:defRPr/>
                </a:pPr>
                <a:endParaRPr lang="zh-CN" altLang="en-US"/>
              </a:p>
            </p:txBody>
          </p:sp>
        </p:grpSp>
        <p:grpSp>
          <p:nvGrpSpPr>
            <p:cNvPr id="5136" name="Group 156"/>
            <p:cNvGrpSpPr>
              <a:grpSpLocks/>
            </p:cNvGrpSpPr>
            <p:nvPr/>
          </p:nvGrpSpPr>
          <p:grpSpPr bwMode="auto">
            <a:xfrm>
              <a:off x="5893" y="2523"/>
              <a:ext cx="466" cy="115"/>
              <a:chOff x="5893" y="2523"/>
              <a:chExt cx="466" cy="115"/>
            </a:xfrm>
          </p:grpSpPr>
          <p:sp>
            <p:nvSpPr>
              <p:cNvPr id="6216" name="Rectangle 157"/>
              <p:cNvSpPr>
                <a:spLocks noChangeArrowheads="1"/>
              </p:cNvSpPr>
              <p:nvPr/>
            </p:nvSpPr>
            <p:spPr bwMode="auto">
              <a:xfrm flipV="1">
                <a:off x="6010" y="2523"/>
                <a:ext cx="116" cy="115"/>
              </a:xfrm>
              <a:prstGeom prst="rect">
                <a:avLst/>
              </a:prstGeom>
              <a:solidFill>
                <a:srgbClr val="99CCFF"/>
              </a:solidFill>
              <a:ln>
                <a:noFill/>
              </a:ln>
              <a:effectLst/>
              <a:extLst/>
            </p:spPr>
            <p:txBody>
              <a:bodyPr wrap="none" anchor="ctr"/>
              <a:lstStyle/>
              <a:p>
                <a:pPr>
                  <a:defRPr/>
                </a:pPr>
                <a:endParaRPr lang="zh-CN" altLang="en-US"/>
              </a:p>
            </p:txBody>
          </p:sp>
          <p:sp>
            <p:nvSpPr>
              <p:cNvPr id="6217" name="Rectangle 158"/>
              <p:cNvSpPr>
                <a:spLocks noChangeArrowheads="1"/>
              </p:cNvSpPr>
              <p:nvPr/>
            </p:nvSpPr>
            <p:spPr bwMode="auto">
              <a:xfrm flipV="1">
                <a:off x="6126" y="2523"/>
                <a:ext cx="116" cy="115"/>
              </a:xfrm>
              <a:prstGeom prst="rect">
                <a:avLst/>
              </a:prstGeom>
              <a:solidFill>
                <a:srgbClr val="99CCCC"/>
              </a:solidFill>
              <a:ln>
                <a:noFill/>
              </a:ln>
              <a:effectLst/>
              <a:extLst/>
            </p:spPr>
            <p:txBody>
              <a:bodyPr wrap="none" anchor="ctr"/>
              <a:lstStyle/>
              <a:p>
                <a:pPr>
                  <a:defRPr/>
                </a:pPr>
                <a:endParaRPr lang="zh-CN" altLang="en-US"/>
              </a:p>
            </p:txBody>
          </p:sp>
          <p:sp>
            <p:nvSpPr>
              <p:cNvPr id="6218" name="Rectangle 159"/>
              <p:cNvSpPr>
                <a:spLocks noChangeArrowheads="1"/>
              </p:cNvSpPr>
              <p:nvPr/>
            </p:nvSpPr>
            <p:spPr bwMode="auto">
              <a:xfrm flipV="1">
                <a:off x="6242" y="2523"/>
                <a:ext cx="117" cy="115"/>
              </a:xfrm>
              <a:prstGeom prst="rect">
                <a:avLst/>
              </a:prstGeom>
              <a:solidFill>
                <a:srgbClr val="009999"/>
              </a:solidFill>
              <a:ln>
                <a:noFill/>
              </a:ln>
              <a:effectLst/>
              <a:extLst/>
            </p:spPr>
            <p:txBody>
              <a:bodyPr wrap="none" anchor="ctr"/>
              <a:lstStyle/>
              <a:p>
                <a:pPr>
                  <a:defRPr/>
                </a:pPr>
                <a:endParaRPr lang="zh-CN" altLang="en-US"/>
              </a:p>
            </p:txBody>
          </p:sp>
          <p:sp>
            <p:nvSpPr>
              <p:cNvPr id="6219" name="Rectangle 160"/>
              <p:cNvSpPr>
                <a:spLocks noChangeArrowheads="1"/>
              </p:cNvSpPr>
              <p:nvPr/>
            </p:nvSpPr>
            <p:spPr bwMode="auto">
              <a:xfrm flipV="1">
                <a:off x="5893" y="2523"/>
                <a:ext cx="117" cy="115"/>
              </a:xfrm>
              <a:prstGeom prst="rect">
                <a:avLst/>
              </a:prstGeom>
              <a:solidFill>
                <a:srgbClr val="CCCCFF"/>
              </a:solidFill>
              <a:ln>
                <a:noFill/>
              </a:ln>
              <a:effectLst/>
              <a:extLst/>
            </p:spPr>
            <p:txBody>
              <a:bodyPr wrap="none" anchor="ctr"/>
              <a:lstStyle/>
              <a:p>
                <a:pPr>
                  <a:defRPr/>
                </a:pPr>
                <a:endParaRPr lang="zh-CN" altLang="en-US"/>
              </a:p>
            </p:txBody>
          </p:sp>
        </p:grpSp>
        <p:grpSp>
          <p:nvGrpSpPr>
            <p:cNvPr id="5137" name="Group 161"/>
            <p:cNvGrpSpPr>
              <a:grpSpLocks/>
            </p:cNvGrpSpPr>
            <p:nvPr/>
          </p:nvGrpSpPr>
          <p:grpSpPr bwMode="auto">
            <a:xfrm>
              <a:off x="5893" y="2659"/>
              <a:ext cx="466" cy="115"/>
              <a:chOff x="5893" y="2659"/>
              <a:chExt cx="466" cy="115"/>
            </a:xfrm>
          </p:grpSpPr>
          <p:sp>
            <p:nvSpPr>
              <p:cNvPr id="6212" name="Rectangle 162"/>
              <p:cNvSpPr>
                <a:spLocks noChangeArrowheads="1"/>
              </p:cNvSpPr>
              <p:nvPr/>
            </p:nvSpPr>
            <p:spPr bwMode="auto">
              <a:xfrm flipV="1">
                <a:off x="6010" y="2659"/>
                <a:ext cx="116" cy="115"/>
              </a:xfrm>
              <a:prstGeom prst="rect">
                <a:avLst/>
              </a:prstGeom>
              <a:solidFill>
                <a:srgbClr val="99CCCC"/>
              </a:solidFill>
              <a:ln>
                <a:noFill/>
              </a:ln>
              <a:effectLst/>
              <a:extLst/>
            </p:spPr>
            <p:txBody>
              <a:bodyPr wrap="none" anchor="ctr"/>
              <a:lstStyle/>
              <a:p>
                <a:pPr>
                  <a:defRPr/>
                </a:pPr>
                <a:endParaRPr lang="zh-CN" altLang="en-US"/>
              </a:p>
            </p:txBody>
          </p:sp>
          <p:sp>
            <p:nvSpPr>
              <p:cNvPr id="6213" name="Rectangle 163"/>
              <p:cNvSpPr>
                <a:spLocks noChangeArrowheads="1"/>
              </p:cNvSpPr>
              <p:nvPr/>
            </p:nvSpPr>
            <p:spPr bwMode="auto">
              <a:xfrm flipV="1">
                <a:off x="6126" y="2659"/>
                <a:ext cx="116" cy="115"/>
              </a:xfrm>
              <a:prstGeom prst="rect">
                <a:avLst/>
              </a:prstGeom>
              <a:solidFill>
                <a:srgbClr val="0099CC"/>
              </a:solidFill>
              <a:ln>
                <a:noFill/>
              </a:ln>
              <a:effectLst/>
              <a:extLst/>
            </p:spPr>
            <p:txBody>
              <a:bodyPr wrap="none" anchor="ctr"/>
              <a:lstStyle/>
              <a:p>
                <a:pPr>
                  <a:defRPr/>
                </a:pPr>
                <a:endParaRPr lang="zh-CN" altLang="en-US"/>
              </a:p>
            </p:txBody>
          </p:sp>
          <p:sp>
            <p:nvSpPr>
              <p:cNvPr id="6214" name="Rectangle 164"/>
              <p:cNvSpPr>
                <a:spLocks noChangeArrowheads="1"/>
              </p:cNvSpPr>
              <p:nvPr/>
            </p:nvSpPr>
            <p:spPr bwMode="auto">
              <a:xfrm flipV="1">
                <a:off x="6242" y="2659"/>
                <a:ext cx="117" cy="115"/>
              </a:xfrm>
              <a:prstGeom prst="rect">
                <a:avLst/>
              </a:prstGeom>
              <a:solidFill>
                <a:srgbClr val="006699"/>
              </a:solidFill>
              <a:ln>
                <a:noFill/>
              </a:ln>
              <a:effectLst/>
              <a:extLst/>
            </p:spPr>
            <p:txBody>
              <a:bodyPr wrap="none" anchor="ctr"/>
              <a:lstStyle/>
              <a:p>
                <a:pPr>
                  <a:defRPr/>
                </a:pPr>
                <a:endParaRPr lang="zh-CN" altLang="en-US"/>
              </a:p>
            </p:txBody>
          </p:sp>
          <p:sp>
            <p:nvSpPr>
              <p:cNvPr id="6215" name="Rectangle 165"/>
              <p:cNvSpPr>
                <a:spLocks noChangeArrowheads="1"/>
              </p:cNvSpPr>
              <p:nvPr/>
            </p:nvSpPr>
            <p:spPr bwMode="auto">
              <a:xfrm flipV="1">
                <a:off x="5893" y="2659"/>
                <a:ext cx="117" cy="115"/>
              </a:xfrm>
              <a:prstGeom prst="rect">
                <a:avLst/>
              </a:prstGeom>
              <a:solidFill>
                <a:srgbClr val="CCFF99"/>
              </a:solidFill>
              <a:ln>
                <a:noFill/>
              </a:ln>
              <a:effectLst/>
              <a:extLst/>
            </p:spPr>
            <p:txBody>
              <a:bodyPr wrap="none" anchor="ctr"/>
              <a:lstStyle/>
              <a:p>
                <a:pPr>
                  <a:defRPr/>
                </a:pPr>
                <a:endParaRPr lang="zh-CN" altLang="en-US"/>
              </a:p>
            </p:txBody>
          </p:sp>
        </p:grpSp>
        <p:grpSp>
          <p:nvGrpSpPr>
            <p:cNvPr id="5138" name="Group 166"/>
            <p:cNvGrpSpPr>
              <a:grpSpLocks/>
            </p:cNvGrpSpPr>
            <p:nvPr/>
          </p:nvGrpSpPr>
          <p:grpSpPr bwMode="auto">
            <a:xfrm>
              <a:off x="5893" y="2251"/>
              <a:ext cx="466" cy="119"/>
              <a:chOff x="5893" y="2251"/>
              <a:chExt cx="466" cy="119"/>
            </a:xfrm>
          </p:grpSpPr>
          <p:sp>
            <p:nvSpPr>
              <p:cNvPr id="6208" name="Rectangle 167"/>
              <p:cNvSpPr>
                <a:spLocks noChangeArrowheads="1"/>
              </p:cNvSpPr>
              <p:nvPr/>
            </p:nvSpPr>
            <p:spPr bwMode="auto">
              <a:xfrm flipV="1">
                <a:off x="6126" y="2251"/>
                <a:ext cx="116" cy="119"/>
              </a:xfrm>
              <a:prstGeom prst="rect">
                <a:avLst/>
              </a:prstGeom>
              <a:solidFill>
                <a:srgbClr val="FF9900"/>
              </a:solidFill>
              <a:ln>
                <a:noFill/>
              </a:ln>
              <a:effectLst/>
              <a:extLst/>
            </p:spPr>
            <p:txBody>
              <a:bodyPr wrap="none" anchor="ctr"/>
              <a:lstStyle/>
              <a:p>
                <a:pPr>
                  <a:defRPr/>
                </a:pPr>
                <a:endParaRPr lang="zh-CN" altLang="en-US"/>
              </a:p>
            </p:txBody>
          </p:sp>
          <p:sp>
            <p:nvSpPr>
              <p:cNvPr id="6209" name="Rectangle 168"/>
              <p:cNvSpPr>
                <a:spLocks noChangeArrowheads="1"/>
              </p:cNvSpPr>
              <p:nvPr/>
            </p:nvSpPr>
            <p:spPr bwMode="auto">
              <a:xfrm flipV="1">
                <a:off x="6242" y="2251"/>
                <a:ext cx="117" cy="119"/>
              </a:xfrm>
              <a:prstGeom prst="rect">
                <a:avLst/>
              </a:prstGeom>
              <a:solidFill>
                <a:srgbClr val="CCCCCC"/>
              </a:solidFill>
              <a:ln>
                <a:noFill/>
              </a:ln>
              <a:effectLst/>
              <a:extLst/>
            </p:spPr>
            <p:txBody>
              <a:bodyPr wrap="none" anchor="ctr"/>
              <a:lstStyle/>
              <a:p>
                <a:pPr>
                  <a:defRPr/>
                </a:pPr>
                <a:endParaRPr lang="zh-CN" altLang="en-US"/>
              </a:p>
            </p:txBody>
          </p:sp>
          <p:sp>
            <p:nvSpPr>
              <p:cNvPr id="6210" name="Rectangle 169"/>
              <p:cNvSpPr>
                <a:spLocks noChangeArrowheads="1"/>
              </p:cNvSpPr>
              <p:nvPr/>
            </p:nvSpPr>
            <p:spPr bwMode="auto">
              <a:xfrm flipV="1">
                <a:off x="5893" y="2251"/>
                <a:ext cx="117" cy="119"/>
              </a:xfrm>
              <a:prstGeom prst="rect">
                <a:avLst/>
              </a:prstGeom>
              <a:solidFill>
                <a:srgbClr val="99CCFF"/>
              </a:solidFill>
              <a:ln>
                <a:noFill/>
              </a:ln>
              <a:effectLst/>
              <a:extLst/>
            </p:spPr>
            <p:txBody>
              <a:bodyPr wrap="none" anchor="ctr"/>
              <a:lstStyle/>
              <a:p>
                <a:pPr>
                  <a:defRPr/>
                </a:pPr>
                <a:endParaRPr lang="zh-CN" altLang="en-US"/>
              </a:p>
            </p:txBody>
          </p:sp>
          <p:sp>
            <p:nvSpPr>
              <p:cNvPr id="6211" name="Rectangle 170"/>
              <p:cNvSpPr>
                <a:spLocks noChangeArrowheads="1"/>
              </p:cNvSpPr>
              <p:nvPr/>
            </p:nvSpPr>
            <p:spPr bwMode="auto">
              <a:xfrm flipV="1">
                <a:off x="6010" y="2251"/>
                <a:ext cx="116" cy="119"/>
              </a:xfrm>
              <a:prstGeom prst="rect">
                <a:avLst/>
              </a:prstGeom>
              <a:solidFill>
                <a:srgbClr val="669900"/>
              </a:solidFill>
              <a:ln>
                <a:noFill/>
              </a:ln>
              <a:effectLst/>
              <a:extLst/>
            </p:spPr>
            <p:txBody>
              <a:bodyPr wrap="none" anchor="ctr"/>
              <a:lstStyle/>
              <a:p>
                <a:pPr>
                  <a:defRPr/>
                </a:pPr>
                <a:endParaRPr lang="zh-CN" altLang="en-US"/>
              </a:p>
            </p:txBody>
          </p:sp>
        </p:grpSp>
        <p:grpSp>
          <p:nvGrpSpPr>
            <p:cNvPr id="5139" name="Group 171"/>
            <p:cNvGrpSpPr>
              <a:grpSpLocks/>
            </p:cNvGrpSpPr>
            <p:nvPr/>
          </p:nvGrpSpPr>
          <p:grpSpPr bwMode="auto">
            <a:xfrm>
              <a:off x="5893" y="2886"/>
              <a:ext cx="466" cy="115"/>
              <a:chOff x="5893" y="2886"/>
              <a:chExt cx="466" cy="115"/>
            </a:xfrm>
          </p:grpSpPr>
          <p:sp>
            <p:nvSpPr>
              <p:cNvPr id="6204" name="Rectangle 172"/>
              <p:cNvSpPr>
                <a:spLocks noChangeArrowheads="1"/>
              </p:cNvSpPr>
              <p:nvPr/>
            </p:nvSpPr>
            <p:spPr bwMode="auto">
              <a:xfrm flipV="1">
                <a:off x="6010" y="2886"/>
                <a:ext cx="116" cy="115"/>
              </a:xfrm>
              <a:prstGeom prst="rect">
                <a:avLst/>
              </a:prstGeom>
              <a:solidFill>
                <a:srgbClr val="FF9900"/>
              </a:solidFill>
              <a:ln>
                <a:noFill/>
              </a:ln>
              <a:effectLst/>
              <a:extLst/>
            </p:spPr>
            <p:txBody>
              <a:bodyPr wrap="none" anchor="ctr"/>
              <a:lstStyle/>
              <a:p>
                <a:pPr>
                  <a:defRPr/>
                </a:pPr>
                <a:endParaRPr lang="zh-CN" altLang="en-US"/>
              </a:p>
            </p:txBody>
          </p:sp>
          <p:sp>
            <p:nvSpPr>
              <p:cNvPr id="6205" name="Rectangle 173"/>
              <p:cNvSpPr>
                <a:spLocks noChangeArrowheads="1"/>
              </p:cNvSpPr>
              <p:nvPr/>
            </p:nvSpPr>
            <p:spPr bwMode="auto">
              <a:xfrm flipV="1">
                <a:off x="6126" y="2886"/>
                <a:ext cx="116" cy="115"/>
              </a:xfrm>
              <a:prstGeom prst="rect">
                <a:avLst/>
              </a:prstGeom>
              <a:solidFill>
                <a:srgbClr val="FFCC99"/>
              </a:solidFill>
              <a:ln>
                <a:noFill/>
              </a:ln>
              <a:effectLst/>
              <a:extLst/>
            </p:spPr>
            <p:txBody>
              <a:bodyPr wrap="none" anchor="ctr"/>
              <a:lstStyle/>
              <a:p>
                <a:pPr>
                  <a:defRPr/>
                </a:pPr>
                <a:endParaRPr lang="zh-CN" altLang="en-US"/>
              </a:p>
            </p:txBody>
          </p:sp>
          <p:sp>
            <p:nvSpPr>
              <p:cNvPr id="6206" name="Rectangle 174"/>
              <p:cNvSpPr>
                <a:spLocks noChangeArrowheads="1"/>
              </p:cNvSpPr>
              <p:nvPr/>
            </p:nvSpPr>
            <p:spPr bwMode="auto">
              <a:xfrm flipV="1">
                <a:off x="6242" y="2886"/>
                <a:ext cx="117" cy="115"/>
              </a:xfrm>
              <a:prstGeom prst="rect">
                <a:avLst/>
              </a:prstGeom>
              <a:solidFill>
                <a:srgbClr val="FFCC66"/>
              </a:solidFill>
              <a:ln>
                <a:noFill/>
              </a:ln>
              <a:effectLst/>
              <a:extLst/>
            </p:spPr>
            <p:txBody>
              <a:bodyPr wrap="none" anchor="ctr"/>
              <a:lstStyle/>
              <a:p>
                <a:pPr>
                  <a:defRPr/>
                </a:pPr>
                <a:endParaRPr lang="zh-CN" altLang="en-US"/>
              </a:p>
            </p:txBody>
          </p:sp>
          <p:sp>
            <p:nvSpPr>
              <p:cNvPr id="6207" name="Rectangle 175"/>
              <p:cNvSpPr>
                <a:spLocks noChangeArrowheads="1"/>
              </p:cNvSpPr>
              <p:nvPr/>
            </p:nvSpPr>
            <p:spPr bwMode="auto">
              <a:xfrm flipV="1">
                <a:off x="5893" y="2886"/>
                <a:ext cx="117" cy="115"/>
              </a:xfrm>
              <a:prstGeom prst="rect">
                <a:avLst/>
              </a:prstGeom>
              <a:solidFill>
                <a:srgbClr val="000000"/>
              </a:solidFill>
              <a:ln>
                <a:noFill/>
              </a:ln>
              <a:effectLst/>
              <a:extLst/>
            </p:spPr>
            <p:txBody>
              <a:bodyPr wrap="none" anchor="ctr"/>
              <a:lstStyle/>
              <a:p>
                <a:pPr>
                  <a:defRPr/>
                </a:pPr>
                <a:endParaRPr lang="zh-CN" altLang="en-US"/>
              </a:p>
            </p:txBody>
          </p:sp>
        </p:grpSp>
        <p:grpSp>
          <p:nvGrpSpPr>
            <p:cNvPr id="5140" name="Group 176"/>
            <p:cNvGrpSpPr>
              <a:grpSpLocks/>
            </p:cNvGrpSpPr>
            <p:nvPr/>
          </p:nvGrpSpPr>
          <p:grpSpPr bwMode="auto">
            <a:xfrm>
              <a:off x="5893" y="3022"/>
              <a:ext cx="466" cy="115"/>
              <a:chOff x="5893" y="3022"/>
              <a:chExt cx="466" cy="115"/>
            </a:xfrm>
          </p:grpSpPr>
          <p:sp>
            <p:nvSpPr>
              <p:cNvPr id="6200" name="Rectangle 177"/>
              <p:cNvSpPr>
                <a:spLocks noChangeArrowheads="1"/>
              </p:cNvSpPr>
              <p:nvPr/>
            </p:nvSpPr>
            <p:spPr bwMode="auto">
              <a:xfrm flipV="1">
                <a:off x="6010" y="3022"/>
                <a:ext cx="116" cy="115"/>
              </a:xfrm>
              <a:prstGeom prst="rect">
                <a:avLst/>
              </a:prstGeom>
              <a:solidFill>
                <a:srgbClr val="006699"/>
              </a:solidFill>
              <a:ln>
                <a:noFill/>
              </a:ln>
              <a:effectLst/>
              <a:extLst/>
            </p:spPr>
            <p:txBody>
              <a:bodyPr wrap="none" anchor="ctr"/>
              <a:lstStyle/>
              <a:p>
                <a:pPr>
                  <a:defRPr/>
                </a:pPr>
                <a:endParaRPr lang="zh-CN" altLang="en-US"/>
              </a:p>
            </p:txBody>
          </p:sp>
          <p:sp>
            <p:nvSpPr>
              <p:cNvPr id="6201" name="Rectangle 178"/>
              <p:cNvSpPr>
                <a:spLocks noChangeArrowheads="1"/>
              </p:cNvSpPr>
              <p:nvPr/>
            </p:nvSpPr>
            <p:spPr bwMode="auto">
              <a:xfrm flipV="1">
                <a:off x="6126" y="3022"/>
                <a:ext cx="116" cy="115"/>
              </a:xfrm>
              <a:prstGeom prst="rect">
                <a:avLst/>
              </a:prstGeom>
              <a:solidFill>
                <a:srgbClr val="99CCFF"/>
              </a:solidFill>
              <a:ln>
                <a:noFill/>
              </a:ln>
              <a:effectLst/>
              <a:extLst/>
            </p:spPr>
            <p:txBody>
              <a:bodyPr wrap="none" anchor="ctr"/>
              <a:lstStyle/>
              <a:p>
                <a:pPr>
                  <a:defRPr/>
                </a:pPr>
                <a:endParaRPr lang="zh-CN" altLang="en-US"/>
              </a:p>
            </p:txBody>
          </p:sp>
          <p:sp>
            <p:nvSpPr>
              <p:cNvPr id="6202" name="Rectangle 179"/>
              <p:cNvSpPr>
                <a:spLocks noChangeArrowheads="1"/>
              </p:cNvSpPr>
              <p:nvPr/>
            </p:nvSpPr>
            <p:spPr bwMode="auto">
              <a:xfrm flipV="1">
                <a:off x="6242" y="3022"/>
                <a:ext cx="117" cy="115"/>
              </a:xfrm>
              <a:prstGeom prst="rect">
                <a:avLst/>
              </a:prstGeom>
              <a:solidFill>
                <a:srgbClr val="CCCCFF"/>
              </a:solidFill>
              <a:ln>
                <a:noFill/>
              </a:ln>
              <a:effectLst/>
              <a:extLst/>
            </p:spPr>
            <p:txBody>
              <a:bodyPr wrap="none" anchor="ctr"/>
              <a:lstStyle/>
              <a:p>
                <a:pPr>
                  <a:defRPr/>
                </a:pPr>
                <a:endParaRPr lang="zh-CN" altLang="en-US"/>
              </a:p>
            </p:txBody>
          </p:sp>
          <p:sp>
            <p:nvSpPr>
              <p:cNvPr id="6203" name="Rectangle 180"/>
              <p:cNvSpPr>
                <a:spLocks noChangeArrowheads="1"/>
              </p:cNvSpPr>
              <p:nvPr/>
            </p:nvSpPr>
            <p:spPr bwMode="auto">
              <a:xfrm flipV="1">
                <a:off x="5893" y="3022"/>
                <a:ext cx="117" cy="115"/>
              </a:xfrm>
              <a:prstGeom prst="rect">
                <a:avLst/>
              </a:prstGeom>
              <a:solidFill>
                <a:srgbClr val="990000"/>
              </a:solidFill>
              <a:ln>
                <a:noFill/>
              </a:ln>
              <a:effectLst/>
              <a:extLst/>
            </p:spPr>
            <p:txBody>
              <a:bodyPr wrap="none" anchor="ctr"/>
              <a:lstStyle/>
              <a:p>
                <a:pPr>
                  <a:defRPr/>
                </a:pPr>
                <a:endParaRPr lang="zh-CN" altLang="en-US"/>
              </a:p>
            </p:txBody>
          </p:sp>
        </p:grpSp>
        <p:grpSp>
          <p:nvGrpSpPr>
            <p:cNvPr id="5141" name="Group 181"/>
            <p:cNvGrpSpPr>
              <a:grpSpLocks/>
            </p:cNvGrpSpPr>
            <p:nvPr/>
          </p:nvGrpSpPr>
          <p:grpSpPr bwMode="auto">
            <a:xfrm>
              <a:off x="5893" y="3158"/>
              <a:ext cx="466" cy="115"/>
              <a:chOff x="5893" y="3158"/>
              <a:chExt cx="466" cy="115"/>
            </a:xfrm>
          </p:grpSpPr>
          <p:sp>
            <p:nvSpPr>
              <p:cNvPr id="6196" name="Rectangle 182"/>
              <p:cNvSpPr>
                <a:spLocks noChangeArrowheads="1"/>
              </p:cNvSpPr>
              <p:nvPr/>
            </p:nvSpPr>
            <p:spPr bwMode="auto">
              <a:xfrm flipV="1">
                <a:off x="6010" y="3158"/>
                <a:ext cx="116" cy="115"/>
              </a:xfrm>
              <a:prstGeom prst="rect">
                <a:avLst/>
              </a:prstGeom>
              <a:solidFill>
                <a:srgbClr val="009999"/>
              </a:solidFill>
              <a:ln>
                <a:noFill/>
              </a:ln>
              <a:effectLst/>
              <a:extLst/>
            </p:spPr>
            <p:txBody>
              <a:bodyPr wrap="none" anchor="ctr"/>
              <a:lstStyle/>
              <a:p>
                <a:pPr>
                  <a:defRPr/>
                </a:pPr>
                <a:endParaRPr lang="zh-CN" altLang="en-US"/>
              </a:p>
            </p:txBody>
          </p:sp>
          <p:sp>
            <p:nvSpPr>
              <p:cNvPr id="6197" name="Rectangle 183"/>
              <p:cNvSpPr>
                <a:spLocks noChangeArrowheads="1"/>
              </p:cNvSpPr>
              <p:nvPr/>
            </p:nvSpPr>
            <p:spPr bwMode="auto">
              <a:xfrm flipV="1">
                <a:off x="6126" y="3158"/>
                <a:ext cx="116" cy="115"/>
              </a:xfrm>
              <a:prstGeom prst="rect">
                <a:avLst/>
              </a:prstGeom>
              <a:solidFill>
                <a:srgbClr val="CCFF99"/>
              </a:solidFill>
              <a:ln>
                <a:noFill/>
              </a:ln>
              <a:effectLst/>
              <a:extLst/>
            </p:spPr>
            <p:txBody>
              <a:bodyPr wrap="none" anchor="ctr"/>
              <a:lstStyle/>
              <a:p>
                <a:pPr>
                  <a:defRPr/>
                </a:pPr>
                <a:endParaRPr lang="zh-CN" altLang="en-US"/>
              </a:p>
            </p:txBody>
          </p:sp>
          <p:sp>
            <p:nvSpPr>
              <p:cNvPr id="6198" name="Rectangle 184"/>
              <p:cNvSpPr>
                <a:spLocks noChangeArrowheads="1"/>
              </p:cNvSpPr>
              <p:nvPr/>
            </p:nvSpPr>
            <p:spPr bwMode="auto">
              <a:xfrm flipV="1">
                <a:off x="6242" y="3158"/>
                <a:ext cx="117" cy="115"/>
              </a:xfrm>
              <a:prstGeom prst="rect">
                <a:avLst/>
              </a:prstGeom>
              <a:solidFill>
                <a:srgbClr val="99CCCC"/>
              </a:solidFill>
              <a:ln>
                <a:noFill/>
              </a:ln>
              <a:effectLst/>
              <a:extLst/>
            </p:spPr>
            <p:txBody>
              <a:bodyPr wrap="none" anchor="ctr"/>
              <a:lstStyle/>
              <a:p>
                <a:pPr>
                  <a:defRPr/>
                </a:pPr>
                <a:endParaRPr lang="zh-CN" altLang="en-US"/>
              </a:p>
            </p:txBody>
          </p:sp>
          <p:sp>
            <p:nvSpPr>
              <p:cNvPr id="6199" name="Rectangle 185"/>
              <p:cNvSpPr>
                <a:spLocks noChangeArrowheads="1"/>
              </p:cNvSpPr>
              <p:nvPr/>
            </p:nvSpPr>
            <p:spPr bwMode="auto">
              <a:xfrm flipV="1">
                <a:off x="5893" y="3158"/>
                <a:ext cx="117" cy="115"/>
              </a:xfrm>
              <a:prstGeom prst="rect">
                <a:avLst/>
              </a:prstGeom>
              <a:solidFill>
                <a:srgbClr val="990000"/>
              </a:solidFill>
              <a:ln>
                <a:noFill/>
              </a:ln>
              <a:effectLst/>
              <a:extLst/>
            </p:spPr>
            <p:txBody>
              <a:bodyPr wrap="none" anchor="ctr"/>
              <a:lstStyle/>
              <a:p>
                <a:pPr>
                  <a:defRPr/>
                </a:pPr>
                <a:endParaRPr lang="zh-CN" altLang="en-US"/>
              </a:p>
            </p:txBody>
          </p:sp>
        </p:grpSp>
        <p:grpSp>
          <p:nvGrpSpPr>
            <p:cNvPr id="5142" name="Group 186"/>
            <p:cNvGrpSpPr>
              <a:grpSpLocks/>
            </p:cNvGrpSpPr>
            <p:nvPr/>
          </p:nvGrpSpPr>
          <p:grpSpPr bwMode="auto">
            <a:xfrm>
              <a:off x="5893" y="3385"/>
              <a:ext cx="466" cy="115"/>
              <a:chOff x="5893" y="3385"/>
              <a:chExt cx="466" cy="115"/>
            </a:xfrm>
          </p:grpSpPr>
          <p:sp>
            <p:nvSpPr>
              <p:cNvPr id="6192" name="Rectangle 187"/>
              <p:cNvSpPr>
                <a:spLocks noChangeArrowheads="1"/>
              </p:cNvSpPr>
              <p:nvPr/>
            </p:nvSpPr>
            <p:spPr bwMode="auto">
              <a:xfrm flipV="1">
                <a:off x="6010" y="3385"/>
                <a:ext cx="116" cy="115"/>
              </a:xfrm>
              <a:prstGeom prst="rect">
                <a:avLst/>
              </a:prstGeom>
              <a:solidFill>
                <a:srgbClr val="FF9900"/>
              </a:solidFill>
              <a:ln>
                <a:noFill/>
              </a:ln>
              <a:effectLst/>
              <a:extLst/>
            </p:spPr>
            <p:txBody>
              <a:bodyPr wrap="none" anchor="ctr"/>
              <a:lstStyle/>
              <a:p>
                <a:pPr>
                  <a:defRPr/>
                </a:pPr>
                <a:endParaRPr lang="zh-CN" altLang="en-US"/>
              </a:p>
            </p:txBody>
          </p:sp>
          <p:sp>
            <p:nvSpPr>
              <p:cNvPr id="6193" name="Rectangle 188"/>
              <p:cNvSpPr>
                <a:spLocks noChangeArrowheads="1"/>
              </p:cNvSpPr>
              <p:nvPr/>
            </p:nvSpPr>
            <p:spPr bwMode="auto">
              <a:xfrm flipV="1">
                <a:off x="6126" y="3385"/>
                <a:ext cx="116" cy="115"/>
              </a:xfrm>
              <a:prstGeom prst="rect">
                <a:avLst/>
              </a:prstGeom>
              <a:solidFill>
                <a:srgbClr val="FFCC99"/>
              </a:solidFill>
              <a:ln>
                <a:noFill/>
              </a:ln>
              <a:effectLst/>
              <a:extLst/>
            </p:spPr>
            <p:txBody>
              <a:bodyPr wrap="none" anchor="ctr"/>
              <a:lstStyle/>
              <a:p>
                <a:pPr>
                  <a:defRPr/>
                </a:pPr>
                <a:endParaRPr lang="zh-CN" altLang="en-US"/>
              </a:p>
            </p:txBody>
          </p:sp>
          <p:sp>
            <p:nvSpPr>
              <p:cNvPr id="6194" name="Rectangle 189"/>
              <p:cNvSpPr>
                <a:spLocks noChangeArrowheads="1"/>
              </p:cNvSpPr>
              <p:nvPr/>
            </p:nvSpPr>
            <p:spPr bwMode="auto">
              <a:xfrm flipV="1">
                <a:off x="6242" y="3385"/>
                <a:ext cx="117" cy="115"/>
              </a:xfrm>
              <a:prstGeom prst="rect">
                <a:avLst/>
              </a:prstGeom>
              <a:solidFill>
                <a:srgbClr val="FFCC66"/>
              </a:solidFill>
              <a:ln>
                <a:noFill/>
              </a:ln>
              <a:effectLst/>
              <a:extLst/>
            </p:spPr>
            <p:txBody>
              <a:bodyPr wrap="none" anchor="ctr"/>
              <a:lstStyle/>
              <a:p>
                <a:pPr>
                  <a:defRPr/>
                </a:pPr>
                <a:endParaRPr lang="zh-CN" altLang="en-US"/>
              </a:p>
            </p:txBody>
          </p:sp>
          <p:sp>
            <p:nvSpPr>
              <p:cNvPr id="6195" name="Rectangle 190"/>
              <p:cNvSpPr>
                <a:spLocks noChangeArrowheads="1"/>
              </p:cNvSpPr>
              <p:nvPr/>
            </p:nvSpPr>
            <p:spPr bwMode="auto">
              <a:xfrm flipV="1">
                <a:off x="5893" y="3385"/>
                <a:ext cx="117" cy="115"/>
              </a:xfrm>
              <a:prstGeom prst="rect">
                <a:avLst/>
              </a:prstGeom>
              <a:solidFill>
                <a:srgbClr val="000000"/>
              </a:solidFill>
              <a:ln>
                <a:noFill/>
              </a:ln>
              <a:effectLst/>
              <a:extLst/>
            </p:spPr>
            <p:txBody>
              <a:bodyPr wrap="none" anchor="ctr"/>
              <a:lstStyle/>
              <a:p>
                <a:pPr>
                  <a:defRPr/>
                </a:pPr>
                <a:endParaRPr lang="zh-CN" altLang="en-US"/>
              </a:p>
            </p:txBody>
          </p:sp>
        </p:grpSp>
        <p:grpSp>
          <p:nvGrpSpPr>
            <p:cNvPr id="5143" name="Group 191"/>
            <p:cNvGrpSpPr>
              <a:grpSpLocks/>
            </p:cNvGrpSpPr>
            <p:nvPr/>
          </p:nvGrpSpPr>
          <p:grpSpPr bwMode="auto">
            <a:xfrm>
              <a:off x="5893" y="3521"/>
              <a:ext cx="466" cy="115"/>
              <a:chOff x="5893" y="3521"/>
              <a:chExt cx="466" cy="115"/>
            </a:xfrm>
          </p:grpSpPr>
          <p:sp>
            <p:nvSpPr>
              <p:cNvPr id="6188" name="Rectangle 192"/>
              <p:cNvSpPr>
                <a:spLocks noChangeArrowheads="1"/>
              </p:cNvSpPr>
              <p:nvPr/>
            </p:nvSpPr>
            <p:spPr bwMode="auto">
              <a:xfrm flipV="1">
                <a:off x="6010" y="3521"/>
                <a:ext cx="116" cy="115"/>
              </a:xfrm>
              <a:prstGeom prst="rect">
                <a:avLst/>
              </a:prstGeom>
              <a:solidFill>
                <a:srgbClr val="006699"/>
              </a:solidFill>
              <a:ln>
                <a:noFill/>
              </a:ln>
              <a:effectLst/>
              <a:extLst/>
            </p:spPr>
            <p:txBody>
              <a:bodyPr wrap="none" anchor="ctr"/>
              <a:lstStyle/>
              <a:p>
                <a:pPr>
                  <a:defRPr/>
                </a:pPr>
                <a:endParaRPr lang="zh-CN" altLang="en-US"/>
              </a:p>
            </p:txBody>
          </p:sp>
          <p:sp>
            <p:nvSpPr>
              <p:cNvPr id="6189" name="Rectangle 193"/>
              <p:cNvSpPr>
                <a:spLocks noChangeArrowheads="1"/>
              </p:cNvSpPr>
              <p:nvPr/>
            </p:nvSpPr>
            <p:spPr bwMode="auto">
              <a:xfrm flipV="1">
                <a:off x="6126" y="3521"/>
                <a:ext cx="116" cy="115"/>
              </a:xfrm>
              <a:prstGeom prst="rect">
                <a:avLst/>
              </a:prstGeom>
              <a:solidFill>
                <a:srgbClr val="99CCFF"/>
              </a:solidFill>
              <a:ln>
                <a:noFill/>
              </a:ln>
              <a:effectLst/>
              <a:extLst/>
            </p:spPr>
            <p:txBody>
              <a:bodyPr wrap="none" anchor="ctr"/>
              <a:lstStyle/>
              <a:p>
                <a:pPr>
                  <a:defRPr/>
                </a:pPr>
                <a:endParaRPr lang="zh-CN" altLang="en-US"/>
              </a:p>
            </p:txBody>
          </p:sp>
          <p:sp>
            <p:nvSpPr>
              <p:cNvPr id="6190" name="Rectangle 194"/>
              <p:cNvSpPr>
                <a:spLocks noChangeArrowheads="1"/>
              </p:cNvSpPr>
              <p:nvPr/>
            </p:nvSpPr>
            <p:spPr bwMode="auto">
              <a:xfrm flipV="1">
                <a:off x="6242" y="3521"/>
                <a:ext cx="117" cy="115"/>
              </a:xfrm>
              <a:prstGeom prst="rect">
                <a:avLst/>
              </a:prstGeom>
              <a:solidFill>
                <a:srgbClr val="CCCCFF"/>
              </a:solidFill>
              <a:ln>
                <a:noFill/>
              </a:ln>
              <a:effectLst/>
              <a:extLst/>
            </p:spPr>
            <p:txBody>
              <a:bodyPr wrap="none" anchor="ctr"/>
              <a:lstStyle/>
              <a:p>
                <a:pPr>
                  <a:defRPr/>
                </a:pPr>
                <a:endParaRPr lang="zh-CN" altLang="en-US"/>
              </a:p>
            </p:txBody>
          </p:sp>
          <p:sp>
            <p:nvSpPr>
              <p:cNvPr id="6191" name="Rectangle 195"/>
              <p:cNvSpPr>
                <a:spLocks noChangeArrowheads="1"/>
              </p:cNvSpPr>
              <p:nvPr/>
            </p:nvSpPr>
            <p:spPr bwMode="auto">
              <a:xfrm flipV="1">
                <a:off x="5893" y="3521"/>
                <a:ext cx="117" cy="115"/>
              </a:xfrm>
              <a:prstGeom prst="rect">
                <a:avLst/>
              </a:prstGeom>
              <a:solidFill>
                <a:srgbClr val="000000"/>
              </a:solidFill>
              <a:ln>
                <a:noFill/>
              </a:ln>
              <a:effectLst/>
              <a:extLst/>
            </p:spPr>
            <p:txBody>
              <a:bodyPr wrap="none" anchor="ctr"/>
              <a:lstStyle/>
              <a:p>
                <a:pPr>
                  <a:defRPr/>
                </a:pPr>
                <a:endParaRPr lang="zh-CN" altLang="en-US"/>
              </a:p>
            </p:txBody>
          </p:sp>
        </p:grpSp>
        <p:grpSp>
          <p:nvGrpSpPr>
            <p:cNvPr id="5144" name="Group 196"/>
            <p:cNvGrpSpPr>
              <a:grpSpLocks/>
            </p:cNvGrpSpPr>
            <p:nvPr/>
          </p:nvGrpSpPr>
          <p:grpSpPr bwMode="auto">
            <a:xfrm>
              <a:off x="5893" y="3657"/>
              <a:ext cx="466" cy="115"/>
              <a:chOff x="5893" y="3657"/>
              <a:chExt cx="466" cy="115"/>
            </a:xfrm>
          </p:grpSpPr>
          <p:sp>
            <p:nvSpPr>
              <p:cNvPr id="6184" name="Rectangle 197"/>
              <p:cNvSpPr>
                <a:spLocks noChangeArrowheads="1"/>
              </p:cNvSpPr>
              <p:nvPr/>
            </p:nvSpPr>
            <p:spPr bwMode="auto">
              <a:xfrm flipV="1">
                <a:off x="6010" y="3657"/>
                <a:ext cx="116" cy="115"/>
              </a:xfrm>
              <a:prstGeom prst="rect">
                <a:avLst/>
              </a:prstGeom>
              <a:solidFill>
                <a:srgbClr val="009999"/>
              </a:solidFill>
              <a:ln>
                <a:noFill/>
              </a:ln>
              <a:effectLst/>
              <a:extLst/>
            </p:spPr>
            <p:txBody>
              <a:bodyPr wrap="none" anchor="ctr"/>
              <a:lstStyle/>
              <a:p>
                <a:pPr>
                  <a:defRPr/>
                </a:pPr>
                <a:endParaRPr lang="zh-CN" altLang="en-US"/>
              </a:p>
            </p:txBody>
          </p:sp>
          <p:sp>
            <p:nvSpPr>
              <p:cNvPr id="6185" name="Rectangle 198"/>
              <p:cNvSpPr>
                <a:spLocks noChangeArrowheads="1"/>
              </p:cNvSpPr>
              <p:nvPr/>
            </p:nvSpPr>
            <p:spPr bwMode="auto">
              <a:xfrm flipV="1">
                <a:off x="6126" y="3657"/>
                <a:ext cx="116" cy="115"/>
              </a:xfrm>
              <a:prstGeom prst="rect">
                <a:avLst/>
              </a:prstGeom>
              <a:solidFill>
                <a:srgbClr val="CCFF99"/>
              </a:solidFill>
              <a:ln>
                <a:noFill/>
              </a:ln>
              <a:effectLst/>
              <a:extLst/>
            </p:spPr>
            <p:txBody>
              <a:bodyPr wrap="none" anchor="ctr"/>
              <a:lstStyle/>
              <a:p>
                <a:pPr>
                  <a:defRPr/>
                </a:pPr>
                <a:endParaRPr lang="zh-CN" altLang="en-US"/>
              </a:p>
            </p:txBody>
          </p:sp>
          <p:sp>
            <p:nvSpPr>
              <p:cNvPr id="6186" name="Rectangle 199"/>
              <p:cNvSpPr>
                <a:spLocks noChangeArrowheads="1"/>
              </p:cNvSpPr>
              <p:nvPr/>
            </p:nvSpPr>
            <p:spPr bwMode="auto">
              <a:xfrm flipV="1">
                <a:off x="6242" y="3657"/>
                <a:ext cx="117" cy="115"/>
              </a:xfrm>
              <a:prstGeom prst="rect">
                <a:avLst/>
              </a:prstGeom>
              <a:solidFill>
                <a:srgbClr val="99CCCC"/>
              </a:solidFill>
              <a:ln>
                <a:noFill/>
              </a:ln>
              <a:effectLst/>
              <a:extLst/>
            </p:spPr>
            <p:txBody>
              <a:bodyPr wrap="none" anchor="ctr"/>
              <a:lstStyle/>
              <a:p>
                <a:pPr>
                  <a:defRPr/>
                </a:pPr>
                <a:endParaRPr lang="zh-CN" altLang="en-US"/>
              </a:p>
            </p:txBody>
          </p:sp>
          <p:sp>
            <p:nvSpPr>
              <p:cNvPr id="6187" name="Rectangle 200"/>
              <p:cNvSpPr>
                <a:spLocks noChangeArrowheads="1"/>
              </p:cNvSpPr>
              <p:nvPr/>
            </p:nvSpPr>
            <p:spPr bwMode="auto">
              <a:xfrm flipV="1">
                <a:off x="5893" y="3657"/>
                <a:ext cx="117" cy="115"/>
              </a:xfrm>
              <a:prstGeom prst="rect">
                <a:avLst/>
              </a:prstGeom>
              <a:solidFill>
                <a:srgbClr val="000000"/>
              </a:solidFill>
              <a:ln>
                <a:noFill/>
              </a:ln>
              <a:effectLst/>
              <a:extLst/>
            </p:spPr>
            <p:txBody>
              <a:bodyPr wrap="none" anchor="ctr"/>
              <a:lstStyle/>
              <a:p>
                <a:pPr>
                  <a:defRPr/>
                </a:pPr>
                <a:endParaRPr lang="zh-CN" altLang="en-US"/>
              </a:p>
            </p:txBody>
          </p:sp>
        </p:grpSp>
        <p:grpSp>
          <p:nvGrpSpPr>
            <p:cNvPr id="5145" name="Group 201"/>
            <p:cNvGrpSpPr>
              <a:grpSpLocks/>
            </p:cNvGrpSpPr>
            <p:nvPr/>
          </p:nvGrpSpPr>
          <p:grpSpPr bwMode="auto">
            <a:xfrm>
              <a:off x="5893" y="3884"/>
              <a:ext cx="466" cy="115"/>
              <a:chOff x="5893" y="3884"/>
              <a:chExt cx="466" cy="115"/>
            </a:xfrm>
          </p:grpSpPr>
          <p:sp>
            <p:nvSpPr>
              <p:cNvPr id="6180" name="Rectangle 202"/>
              <p:cNvSpPr>
                <a:spLocks noChangeArrowheads="1"/>
              </p:cNvSpPr>
              <p:nvPr/>
            </p:nvSpPr>
            <p:spPr bwMode="auto">
              <a:xfrm flipV="1">
                <a:off x="6010" y="3884"/>
                <a:ext cx="116" cy="115"/>
              </a:xfrm>
              <a:prstGeom prst="rect">
                <a:avLst/>
              </a:prstGeom>
              <a:solidFill>
                <a:srgbClr val="FF9900"/>
              </a:solidFill>
              <a:ln>
                <a:noFill/>
              </a:ln>
              <a:effectLst/>
              <a:extLst/>
            </p:spPr>
            <p:txBody>
              <a:bodyPr wrap="none" anchor="ctr"/>
              <a:lstStyle/>
              <a:p>
                <a:pPr>
                  <a:defRPr/>
                </a:pPr>
                <a:endParaRPr lang="zh-CN" altLang="en-US"/>
              </a:p>
            </p:txBody>
          </p:sp>
          <p:sp>
            <p:nvSpPr>
              <p:cNvPr id="6181" name="Rectangle 203"/>
              <p:cNvSpPr>
                <a:spLocks noChangeArrowheads="1"/>
              </p:cNvSpPr>
              <p:nvPr/>
            </p:nvSpPr>
            <p:spPr bwMode="auto">
              <a:xfrm flipV="1">
                <a:off x="6126" y="3884"/>
                <a:ext cx="116" cy="115"/>
              </a:xfrm>
              <a:prstGeom prst="rect">
                <a:avLst/>
              </a:prstGeom>
              <a:solidFill>
                <a:srgbClr val="FFCC99"/>
              </a:solidFill>
              <a:ln>
                <a:noFill/>
              </a:ln>
              <a:effectLst/>
              <a:extLst/>
            </p:spPr>
            <p:txBody>
              <a:bodyPr wrap="none" anchor="ctr"/>
              <a:lstStyle/>
              <a:p>
                <a:pPr>
                  <a:defRPr/>
                </a:pPr>
                <a:endParaRPr lang="zh-CN" altLang="en-US"/>
              </a:p>
            </p:txBody>
          </p:sp>
          <p:sp>
            <p:nvSpPr>
              <p:cNvPr id="6182" name="Rectangle 204"/>
              <p:cNvSpPr>
                <a:spLocks noChangeArrowheads="1"/>
              </p:cNvSpPr>
              <p:nvPr/>
            </p:nvSpPr>
            <p:spPr bwMode="auto">
              <a:xfrm flipV="1">
                <a:off x="6242" y="3884"/>
                <a:ext cx="117" cy="115"/>
              </a:xfrm>
              <a:prstGeom prst="rect">
                <a:avLst/>
              </a:prstGeom>
              <a:solidFill>
                <a:srgbClr val="FFCC66"/>
              </a:solidFill>
              <a:ln>
                <a:noFill/>
              </a:ln>
              <a:effectLst/>
              <a:extLst/>
            </p:spPr>
            <p:txBody>
              <a:bodyPr wrap="none" anchor="ctr"/>
              <a:lstStyle/>
              <a:p>
                <a:pPr>
                  <a:defRPr/>
                </a:pPr>
                <a:endParaRPr lang="zh-CN" altLang="en-US"/>
              </a:p>
            </p:txBody>
          </p:sp>
          <p:sp>
            <p:nvSpPr>
              <p:cNvPr id="6183" name="Rectangle 205"/>
              <p:cNvSpPr>
                <a:spLocks noChangeArrowheads="1"/>
              </p:cNvSpPr>
              <p:nvPr/>
            </p:nvSpPr>
            <p:spPr bwMode="auto">
              <a:xfrm flipV="1">
                <a:off x="5893" y="3884"/>
                <a:ext cx="117" cy="115"/>
              </a:xfrm>
              <a:prstGeom prst="rect">
                <a:avLst/>
              </a:prstGeom>
              <a:solidFill>
                <a:srgbClr val="808080"/>
              </a:solidFill>
              <a:ln>
                <a:noFill/>
              </a:ln>
              <a:effectLst/>
              <a:extLst/>
            </p:spPr>
            <p:txBody>
              <a:bodyPr wrap="none" anchor="ctr"/>
              <a:lstStyle/>
              <a:p>
                <a:pPr>
                  <a:defRPr/>
                </a:pPr>
                <a:endParaRPr lang="zh-CN" altLang="en-US"/>
              </a:p>
            </p:txBody>
          </p:sp>
        </p:grpSp>
        <p:grpSp>
          <p:nvGrpSpPr>
            <p:cNvPr id="5146" name="Group 206"/>
            <p:cNvGrpSpPr>
              <a:grpSpLocks/>
            </p:cNvGrpSpPr>
            <p:nvPr/>
          </p:nvGrpSpPr>
          <p:grpSpPr bwMode="auto">
            <a:xfrm>
              <a:off x="5893" y="4026"/>
              <a:ext cx="466" cy="115"/>
              <a:chOff x="5893" y="4026"/>
              <a:chExt cx="466" cy="115"/>
            </a:xfrm>
          </p:grpSpPr>
          <p:sp>
            <p:nvSpPr>
              <p:cNvPr id="6176" name="Rectangle 207"/>
              <p:cNvSpPr>
                <a:spLocks noChangeArrowheads="1"/>
              </p:cNvSpPr>
              <p:nvPr/>
            </p:nvSpPr>
            <p:spPr bwMode="auto">
              <a:xfrm flipV="1">
                <a:off x="6010" y="4026"/>
                <a:ext cx="116" cy="115"/>
              </a:xfrm>
              <a:prstGeom prst="rect">
                <a:avLst/>
              </a:prstGeom>
              <a:solidFill>
                <a:srgbClr val="006699"/>
              </a:solidFill>
              <a:ln>
                <a:noFill/>
              </a:ln>
              <a:effectLst/>
              <a:extLst/>
            </p:spPr>
            <p:txBody>
              <a:bodyPr wrap="none" anchor="ctr"/>
              <a:lstStyle/>
              <a:p>
                <a:pPr>
                  <a:defRPr/>
                </a:pPr>
                <a:endParaRPr lang="zh-CN" altLang="en-US"/>
              </a:p>
            </p:txBody>
          </p:sp>
          <p:sp>
            <p:nvSpPr>
              <p:cNvPr id="6177" name="Rectangle 208"/>
              <p:cNvSpPr>
                <a:spLocks noChangeArrowheads="1"/>
              </p:cNvSpPr>
              <p:nvPr/>
            </p:nvSpPr>
            <p:spPr bwMode="auto">
              <a:xfrm flipV="1">
                <a:off x="6126" y="4026"/>
                <a:ext cx="116" cy="115"/>
              </a:xfrm>
              <a:prstGeom prst="rect">
                <a:avLst/>
              </a:prstGeom>
              <a:solidFill>
                <a:srgbClr val="99CCFF"/>
              </a:solidFill>
              <a:ln>
                <a:noFill/>
              </a:ln>
              <a:effectLst/>
              <a:extLst/>
            </p:spPr>
            <p:txBody>
              <a:bodyPr wrap="none" anchor="ctr"/>
              <a:lstStyle/>
              <a:p>
                <a:pPr>
                  <a:defRPr/>
                </a:pPr>
                <a:endParaRPr lang="zh-CN" altLang="en-US"/>
              </a:p>
            </p:txBody>
          </p:sp>
          <p:sp>
            <p:nvSpPr>
              <p:cNvPr id="6178" name="Rectangle 209"/>
              <p:cNvSpPr>
                <a:spLocks noChangeArrowheads="1"/>
              </p:cNvSpPr>
              <p:nvPr/>
            </p:nvSpPr>
            <p:spPr bwMode="auto">
              <a:xfrm flipV="1">
                <a:off x="6242" y="4026"/>
                <a:ext cx="117" cy="115"/>
              </a:xfrm>
              <a:prstGeom prst="rect">
                <a:avLst/>
              </a:prstGeom>
              <a:solidFill>
                <a:srgbClr val="CCCCFF"/>
              </a:solidFill>
              <a:ln>
                <a:noFill/>
              </a:ln>
              <a:effectLst/>
              <a:extLst/>
            </p:spPr>
            <p:txBody>
              <a:bodyPr wrap="none" anchor="ctr"/>
              <a:lstStyle/>
              <a:p>
                <a:pPr>
                  <a:defRPr/>
                </a:pPr>
                <a:endParaRPr lang="zh-CN" altLang="en-US"/>
              </a:p>
            </p:txBody>
          </p:sp>
          <p:sp>
            <p:nvSpPr>
              <p:cNvPr id="6179" name="Rectangle 210"/>
              <p:cNvSpPr>
                <a:spLocks noChangeArrowheads="1"/>
              </p:cNvSpPr>
              <p:nvPr/>
            </p:nvSpPr>
            <p:spPr bwMode="auto">
              <a:xfrm flipV="1">
                <a:off x="5893" y="4026"/>
                <a:ext cx="117" cy="115"/>
              </a:xfrm>
              <a:prstGeom prst="rect">
                <a:avLst/>
              </a:prstGeom>
              <a:solidFill>
                <a:srgbClr val="808080"/>
              </a:solidFill>
              <a:ln>
                <a:noFill/>
              </a:ln>
              <a:effectLst/>
              <a:extLst/>
            </p:spPr>
            <p:txBody>
              <a:bodyPr wrap="none" anchor="ctr"/>
              <a:lstStyle/>
              <a:p>
                <a:pPr>
                  <a:defRPr/>
                </a:pPr>
                <a:endParaRPr lang="zh-CN" altLang="en-US"/>
              </a:p>
            </p:txBody>
          </p:sp>
        </p:grpSp>
        <p:grpSp>
          <p:nvGrpSpPr>
            <p:cNvPr id="5147" name="Group 211"/>
            <p:cNvGrpSpPr>
              <a:grpSpLocks/>
            </p:cNvGrpSpPr>
            <p:nvPr/>
          </p:nvGrpSpPr>
          <p:grpSpPr bwMode="auto">
            <a:xfrm>
              <a:off x="5893" y="4167"/>
              <a:ext cx="466" cy="115"/>
              <a:chOff x="5893" y="4167"/>
              <a:chExt cx="466" cy="115"/>
            </a:xfrm>
          </p:grpSpPr>
          <p:sp>
            <p:nvSpPr>
              <p:cNvPr id="6172" name="Rectangle 212"/>
              <p:cNvSpPr>
                <a:spLocks noChangeArrowheads="1"/>
              </p:cNvSpPr>
              <p:nvPr/>
            </p:nvSpPr>
            <p:spPr bwMode="auto">
              <a:xfrm flipV="1">
                <a:off x="6010" y="4167"/>
                <a:ext cx="116" cy="115"/>
              </a:xfrm>
              <a:prstGeom prst="rect">
                <a:avLst/>
              </a:prstGeom>
              <a:solidFill>
                <a:srgbClr val="009999"/>
              </a:solidFill>
              <a:ln>
                <a:noFill/>
              </a:ln>
              <a:effectLst/>
              <a:extLst/>
            </p:spPr>
            <p:txBody>
              <a:bodyPr wrap="none" anchor="ctr"/>
              <a:lstStyle/>
              <a:p>
                <a:pPr>
                  <a:defRPr/>
                </a:pPr>
                <a:endParaRPr lang="zh-CN" altLang="en-US"/>
              </a:p>
            </p:txBody>
          </p:sp>
          <p:sp>
            <p:nvSpPr>
              <p:cNvPr id="6173" name="Rectangle 213"/>
              <p:cNvSpPr>
                <a:spLocks noChangeArrowheads="1"/>
              </p:cNvSpPr>
              <p:nvPr/>
            </p:nvSpPr>
            <p:spPr bwMode="auto">
              <a:xfrm flipV="1">
                <a:off x="6126" y="4167"/>
                <a:ext cx="116" cy="115"/>
              </a:xfrm>
              <a:prstGeom prst="rect">
                <a:avLst/>
              </a:prstGeom>
              <a:solidFill>
                <a:srgbClr val="333399"/>
              </a:solidFill>
              <a:ln>
                <a:noFill/>
              </a:ln>
              <a:effectLst/>
              <a:extLst/>
            </p:spPr>
            <p:txBody>
              <a:bodyPr wrap="none" anchor="ctr"/>
              <a:lstStyle/>
              <a:p>
                <a:pPr>
                  <a:defRPr/>
                </a:pPr>
                <a:endParaRPr lang="zh-CN" altLang="en-US"/>
              </a:p>
            </p:txBody>
          </p:sp>
          <p:sp>
            <p:nvSpPr>
              <p:cNvPr id="6174" name="Rectangle 214"/>
              <p:cNvSpPr>
                <a:spLocks noChangeArrowheads="1"/>
              </p:cNvSpPr>
              <p:nvPr/>
            </p:nvSpPr>
            <p:spPr bwMode="auto">
              <a:xfrm flipV="1">
                <a:off x="6242" y="4167"/>
                <a:ext cx="117" cy="115"/>
              </a:xfrm>
              <a:prstGeom prst="rect">
                <a:avLst/>
              </a:prstGeom>
              <a:solidFill>
                <a:srgbClr val="BBE0E3"/>
              </a:solidFill>
              <a:ln>
                <a:noFill/>
              </a:ln>
              <a:effectLst/>
              <a:extLst/>
            </p:spPr>
            <p:txBody>
              <a:bodyPr wrap="none" anchor="ctr"/>
              <a:lstStyle/>
              <a:p>
                <a:pPr>
                  <a:defRPr/>
                </a:pPr>
                <a:endParaRPr lang="zh-CN" altLang="en-US"/>
              </a:p>
            </p:txBody>
          </p:sp>
          <p:sp>
            <p:nvSpPr>
              <p:cNvPr id="6175" name="Rectangle 215"/>
              <p:cNvSpPr>
                <a:spLocks noChangeArrowheads="1"/>
              </p:cNvSpPr>
              <p:nvPr/>
            </p:nvSpPr>
            <p:spPr bwMode="auto">
              <a:xfrm flipV="1">
                <a:off x="5893" y="4167"/>
                <a:ext cx="117" cy="115"/>
              </a:xfrm>
              <a:prstGeom prst="rect">
                <a:avLst/>
              </a:prstGeom>
              <a:solidFill>
                <a:srgbClr val="808080"/>
              </a:solidFill>
              <a:ln>
                <a:noFill/>
              </a:ln>
              <a:effectLst/>
              <a:extLst/>
            </p:spPr>
            <p:txBody>
              <a:bodyPr wrap="none" anchor="ctr"/>
              <a:lstStyle/>
              <a:p>
                <a:pPr>
                  <a:defRPr/>
                </a:pPr>
                <a:endParaRPr lang="zh-CN" altLang="en-US"/>
              </a:p>
            </p:txBody>
          </p:sp>
        </p:grpSp>
      </p:grpSp>
      <p:sp>
        <p:nvSpPr>
          <p:cNvPr id="6156" name="Rectangle 216"/>
          <p:cNvSpPr>
            <a:spLocks noChangeArrowheads="1"/>
          </p:cNvSpPr>
          <p:nvPr/>
        </p:nvSpPr>
        <p:spPr bwMode="auto">
          <a:xfrm>
            <a:off x="9251950" y="1341438"/>
            <a:ext cx="1192213" cy="1725612"/>
          </a:xfrm>
          <a:prstGeom prst="rect">
            <a:avLst/>
          </a:prstGeom>
          <a:noFill/>
          <a:ln>
            <a:noFill/>
          </a:ln>
          <a:effectLst/>
          <a:extLst/>
        </p:spPr>
        <p:txBody>
          <a:bodyPr lIns="80124" tIns="40063" rIns="80124" bIns="40063">
            <a:spAutoFit/>
          </a:bodyPr>
          <a:lstStyle/>
          <a:p>
            <a:pPr eaLnBrk="0" hangingPunct="0">
              <a:lnSpc>
                <a:spcPct val="120000"/>
              </a:lnSpc>
              <a:spcBef>
                <a:spcPct val="20000"/>
              </a:spcBef>
              <a:buFont typeface="Arial" pitchFamily="34" charset="0"/>
              <a:buNone/>
              <a:defRPr/>
            </a:pPr>
            <a:r>
              <a:rPr lang="zh-CN" altLang="en-US" sz="1100">
                <a:solidFill>
                  <a:srgbClr val="FFFFFF"/>
                </a:solidFill>
              </a:rPr>
              <a:t>配色参考方案：</a:t>
            </a:r>
          </a:p>
          <a:p>
            <a:pPr eaLnBrk="0" hangingPunct="0">
              <a:lnSpc>
                <a:spcPct val="120000"/>
              </a:lnSpc>
              <a:spcBef>
                <a:spcPct val="20000"/>
              </a:spcBef>
              <a:buFont typeface="Arial" pitchFamily="34" charset="0"/>
              <a:buNone/>
              <a:defRPr/>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6157" name="Rectangle 217"/>
          <p:cNvSpPr>
            <a:spLocks noChangeArrowheads="1"/>
          </p:cNvSpPr>
          <p:nvPr/>
        </p:nvSpPr>
        <p:spPr bwMode="auto">
          <a:xfrm>
            <a:off x="9251950" y="7938"/>
            <a:ext cx="1120775" cy="684212"/>
          </a:xfrm>
          <a:prstGeom prst="rect">
            <a:avLst/>
          </a:prstGeom>
          <a:noFill/>
          <a:ln>
            <a:noFill/>
          </a:ln>
          <a:effectLst/>
          <a:extLst/>
        </p:spPr>
        <p:txBody>
          <a:bodyPr lIns="80124" tIns="40063" rIns="80124" bIns="40063">
            <a:spAutoFit/>
          </a:bodyPr>
          <a:lstStyle/>
          <a:p>
            <a:pPr eaLnBrk="0" hangingPunct="0">
              <a:lnSpc>
                <a:spcPct val="120000"/>
              </a:lnSpc>
              <a:spcBef>
                <a:spcPct val="20000"/>
              </a:spcBef>
              <a:buFont typeface="Arial" pitchFamily="34" charset="0"/>
              <a:buNone/>
              <a:defRPr/>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5131" name="Picture 80" descr="bra200912090008_M副本"/>
          <p:cNvPicPr>
            <a:picLocks noChangeAspect="1" noChangeArrowheads="1"/>
          </p:cNvPicPr>
          <p:nvPr/>
        </p:nvPicPr>
        <p:blipFill>
          <a:blip r:embed="rId4" cstate="print"/>
          <a:srcRect/>
          <a:stretch>
            <a:fillRect/>
          </a:stretch>
        </p:blipFill>
        <p:spPr bwMode="auto">
          <a:xfrm>
            <a:off x="0" y="1268413"/>
            <a:ext cx="9144000" cy="2951162"/>
          </a:xfrm>
          <a:prstGeom prst="rect">
            <a:avLst/>
          </a:prstGeom>
          <a:noFill/>
          <a:ln w="9525">
            <a:noFill/>
            <a:miter lim="800000"/>
            <a:headEnd/>
            <a:tailEnd/>
          </a:ln>
        </p:spPr>
      </p:pic>
      <p:pic>
        <p:nvPicPr>
          <p:cNvPr id="5132" name="Picture 81" descr="未标题-2"/>
          <p:cNvPicPr>
            <a:picLocks noChangeAspect="1" noChangeArrowheads="1"/>
          </p:cNvPicPr>
          <p:nvPr/>
        </p:nvPicPr>
        <p:blipFill>
          <a:blip r:embed="rId5" cstate="print"/>
          <a:srcRect/>
          <a:stretch>
            <a:fillRect/>
          </a:stretch>
        </p:blipFill>
        <p:spPr bwMode="auto">
          <a:xfrm>
            <a:off x="6083300" y="1268413"/>
            <a:ext cx="3060700" cy="2949575"/>
          </a:xfrm>
          <a:prstGeom prst="rect">
            <a:avLst/>
          </a:prstGeom>
          <a:noFill/>
          <a:ln w="9525">
            <a:noFill/>
            <a:miter lim="800000"/>
            <a:headEnd/>
            <a:tailEnd/>
          </a:ln>
        </p:spPr>
      </p:pic>
      <p:sp>
        <p:nvSpPr>
          <p:cNvPr id="2" name="Text Box 7"/>
          <p:cNvSpPr txBox="1">
            <a:spLocks noChangeArrowheads="1"/>
          </p:cNvSpPr>
          <p:nvPr/>
        </p:nvSpPr>
        <p:spPr bwMode="auto">
          <a:xfrm>
            <a:off x="7229475" y="3795713"/>
            <a:ext cx="1258888" cy="244475"/>
          </a:xfrm>
          <a:prstGeom prst="rect">
            <a:avLst/>
          </a:prstGeom>
          <a:noFill/>
          <a:ln>
            <a:noFill/>
          </a:ln>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8"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8"/>
          <p:cNvSpPr>
            <a:spLocks noGrp="1" noChangeArrowheads="1"/>
          </p:cNvSpPr>
          <p:nvPr>
            <p:ph type="title"/>
          </p:nvPr>
        </p:nvSpPr>
        <p:spPr bwMode="auto">
          <a:xfrm>
            <a:off x="755650" y="4508500"/>
            <a:ext cx="5548313" cy="579438"/>
          </a:xfrm>
          <a:prstGeom prst="rect">
            <a:avLst/>
          </a:prstGeom>
          <a:noFill/>
          <a:ln w="9525">
            <a:noFill/>
            <a:miter lim="800000"/>
            <a:headEnd/>
            <a:tailEnd/>
          </a:ln>
        </p:spPr>
        <p:txBody>
          <a:bodyPr vert="horz" wrap="square" lIns="0" tIns="45720" rIns="91440" bIns="45720" numCol="1" anchor="t" anchorCtr="0" compatLnSpc="1">
            <a:prstTxWarp prst="textNoShape">
              <a:avLst/>
            </a:prstTxWarp>
            <a:spAutoFit/>
          </a:bodyPr>
          <a:lstStyle/>
          <a:p>
            <a:pPr lvl="0"/>
            <a:r>
              <a:rPr lang="zh-CN" altLang="en-US"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6148" name="Picture 6" descr="Logo"/>
          <p:cNvPicPr>
            <a:picLocks noChangeAspect="1" noChangeArrowheads="1"/>
          </p:cNvPicPr>
          <p:nvPr/>
        </p:nvPicPr>
        <p:blipFill>
          <a:blip r:embed="rId3" cstate="print"/>
          <a:srcRect/>
          <a:stretch>
            <a:fillRect/>
          </a:stretch>
        </p:blipFill>
        <p:spPr bwMode="auto">
          <a:xfrm>
            <a:off x="7669213" y="5684838"/>
            <a:ext cx="706437" cy="704850"/>
          </a:xfrm>
          <a:prstGeom prst="rect">
            <a:avLst/>
          </a:prstGeom>
          <a:noFill/>
          <a:ln w="9525">
            <a:noFill/>
            <a:miter lim="800000"/>
            <a:headEnd/>
            <a:tailEnd/>
          </a:ln>
        </p:spPr>
      </p:pic>
      <p:sp>
        <p:nvSpPr>
          <p:cNvPr id="7176" name="Rectangle 13"/>
          <p:cNvSpPr>
            <a:spLocks noChangeArrowheads="1"/>
          </p:cNvSpPr>
          <p:nvPr/>
        </p:nvSpPr>
        <p:spPr bwMode="auto">
          <a:xfrm>
            <a:off x="7235825" y="476250"/>
            <a:ext cx="1465263" cy="212725"/>
          </a:xfrm>
          <a:prstGeom prst="rect">
            <a:avLst/>
          </a:prstGeom>
          <a:noFill/>
          <a:ln>
            <a:noFill/>
          </a:ln>
          <a:effectLst/>
          <a:extLst/>
        </p:spPr>
        <p:txBody>
          <a:bodyPr lIns="0" tIns="0" rIns="0" bIns="0">
            <a:spAutoFit/>
          </a:bodyPr>
          <a:lstStyle/>
          <a:p>
            <a:pPr defTabSz="784225" eaLnBrk="0" hangingPunct="0">
              <a:defRPr/>
            </a:pPr>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7178" name="Rectangle 13"/>
          <p:cNvSpPr>
            <a:spLocks noChangeArrowheads="1"/>
          </p:cNvSpPr>
          <p:nvPr/>
        </p:nvSpPr>
        <p:spPr bwMode="auto">
          <a:xfrm>
            <a:off x="-1952625" y="692150"/>
            <a:ext cx="1844675" cy="5500688"/>
          </a:xfrm>
          <a:prstGeom prst="rect">
            <a:avLst/>
          </a:prstGeom>
          <a:noFill/>
          <a:ln>
            <a:noFill/>
          </a:ln>
          <a:effectLs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defRPr/>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defRPr/>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defRPr/>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defRPr/>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defRPr/>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defRPr/>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defRPr/>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defRPr/>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6152" name="Group 148"/>
          <p:cNvGrpSpPr>
            <a:grpSpLocks/>
          </p:cNvGrpSpPr>
          <p:nvPr/>
        </p:nvGrpSpPr>
        <p:grpSpPr bwMode="auto">
          <a:xfrm>
            <a:off x="9324975" y="3367088"/>
            <a:ext cx="919163" cy="3490912"/>
            <a:chOff x="5839" y="2160"/>
            <a:chExt cx="579" cy="2199"/>
          </a:xfrm>
        </p:grpSpPr>
        <p:sp>
          <p:nvSpPr>
            <p:cNvPr id="7182" name="Rectangle 149"/>
            <p:cNvSpPr>
              <a:spLocks noChangeArrowheads="1"/>
            </p:cNvSpPr>
            <p:nvPr/>
          </p:nvSpPr>
          <p:spPr bwMode="auto">
            <a:xfrm>
              <a:off x="5839" y="2160"/>
              <a:ext cx="579" cy="2199"/>
            </a:xfrm>
            <a:prstGeom prst="rect">
              <a:avLst/>
            </a:prstGeom>
            <a:solidFill>
              <a:srgbClr val="FFFFFF"/>
            </a:solidFill>
            <a:ln>
              <a:noFill/>
            </a:ln>
            <a:effectLst/>
            <a:extLst/>
          </p:spPr>
          <p:txBody>
            <a:bodyPr lIns="91425" tIns="45712" rIns="91425" bIns="45712" anchor="ctr">
              <a:spAutoFit/>
            </a:bodyPr>
            <a:lstStyle/>
            <a:p>
              <a:pPr>
                <a:defRPr/>
              </a:pPr>
              <a:endParaRPr lang="zh-CN" altLang="en-US"/>
            </a:p>
          </p:txBody>
        </p:sp>
        <p:grpSp>
          <p:nvGrpSpPr>
            <p:cNvPr id="6159" name="Group 150"/>
            <p:cNvGrpSpPr>
              <a:grpSpLocks/>
            </p:cNvGrpSpPr>
            <p:nvPr/>
          </p:nvGrpSpPr>
          <p:grpSpPr bwMode="auto">
            <a:xfrm>
              <a:off x="5893" y="2387"/>
              <a:ext cx="466" cy="115"/>
              <a:chOff x="5893" y="2387"/>
              <a:chExt cx="466" cy="115"/>
            </a:xfrm>
          </p:grpSpPr>
          <p:sp>
            <p:nvSpPr>
              <p:cNvPr id="7244" name="Rectangle 151"/>
              <p:cNvSpPr>
                <a:spLocks noChangeArrowheads="1"/>
              </p:cNvSpPr>
              <p:nvPr/>
            </p:nvSpPr>
            <p:spPr bwMode="auto">
              <a:xfrm flipV="1">
                <a:off x="6010" y="2387"/>
                <a:ext cx="116" cy="115"/>
              </a:xfrm>
              <a:prstGeom prst="rect">
                <a:avLst/>
              </a:prstGeom>
              <a:solidFill>
                <a:srgbClr val="FFCC66"/>
              </a:solidFill>
              <a:ln>
                <a:noFill/>
              </a:ln>
              <a:effectLst/>
              <a:extLst/>
            </p:spPr>
            <p:txBody>
              <a:bodyPr wrap="none" anchor="ctr"/>
              <a:lstStyle/>
              <a:p>
                <a:pPr>
                  <a:defRPr/>
                </a:pPr>
                <a:endParaRPr lang="zh-CN" altLang="en-US"/>
              </a:p>
            </p:txBody>
          </p:sp>
          <p:sp>
            <p:nvSpPr>
              <p:cNvPr id="7245" name="Rectangle 152"/>
              <p:cNvSpPr>
                <a:spLocks noChangeArrowheads="1"/>
              </p:cNvSpPr>
              <p:nvPr/>
            </p:nvSpPr>
            <p:spPr bwMode="auto">
              <a:xfrm flipV="1">
                <a:off x="6126" y="2387"/>
                <a:ext cx="116" cy="115"/>
              </a:xfrm>
              <a:prstGeom prst="rect">
                <a:avLst/>
              </a:prstGeom>
              <a:solidFill>
                <a:srgbClr val="FF9900"/>
              </a:solidFill>
              <a:ln>
                <a:noFill/>
              </a:ln>
              <a:effectLst/>
              <a:extLst/>
            </p:spPr>
            <p:txBody>
              <a:bodyPr wrap="none" anchor="ctr"/>
              <a:lstStyle/>
              <a:p>
                <a:pPr>
                  <a:defRPr/>
                </a:pPr>
                <a:endParaRPr lang="zh-CN" altLang="en-US"/>
              </a:p>
            </p:txBody>
          </p:sp>
          <p:sp>
            <p:nvSpPr>
              <p:cNvPr id="7246" name="Rectangle 153"/>
              <p:cNvSpPr>
                <a:spLocks noChangeArrowheads="1"/>
              </p:cNvSpPr>
              <p:nvPr/>
            </p:nvSpPr>
            <p:spPr bwMode="auto">
              <a:xfrm flipV="1">
                <a:off x="6242" y="2387"/>
                <a:ext cx="117" cy="115"/>
              </a:xfrm>
              <a:prstGeom prst="rect">
                <a:avLst/>
              </a:prstGeom>
              <a:solidFill>
                <a:srgbClr val="99660A"/>
              </a:solidFill>
              <a:ln>
                <a:noFill/>
              </a:ln>
              <a:effectLst/>
              <a:extLst/>
            </p:spPr>
            <p:txBody>
              <a:bodyPr wrap="none" anchor="ctr"/>
              <a:lstStyle/>
              <a:p>
                <a:pPr>
                  <a:defRPr/>
                </a:pPr>
                <a:endParaRPr lang="zh-CN" altLang="en-US"/>
              </a:p>
            </p:txBody>
          </p:sp>
          <p:sp>
            <p:nvSpPr>
              <p:cNvPr id="7247" name="Rectangle 154"/>
              <p:cNvSpPr>
                <a:spLocks noChangeArrowheads="1"/>
              </p:cNvSpPr>
              <p:nvPr/>
            </p:nvSpPr>
            <p:spPr bwMode="auto">
              <a:xfrm flipV="1">
                <a:off x="5893" y="2387"/>
                <a:ext cx="117" cy="115"/>
              </a:xfrm>
              <a:prstGeom prst="rect">
                <a:avLst/>
              </a:prstGeom>
              <a:solidFill>
                <a:srgbClr val="FFCC99"/>
              </a:solidFill>
              <a:ln>
                <a:noFill/>
              </a:ln>
              <a:effectLst/>
              <a:extLst/>
            </p:spPr>
            <p:txBody>
              <a:bodyPr wrap="none" anchor="ctr"/>
              <a:lstStyle/>
              <a:p>
                <a:pPr>
                  <a:defRPr/>
                </a:pPr>
                <a:endParaRPr lang="zh-CN" altLang="en-US"/>
              </a:p>
            </p:txBody>
          </p:sp>
        </p:grpSp>
        <p:grpSp>
          <p:nvGrpSpPr>
            <p:cNvPr id="6160" name="Group 155"/>
            <p:cNvGrpSpPr>
              <a:grpSpLocks/>
            </p:cNvGrpSpPr>
            <p:nvPr/>
          </p:nvGrpSpPr>
          <p:grpSpPr bwMode="auto">
            <a:xfrm>
              <a:off x="5893" y="2523"/>
              <a:ext cx="466" cy="115"/>
              <a:chOff x="5893" y="2523"/>
              <a:chExt cx="466" cy="115"/>
            </a:xfrm>
          </p:grpSpPr>
          <p:sp>
            <p:nvSpPr>
              <p:cNvPr id="7240" name="Rectangle 156"/>
              <p:cNvSpPr>
                <a:spLocks noChangeArrowheads="1"/>
              </p:cNvSpPr>
              <p:nvPr/>
            </p:nvSpPr>
            <p:spPr bwMode="auto">
              <a:xfrm flipV="1">
                <a:off x="6010" y="2523"/>
                <a:ext cx="116" cy="115"/>
              </a:xfrm>
              <a:prstGeom prst="rect">
                <a:avLst/>
              </a:prstGeom>
              <a:solidFill>
                <a:srgbClr val="99CCFF"/>
              </a:solidFill>
              <a:ln>
                <a:noFill/>
              </a:ln>
              <a:effectLst/>
              <a:extLst/>
            </p:spPr>
            <p:txBody>
              <a:bodyPr wrap="none" anchor="ctr"/>
              <a:lstStyle/>
              <a:p>
                <a:pPr>
                  <a:defRPr/>
                </a:pPr>
                <a:endParaRPr lang="zh-CN" altLang="en-US"/>
              </a:p>
            </p:txBody>
          </p:sp>
          <p:sp>
            <p:nvSpPr>
              <p:cNvPr id="7241" name="Rectangle 157"/>
              <p:cNvSpPr>
                <a:spLocks noChangeArrowheads="1"/>
              </p:cNvSpPr>
              <p:nvPr/>
            </p:nvSpPr>
            <p:spPr bwMode="auto">
              <a:xfrm flipV="1">
                <a:off x="6126" y="2523"/>
                <a:ext cx="116" cy="115"/>
              </a:xfrm>
              <a:prstGeom prst="rect">
                <a:avLst/>
              </a:prstGeom>
              <a:solidFill>
                <a:srgbClr val="99CCCC"/>
              </a:solidFill>
              <a:ln>
                <a:noFill/>
              </a:ln>
              <a:effectLst/>
              <a:extLst/>
            </p:spPr>
            <p:txBody>
              <a:bodyPr wrap="none" anchor="ctr"/>
              <a:lstStyle/>
              <a:p>
                <a:pPr>
                  <a:defRPr/>
                </a:pPr>
                <a:endParaRPr lang="zh-CN" altLang="en-US"/>
              </a:p>
            </p:txBody>
          </p:sp>
          <p:sp>
            <p:nvSpPr>
              <p:cNvPr id="7242" name="Rectangle 158"/>
              <p:cNvSpPr>
                <a:spLocks noChangeArrowheads="1"/>
              </p:cNvSpPr>
              <p:nvPr/>
            </p:nvSpPr>
            <p:spPr bwMode="auto">
              <a:xfrm flipV="1">
                <a:off x="6242" y="2523"/>
                <a:ext cx="117" cy="115"/>
              </a:xfrm>
              <a:prstGeom prst="rect">
                <a:avLst/>
              </a:prstGeom>
              <a:solidFill>
                <a:srgbClr val="009999"/>
              </a:solidFill>
              <a:ln>
                <a:noFill/>
              </a:ln>
              <a:effectLst/>
              <a:extLst/>
            </p:spPr>
            <p:txBody>
              <a:bodyPr wrap="none" anchor="ctr"/>
              <a:lstStyle/>
              <a:p>
                <a:pPr>
                  <a:defRPr/>
                </a:pPr>
                <a:endParaRPr lang="zh-CN" altLang="en-US"/>
              </a:p>
            </p:txBody>
          </p:sp>
          <p:sp>
            <p:nvSpPr>
              <p:cNvPr id="7243" name="Rectangle 159"/>
              <p:cNvSpPr>
                <a:spLocks noChangeArrowheads="1"/>
              </p:cNvSpPr>
              <p:nvPr/>
            </p:nvSpPr>
            <p:spPr bwMode="auto">
              <a:xfrm flipV="1">
                <a:off x="5893" y="2523"/>
                <a:ext cx="117" cy="115"/>
              </a:xfrm>
              <a:prstGeom prst="rect">
                <a:avLst/>
              </a:prstGeom>
              <a:solidFill>
                <a:srgbClr val="CCCCFF"/>
              </a:solidFill>
              <a:ln>
                <a:noFill/>
              </a:ln>
              <a:effectLst/>
              <a:extLst/>
            </p:spPr>
            <p:txBody>
              <a:bodyPr wrap="none" anchor="ctr"/>
              <a:lstStyle/>
              <a:p>
                <a:pPr>
                  <a:defRPr/>
                </a:pPr>
                <a:endParaRPr lang="zh-CN" altLang="en-US"/>
              </a:p>
            </p:txBody>
          </p:sp>
        </p:grpSp>
        <p:grpSp>
          <p:nvGrpSpPr>
            <p:cNvPr id="6161" name="Group 160"/>
            <p:cNvGrpSpPr>
              <a:grpSpLocks/>
            </p:cNvGrpSpPr>
            <p:nvPr/>
          </p:nvGrpSpPr>
          <p:grpSpPr bwMode="auto">
            <a:xfrm>
              <a:off x="5893" y="2659"/>
              <a:ext cx="466" cy="115"/>
              <a:chOff x="5893" y="2659"/>
              <a:chExt cx="466" cy="115"/>
            </a:xfrm>
          </p:grpSpPr>
          <p:sp>
            <p:nvSpPr>
              <p:cNvPr id="7236" name="Rectangle 161"/>
              <p:cNvSpPr>
                <a:spLocks noChangeArrowheads="1"/>
              </p:cNvSpPr>
              <p:nvPr/>
            </p:nvSpPr>
            <p:spPr bwMode="auto">
              <a:xfrm flipV="1">
                <a:off x="6010" y="2659"/>
                <a:ext cx="116" cy="115"/>
              </a:xfrm>
              <a:prstGeom prst="rect">
                <a:avLst/>
              </a:prstGeom>
              <a:solidFill>
                <a:srgbClr val="99CCCC"/>
              </a:solidFill>
              <a:ln>
                <a:noFill/>
              </a:ln>
              <a:effectLst/>
              <a:extLst/>
            </p:spPr>
            <p:txBody>
              <a:bodyPr wrap="none" anchor="ctr"/>
              <a:lstStyle/>
              <a:p>
                <a:pPr>
                  <a:defRPr/>
                </a:pPr>
                <a:endParaRPr lang="zh-CN" altLang="en-US"/>
              </a:p>
            </p:txBody>
          </p:sp>
          <p:sp>
            <p:nvSpPr>
              <p:cNvPr id="7237" name="Rectangle 162"/>
              <p:cNvSpPr>
                <a:spLocks noChangeArrowheads="1"/>
              </p:cNvSpPr>
              <p:nvPr/>
            </p:nvSpPr>
            <p:spPr bwMode="auto">
              <a:xfrm flipV="1">
                <a:off x="6126" y="2659"/>
                <a:ext cx="116" cy="115"/>
              </a:xfrm>
              <a:prstGeom prst="rect">
                <a:avLst/>
              </a:prstGeom>
              <a:solidFill>
                <a:srgbClr val="0099CC"/>
              </a:solidFill>
              <a:ln>
                <a:noFill/>
              </a:ln>
              <a:effectLst/>
              <a:extLst/>
            </p:spPr>
            <p:txBody>
              <a:bodyPr wrap="none" anchor="ctr"/>
              <a:lstStyle/>
              <a:p>
                <a:pPr>
                  <a:defRPr/>
                </a:pPr>
                <a:endParaRPr lang="zh-CN" altLang="en-US"/>
              </a:p>
            </p:txBody>
          </p:sp>
          <p:sp>
            <p:nvSpPr>
              <p:cNvPr id="7238" name="Rectangle 163"/>
              <p:cNvSpPr>
                <a:spLocks noChangeArrowheads="1"/>
              </p:cNvSpPr>
              <p:nvPr/>
            </p:nvSpPr>
            <p:spPr bwMode="auto">
              <a:xfrm flipV="1">
                <a:off x="6242" y="2659"/>
                <a:ext cx="117" cy="115"/>
              </a:xfrm>
              <a:prstGeom prst="rect">
                <a:avLst/>
              </a:prstGeom>
              <a:solidFill>
                <a:srgbClr val="006699"/>
              </a:solidFill>
              <a:ln>
                <a:noFill/>
              </a:ln>
              <a:effectLst/>
              <a:extLst/>
            </p:spPr>
            <p:txBody>
              <a:bodyPr wrap="none" anchor="ctr"/>
              <a:lstStyle/>
              <a:p>
                <a:pPr>
                  <a:defRPr/>
                </a:pPr>
                <a:endParaRPr lang="zh-CN" altLang="en-US"/>
              </a:p>
            </p:txBody>
          </p:sp>
          <p:sp>
            <p:nvSpPr>
              <p:cNvPr id="7239" name="Rectangle 164"/>
              <p:cNvSpPr>
                <a:spLocks noChangeArrowheads="1"/>
              </p:cNvSpPr>
              <p:nvPr/>
            </p:nvSpPr>
            <p:spPr bwMode="auto">
              <a:xfrm flipV="1">
                <a:off x="5893" y="2659"/>
                <a:ext cx="117" cy="115"/>
              </a:xfrm>
              <a:prstGeom prst="rect">
                <a:avLst/>
              </a:prstGeom>
              <a:solidFill>
                <a:srgbClr val="CCFF99"/>
              </a:solidFill>
              <a:ln>
                <a:noFill/>
              </a:ln>
              <a:effectLst/>
              <a:extLst/>
            </p:spPr>
            <p:txBody>
              <a:bodyPr wrap="none" anchor="ctr"/>
              <a:lstStyle/>
              <a:p>
                <a:pPr>
                  <a:defRPr/>
                </a:pPr>
                <a:endParaRPr lang="zh-CN" altLang="en-US"/>
              </a:p>
            </p:txBody>
          </p:sp>
        </p:grpSp>
        <p:grpSp>
          <p:nvGrpSpPr>
            <p:cNvPr id="6162" name="Group 165"/>
            <p:cNvGrpSpPr>
              <a:grpSpLocks/>
            </p:cNvGrpSpPr>
            <p:nvPr/>
          </p:nvGrpSpPr>
          <p:grpSpPr bwMode="auto">
            <a:xfrm>
              <a:off x="5893" y="2251"/>
              <a:ext cx="466" cy="119"/>
              <a:chOff x="5893" y="2251"/>
              <a:chExt cx="466" cy="119"/>
            </a:xfrm>
          </p:grpSpPr>
          <p:sp>
            <p:nvSpPr>
              <p:cNvPr id="7232" name="Rectangle 166"/>
              <p:cNvSpPr>
                <a:spLocks noChangeArrowheads="1"/>
              </p:cNvSpPr>
              <p:nvPr/>
            </p:nvSpPr>
            <p:spPr bwMode="auto">
              <a:xfrm flipV="1">
                <a:off x="6126" y="2251"/>
                <a:ext cx="116" cy="119"/>
              </a:xfrm>
              <a:prstGeom prst="rect">
                <a:avLst/>
              </a:prstGeom>
              <a:solidFill>
                <a:srgbClr val="FF9900"/>
              </a:solidFill>
              <a:ln>
                <a:noFill/>
              </a:ln>
              <a:effectLst/>
              <a:extLst/>
            </p:spPr>
            <p:txBody>
              <a:bodyPr wrap="none" anchor="ctr"/>
              <a:lstStyle/>
              <a:p>
                <a:pPr>
                  <a:defRPr/>
                </a:pPr>
                <a:endParaRPr lang="zh-CN" altLang="en-US"/>
              </a:p>
            </p:txBody>
          </p:sp>
          <p:sp>
            <p:nvSpPr>
              <p:cNvPr id="7233" name="Rectangle 167"/>
              <p:cNvSpPr>
                <a:spLocks noChangeArrowheads="1"/>
              </p:cNvSpPr>
              <p:nvPr/>
            </p:nvSpPr>
            <p:spPr bwMode="auto">
              <a:xfrm flipV="1">
                <a:off x="6242" y="2251"/>
                <a:ext cx="117" cy="119"/>
              </a:xfrm>
              <a:prstGeom prst="rect">
                <a:avLst/>
              </a:prstGeom>
              <a:solidFill>
                <a:srgbClr val="CCCCCC"/>
              </a:solidFill>
              <a:ln>
                <a:noFill/>
              </a:ln>
              <a:effectLst/>
              <a:extLst/>
            </p:spPr>
            <p:txBody>
              <a:bodyPr wrap="none" anchor="ctr"/>
              <a:lstStyle/>
              <a:p>
                <a:pPr>
                  <a:defRPr/>
                </a:pPr>
                <a:endParaRPr lang="zh-CN" altLang="en-US"/>
              </a:p>
            </p:txBody>
          </p:sp>
          <p:sp>
            <p:nvSpPr>
              <p:cNvPr id="7234" name="Rectangle 168"/>
              <p:cNvSpPr>
                <a:spLocks noChangeArrowheads="1"/>
              </p:cNvSpPr>
              <p:nvPr/>
            </p:nvSpPr>
            <p:spPr bwMode="auto">
              <a:xfrm flipV="1">
                <a:off x="5893" y="2251"/>
                <a:ext cx="117" cy="119"/>
              </a:xfrm>
              <a:prstGeom prst="rect">
                <a:avLst/>
              </a:prstGeom>
              <a:solidFill>
                <a:srgbClr val="99CCFF"/>
              </a:solidFill>
              <a:ln>
                <a:noFill/>
              </a:ln>
              <a:effectLst/>
              <a:extLst/>
            </p:spPr>
            <p:txBody>
              <a:bodyPr wrap="none" anchor="ctr"/>
              <a:lstStyle/>
              <a:p>
                <a:pPr>
                  <a:defRPr/>
                </a:pPr>
                <a:endParaRPr lang="zh-CN" altLang="en-US"/>
              </a:p>
            </p:txBody>
          </p:sp>
          <p:sp>
            <p:nvSpPr>
              <p:cNvPr id="7235" name="Rectangle 169"/>
              <p:cNvSpPr>
                <a:spLocks noChangeArrowheads="1"/>
              </p:cNvSpPr>
              <p:nvPr/>
            </p:nvSpPr>
            <p:spPr bwMode="auto">
              <a:xfrm flipV="1">
                <a:off x="6010" y="2251"/>
                <a:ext cx="116" cy="119"/>
              </a:xfrm>
              <a:prstGeom prst="rect">
                <a:avLst/>
              </a:prstGeom>
              <a:solidFill>
                <a:srgbClr val="669900"/>
              </a:solidFill>
              <a:ln>
                <a:noFill/>
              </a:ln>
              <a:effectLst/>
              <a:extLst/>
            </p:spPr>
            <p:txBody>
              <a:bodyPr wrap="none" anchor="ctr"/>
              <a:lstStyle/>
              <a:p>
                <a:pPr>
                  <a:defRPr/>
                </a:pPr>
                <a:endParaRPr lang="zh-CN" altLang="en-US"/>
              </a:p>
            </p:txBody>
          </p:sp>
        </p:grpSp>
        <p:grpSp>
          <p:nvGrpSpPr>
            <p:cNvPr id="6163" name="Group 170"/>
            <p:cNvGrpSpPr>
              <a:grpSpLocks/>
            </p:cNvGrpSpPr>
            <p:nvPr/>
          </p:nvGrpSpPr>
          <p:grpSpPr bwMode="auto">
            <a:xfrm>
              <a:off x="5893" y="2886"/>
              <a:ext cx="466" cy="115"/>
              <a:chOff x="5893" y="2886"/>
              <a:chExt cx="466" cy="115"/>
            </a:xfrm>
          </p:grpSpPr>
          <p:sp>
            <p:nvSpPr>
              <p:cNvPr id="7228" name="Rectangle 171"/>
              <p:cNvSpPr>
                <a:spLocks noChangeArrowheads="1"/>
              </p:cNvSpPr>
              <p:nvPr/>
            </p:nvSpPr>
            <p:spPr bwMode="auto">
              <a:xfrm flipV="1">
                <a:off x="6010" y="2886"/>
                <a:ext cx="116" cy="115"/>
              </a:xfrm>
              <a:prstGeom prst="rect">
                <a:avLst/>
              </a:prstGeom>
              <a:solidFill>
                <a:srgbClr val="FF9900"/>
              </a:solidFill>
              <a:ln>
                <a:noFill/>
              </a:ln>
              <a:effectLst/>
              <a:extLst/>
            </p:spPr>
            <p:txBody>
              <a:bodyPr wrap="none" anchor="ctr"/>
              <a:lstStyle/>
              <a:p>
                <a:pPr>
                  <a:defRPr/>
                </a:pPr>
                <a:endParaRPr lang="zh-CN" altLang="en-US"/>
              </a:p>
            </p:txBody>
          </p:sp>
          <p:sp>
            <p:nvSpPr>
              <p:cNvPr id="7229" name="Rectangle 172"/>
              <p:cNvSpPr>
                <a:spLocks noChangeArrowheads="1"/>
              </p:cNvSpPr>
              <p:nvPr/>
            </p:nvSpPr>
            <p:spPr bwMode="auto">
              <a:xfrm flipV="1">
                <a:off x="6126" y="2886"/>
                <a:ext cx="116" cy="115"/>
              </a:xfrm>
              <a:prstGeom prst="rect">
                <a:avLst/>
              </a:prstGeom>
              <a:solidFill>
                <a:srgbClr val="FFCC99"/>
              </a:solidFill>
              <a:ln>
                <a:noFill/>
              </a:ln>
              <a:effectLst/>
              <a:extLst/>
            </p:spPr>
            <p:txBody>
              <a:bodyPr wrap="none" anchor="ctr"/>
              <a:lstStyle/>
              <a:p>
                <a:pPr>
                  <a:defRPr/>
                </a:pPr>
                <a:endParaRPr lang="zh-CN" altLang="en-US"/>
              </a:p>
            </p:txBody>
          </p:sp>
          <p:sp>
            <p:nvSpPr>
              <p:cNvPr id="7230" name="Rectangle 173"/>
              <p:cNvSpPr>
                <a:spLocks noChangeArrowheads="1"/>
              </p:cNvSpPr>
              <p:nvPr/>
            </p:nvSpPr>
            <p:spPr bwMode="auto">
              <a:xfrm flipV="1">
                <a:off x="6242" y="2886"/>
                <a:ext cx="117" cy="115"/>
              </a:xfrm>
              <a:prstGeom prst="rect">
                <a:avLst/>
              </a:prstGeom>
              <a:solidFill>
                <a:srgbClr val="FFCC66"/>
              </a:solidFill>
              <a:ln>
                <a:noFill/>
              </a:ln>
              <a:effectLst/>
              <a:extLst/>
            </p:spPr>
            <p:txBody>
              <a:bodyPr wrap="none" anchor="ctr"/>
              <a:lstStyle/>
              <a:p>
                <a:pPr>
                  <a:defRPr/>
                </a:pPr>
                <a:endParaRPr lang="zh-CN" altLang="en-US"/>
              </a:p>
            </p:txBody>
          </p:sp>
          <p:sp>
            <p:nvSpPr>
              <p:cNvPr id="7231" name="Rectangle 174"/>
              <p:cNvSpPr>
                <a:spLocks noChangeArrowheads="1"/>
              </p:cNvSpPr>
              <p:nvPr/>
            </p:nvSpPr>
            <p:spPr bwMode="auto">
              <a:xfrm flipV="1">
                <a:off x="5893" y="2886"/>
                <a:ext cx="117" cy="115"/>
              </a:xfrm>
              <a:prstGeom prst="rect">
                <a:avLst/>
              </a:prstGeom>
              <a:solidFill>
                <a:srgbClr val="000000"/>
              </a:solidFill>
              <a:ln>
                <a:noFill/>
              </a:ln>
              <a:effectLst/>
              <a:extLst/>
            </p:spPr>
            <p:txBody>
              <a:bodyPr wrap="none" anchor="ctr"/>
              <a:lstStyle/>
              <a:p>
                <a:pPr>
                  <a:defRPr/>
                </a:pPr>
                <a:endParaRPr lang="zh-CN" altLang="en-US"/>
              </a:p>
            </p:txBody>
          </p:sp>
        </p:grpSp>
        <p:grpSp>
          <p:nvGrpSpPr>
            <p:cNvPr id="6164" name="Group 175"/>
            <p:cNvGrpSpPr>
              <a:grpSpLocks/>
            </p:cNvGrpSpPr>
            <p:nvPr/>
          </p:nvGrpSpPr>
          <p:grpSpPr bwMode="auto">
            <a:xfrm>
              <a:off x="5893" y="3022"/>
              <a:ext cx="466" cy="115"/>
              <a:chOff x="5893" y="3022"/>
              <a:chExt cx="466" cy="115"/>
            </a:xfrm>
          </p:grpSpPr>
          <p:sp>
            <p:nvSpPr>
              <p:cNvPr id="7224" name="Rectangle 176"/>
              <p:cNvSpPr>
                <a:spLocks noChangeArrowheads="1"/>
              </p:cNvSpPr>
              <p:nvPr/>
            </p:nvSpPr>
            <p:spPr bwMode="auto">
              <a:xfrm flipV="1">
                <a:off x="6010" y="3022"/>
                <a:ext cx="116" cy="115"/>
              </a:xfrm>
              <a:prstGeom prst="rect">
                <a:avLst/>
              </a:prstGeom>
              <a:solidFill>
                <a:srgbClr val="006699"/>
              </a:solidFill>
              <a:ln>
                <a:noFill/>
              </a:ln>
              <a:effectLst/>
              <a:extLst/>
            </p:spPr>
            <p:txBody>
              <a:bodyPr wrap="none" anchor="ctr"/>
              <a:lstStyle/>
              <a:p>
                <a:pPr>
                  <a:defRPr/>
                </a:pPr>
                <a:endParaRPr lang="zh-CN" altLang="en-US"/>
              </a:p>
            </p:txBody>
          </p:sp>
          <p:sp>
            <p:nvSpPr>
              <p:cNvPr id="7225" name="Rectangle 177"/>
              <p:cNvSpPr>
                <a:spLocks noChangeArrowheads="1"/>
              </p:cNvSpPr>
              <p:nvPr/>
            </p:nvSpPr>
            <p:spPr bwMode="auto">
              <a:xfrm flipV="1">
                <a:off x="6126" y="3022"/>
                <a:ext cx="116" cy="115"/>
              </a:xfrm>
              <a:prstGeom prst="rect">
                <a:avLst/>
              </a:prstGeom>
              <a:solidFill>
                <a:srgbClr val="99CCFF"/>
              </a:solidFill>
              <a:ln>
                <a:noFill/>
              </a:ln>
              <a:effectLst/>
              <a:extLst/>
            </p:spPr>
            <p:txBody>
              <a:bodyPr wrap="none" anchor="ctr"/>
              <a:lstStyle/>
              <a:p>
                <a:pPr>
                  <a:defRPr/>
                </a:pPr>
                <a:endParaRPr lang="zh-CN" altLang="en-US"/>
              </a:p>
            </p:txBody>
          </p:sp>
          <p:sp>
            <p:nvSpPr>
              <p:cNvPr id="7226" name="Rectangle 178"/>
              <p:cNvSpPr>
                <a:spLocks noChangeArrowheads="1"/>
              </p:cNvSpPr>
              <p:nvPr/>
            </p:nvSpPr>
            <p:spPr bwMode="auto">
              <a:xfrm flipV="1">
                <a:off x="6242" y="3022"/>
                <a:ext cx="117" cy="115"/>
              </a:xfrm>
              <a:prstGeom prst="rect">
                <a:avLst/>
              </a:prstGeom>
              <a:solidFill>
                <a:srgbClr val="CCCCFF"/>
              </a:solidFill>
              <a:ln>
                <a:noFill/>
              </a:ln>
              <a:effectLst/>
              <a:extLst/>
            </p:spPr>
            <p:txBody>
              <a:bodyPr wrap="none" anchor="ctr"/>
              <a:lstStyle/>
              <a:p>
                <a:pPr>
                  <a:defRPr/>
                </a:pPr>
                <a:endParaRPr lang="zh-CN" altLang="en-US"/>
              </a:p>
            </p:txBody>
          </p:sp>
          <p:sp>
            <p:nvSpPr>
              <p:cNvPr id="7227" name="Rectangle 179"/>
              <p:cNvSpPr>
                <a:spLocks noChangeArrowheads="1"/>
              </p:cNvSpPr>
              <p:nvPr/>
            </p:nvSpPr>
            <p:spPr bwMode="auto">
              <a:xfrm flipV="1">
                <a:off x="5893" y="3022"/>
                <a:ext cx="117" cy="115"/>
              </a:xfrm>
              <a:prstGeom prst="rect">
                <a:avLst/>
              </a:prstGeom>
              <a:solidFill>
                <a:srgbClr val="990000"/>
              </a:solidFill>
              <a:ln>
                <a:noFill/>
              </a:ln>
              <a:effectLst/>
              <a:extLst/>
            </p:spPr>
            <p:txBody>
              <a:bodyPr wrap="none" anchor="ctr"/>
              <a:lstStyle/>
              <a:p>
                <a:pPr>
                  <a:defRPr/>
                </a:pPr>
                <a:endParaRPr lang="zh-CN" altLang="en-US"/>
              </a:p>
            </p:txBody>
          </p:sp>
        </p:grpSp>
        <p:grpSp>
          <p:nvGrpSpPr>
            <p:cNvPr id="6165" name="Group 180"/>
            <p:cNvGrpSpPr>
              <a:grpSpLocks/>
            </p:cNvGrpSpPr>
            <p:nvPr/>
          </p:nvGrpSpPr>
          <p:grpSpPr bwMode="auto">
            <a:xfrm>
              <a:off x="5893" y="3158"/>
              <a:ext cx="466" cy="115"/>
              <a:chOff x="5893" y="3158"/>
              <a:chExt cx="466" cy="115"/>
            </a:xfrm>
          </p:grpSpPr>
          <p:sp>
            <p:nvSpPr>
              <p:cNvPr id="7220" name="Rectangle 181"/>
              <p:cNvSpPr>
                <a:spLocks noChangeArrowheads="1"/>
              </p:cNvSpPr>
              <p:nvPr/>
            </p:nvSpPr>
            <p:spPr bwMode="auto">
              <a:xfrm flipV="1">
                <a:off x="6010" y="3158"/>
                <a:ext cx="116" cy="115"/>
              </a:xfrm>
              <a:prstGeom prst="rect">
                <a:avLst/>
              </a:prstGeom>
              <a:solidFill>
                <a:srgbClr val="009999"/>
              </a:solidFill>
              <a:ln>
                <a:noFill/>
              </a:ln>
              <a:effectLst/>
              <a:extLst/>
            </p:spPr>
            <p:txBody>
              <a:bodyPr wrap="none" anchor="ctr"/>
              <a:lstStyle/>
              <a:p>
                <a:pPr>
                  <a:defRPr/>
                </a:pPr>
                <a:endParaRPr lang="zh-CN" altLang="en-US"/>
              </a:p>
            </p:txBody>
          </p:sp>
          <p:sp>
            <p:nvSpPr>
              <p:cNvPr id="7221" name="Rectangle 182"/>
              <p:cNvSpPr>
                <a:spLocks noChangeArrowheads="1"/>
              </p:cNvSpPr>
              <p:nvPr/>
            </p:nvSpPr>
            <p:spPr bwMode="auto">
              <a:xfrm flipV="1">
                <a:off x="6126" y="3158"/>
                <a:ext cx="116" cy="115"/>
              </a:xfrm>
              <a:prstGeom prst="rect">
                <a:avLst/>
              </a:prstGeom>
              <a:solidFill>
                <a:srgbClr val="CCFF99"/>
              </a:solidFill>
              <a:ln>
                <a:noFill/>
              </a:ln>
              <a:effectLst/>
              <a:extLst/>
            </p:spPr>
            <p:txBody>
              <a:bodyPr wrap="none" anchor="ctr"/>
              <a:lstStyle/>
              <a:p>
                <a:pPr>
                  <a:defRPr/>
                </a:pPr>
                <a:endParaRPr lang="zh-CN" altLang="en-US"/>
              </a:p>
            </p:txBody>
          </p:sp>
          <p:sp>
            <p:nvSpPr>
              <p:cNvPr id="7222" name="Rectangle 183"/>
              <p:cNvSpPr>
                <a:spLocks noChangeArrowheads="1"/>
              </p:cNvSpPr>
              <p:nvPr/>
            </p:nvSpPr>
            <p:spPr bwMode="auto">
              <a:xfrm flipV="1">
                <a:off x="6242" y="3158"/>
                <a:ext cx="117" cy="115"/>
              </a:xfrm>
              <a:prstGeom prst="rect">
                <a:avLst/>
              </a:prstGeom>
              <a:solidFill>
                <a:srgbClr val="99CCCC"/>
              </a:solidFill>
              <a:ln>
                <a:noFill/>
              </a:ln>
              <a:effectLst/>
              <a:extLst/>
            </p:spPr>
            <p:txBody>
              <a:bodyPr wrap="none" anchor="ctr"/>
              <a:lstStyle/>
              <a:p>
                <a:pPr>
                  <a:defRPr/>
                </a:pPr>
                <a:endParaRPr lang="zh-CN" altLang="en-US"/>
              </a:p>
            </p:txBody>
          </p:sp>
          <p:sp>
            <p:nvSpPr>
              <p:cNvPr id="7223" name="Rectangle 184"/>
              <p:cNvSpPr>
                <a:spLocks noChangeArrowheads="1"/>
              </p:cNvSpPr>
              <p:nvPr/>
            </p:nvSpPr>
            <p:spPr bwMode="auto">
              <a:xfrm flipV="1">
                <a:off x="5893" y="3158"/>
                <a:ext cx="117" cy="115"/>
              </a:xfrm>
              <a:prstGeom prst="rect">
                <a:avLst/>
              </a:prstGeom>
              <a:solidFill>
                <a:srgbClr val="990000"/>
              </a:solidFill>
              <a:ln>
                <a:noFill/>
              </a:ln>
              <a:effectLst/>
              <a:extLst/>
            </p:spPr>
            <p:txBody>
              <a:bodyPr wrap="none" anchor="ctr"/>
              <a:lstStyle/>
              <a:p>
                <a:pPr>
                  <a:defRPr/>
                </a:pPr>
                <a:endParaRPr lang="zh-CN" altLang="en-US"/>
              </a:p>
            </p:txBody>
          </p:sp>
        </p:grpSp>
        <p:grpSp>
          <p:nvGrpSpPr>
            <p:cNvPr id="6166" name="Group 185"/>
            <p:cNvGrpSpPr>
              <a:grpSpLocks/>
            </p:cNvGrpSpPr>
            <p:nvPr/>
          </p:nvGrpSpPr>
          <p:grpSpPr bwMode="auto">
            <a:xfrm>
              <a:off x="5893" y="3385"/>
              <a:ext cx="466" cy="115"/>
              <a:chOff x="5893" y="3385"/>
              <a:chExt cx="466" cy="115"/>
            </a:xfrm>
          </p:grpSpPr>
          <p:sp>
            <p:nvSpPr>
              <p:cNvPr id="7216" name="Rectangle 186"/>
              <p:cNvSpPr>
                <a:spLocks noChangeArrowheads="1"/>
              </p:cNvSpPr>
              <p:nvPr/>
            </p:nvSpPr>
            <p:spPr bwMode="auto">
              <a:xfrm flipV="1">
                <a:off x="6010" y="3385"/>
                <a:ext cx="116" cy="115"/>
              </a:xfrm>
              <a:prstGeom prst="rect">
                <a:avLst/>
              </a:prstGeom>
              <a:solidFill>
                <a:srgbClr val="FF9900"/>
              </a:solidFill>
              <a:ln>
                <a:noFill/>
              </a:ln>
              <a:effectLst/>
              <a:extLst/>
            </p:spPr>
            <p:txBody>
              <a:bodyPr wrap="none" anchor="ctr"/>
              <a:lstStyle/>
              <a:p>
                <a:pPr>
                  <a:defRPr/>
                </a:pPr>
                <a:endParaRPr lang="zh-CN" altLang="en-US"/>
              </a:p>
            </p:txBody>
          </p:sp>
          <p:sp>
            <p:nvSpPr>
              <p:cNvPr id="7217" name="Rectangle 187"/>
              <p:cNvSpPr>
                <a:spLocks noChangeArrowheads="1"/>
              </p:cNvSpPr>
              <p:nvPr/>
            </p:nvSpPr>
            <p:spPr bwMode="auto">
              <a:xfrm flipV="1">
                <a:off x="6126" y="3385"/>
                <a:ext cx="116" cy="115"/>
              </a:xfrm>
              <a:prstGeom prst="rect">
                <a:avLst/>
              </a:prstGeom>
              <a:solidFill>
                <a:srgbClr val="FFCC99"/>
              </a:solidFill>
              <a:ln>
                <a:noFill/>
              </a:ln>
              <a:effectLst/>
              <a:extLst/>
            </p:spPr>
            <p:txBody>
              <a:bodyPr wrap="none" anchor="ctr"/>
              <a:lstStyle/>
              <a:p>
                <a:pPr>
                  <a:defRPr/>
                </a:pPr>
                <a:endParaRPr lang="zh-CN" altLang="en-US"/>
              </a:p>
            </p:txBody>
          </p:sp>
          <p:sp>
            <p:nvSpPr>
              <p:cNvPr id="7218" name="Rectangle 188"/>
              <p:cNvSpPr>
                <a:spLocks noChangeArrowheads="1"/>
              </p:cNvSpPr>
              <p:nvPr/>
            </p:nvSpPr>
            <p:spPr bwMode="auto">
              <a:xfrm flipV="1">
                <a:off x="6242" y="3385"/>
                <a:ext cx="117" cy="115"/>
              </a:xfrm>
              <a:prstGeom prst="rect">
                <a:avLst/>
              </a:prstGeom>
              <a:solidFill>
                <a:srgbClr val="FFCC66"/>
              </a:solidFill>
              <a:ln>
                <a:noFill/>
              </a:ln>
              <a:effectLst/>
              <a:extLst/>
            </p:spPr>
            <p:txBody>
              <a:bodyPr wrap="none" anchor="ctr"/>
              <a:lstStyle/>
              <a:p>
                <a:pPr>
                  <a:defRPr/>
                </a:pPr>
                <a:endParaRPr lang="zh-CN" altLang="en-US"/>
              </a:p>
            </p:txBody>
          </p:sp>
          <p:sp>
            <p:nvSpPr>
              <p:cNvPr id="7219" name="Rectangle 189"/>
              <p:cNvSpPr>
                <a:spLocks noChangeArrowheads="1"/>
              </p:cNvSpPr>
              <p:nvPr/>
            </p:nvSpPr>
            <p:spPr bwMode="auto">
              <a:xfrm flipV="1">
                <a:off x="5893" y="3385"/>
                <a:ext cx="117" cy="115"/>
              </a:xfrm>
              <a:prstGeom prst="rect">
                <a:avLst/>
              </a:prstGeom>
              <a:solidFill>
                <a:srgbClr val="000000"/>
              </a:solidFill>
              <a:ln>
                <a:noFill/>
              </a:ln>
              <a:effectLst/>
              <a:extLst/>
            </p:spPr>
            <p:txBody>
              <a:bodyPr wrap="none" anchor="ctr"/>
              <a:lstStyle/>
              <a:p>
                <a:pPr>
                  <a:defRPr/>
                </a:pPr>
                <a:endParaRPr lang="zh-CN" altLang="en-US"/>
              </a:p>
            </p:txBody>
          </p:sp>
        </p:grpSp>
        <p:grpSp>
          <p:nvGrpSpPr>
            <p:cNvPr id="6167" name="Group 190"/>
            <p:cNvGrpSpPr>
              <a:grpSpLocks/>
            </p:cNvGrpSpPr>
            <p:nvPr/>
          </p:nvGrpSpPr>
          <p:grpSpPr bwMode="auto">
            <a:xfrm>
              <a:off x="5893" y="3521"/>
              <a:ext cx="466" cy="115"/>
              <a:chOff x="5893" y="3521"/>
              <a:chExt cx="466" cy="115"/>
            </a:xfrm>
          </p:grpSpPr>
          <p:sp>
            <p:nvSpPr>
              <p:cNvPr id="7212" name="Rectangle 191"/>
              <p:cNvSpPr>
                <a:spLocks noChangeArrowheads="1"/>
              </p:cNvSpPr>
              <p:nvPr/>
            </p:nvSpPr>
            <p:spPr bwMode="auto">
              <a:xfrm flipV="1">
                <a:off x="6010" y="3521"/>
                <a:ext cx="116" cy="115"/>
              </a:xfrm>
              <a:prstGeom prst="rect">
                <a:avLst/>
              </a:prstGeom>
              <a:solidFill>
                <a:srgbClr val="006699"/>
              </a:solidFill>
              <a:ln>
                <a:noFill/>
              </a:ln>
              <a:effectLst/>
              <a:extLst/>
            </p:spPr>
            <p:txBody>
              <a:bodyPr wrap="none" anchor="ctr"/>
              <a:lstStyle/>
              <a:p>
                <a:pPr>
                  <a:defRPr/>
                </a:pPr>
                <a:endParaRPr lang="zh-CN" altLang="en-US"/>
              </a:p>
            </p:txBody>
          </p:sp>
          <p:sp>
            <p:nvSpPr>
              <p:cNvPr id="7213" name="Rectangle 192"/>
              <p:cNvSpPr>
                <a:spLocks noChangeArrowheads="1"/>
              </p:cNvSpPr>
              <p:nvPr/>
            </p:nvSpPr>
            <p:spPr bwMode="auto">
              <a:xfrm flipV="1">
                <a:off x="6126" y="3521"/>
                <a:ext cx="116" cy="115"/>
              </a:xfrm>
              <a:prstGeom prst="rect">
                <a:avLst/>
              </a:prstGeom>
              <a:solidFill>
                <a:srgbClr val="99CCFF"/>
              </a:solidFill>
              <a:ln>
                <a:noFill/>
              </a:ln>
              <a:effectLst/>
              <a:extLst/>
            </p:spPr>
            <p:txBody>
              <a:bodyPr wrap="none" anchor="ctr"/>
              <a:lstStyle/>
              <a:p>
                <a:pPr>
                  <a:defRPr/>
                </a:pPr>
                <a:endParaRPr lang="zh-CN" altLang="en-US"/>
              </a:p>
            </p:txBody>
          </p:sp>
          <p:sp>
            <p:nvSpPr>
              <p:cNvPr id="7214" name="Rectangle 193"/>
              <p:cNvSpPr>
                <a:spLocks noChangeArrowheads="1"/>
              </p:cNvSpPr>
              <p:nvPr/>
            </p:nvSpPr>
            <p:spPr bwMode="auto">
              <a:xfrm flipV="1">
                <a:off x="6242" y="3521"/>
                <a:ext cx="117" cy="115"/>
              </a:xfrm>
              <a:prstGeom prst="rect">
                <a:avLst/>
              </a:prstGeom>
              <a:solidFill>
                <a:srgbClr val="CCCCFF"/>
              </a:solidFill>
              <a:ln>
                <a:noFill/>
              </a:ln>
              <a:effectLst/>
              <a:extLst/>
            </p:spPr>
            <p:txBody>
              <a:bodyPr wrap="none" anchor="ctr"/>
              <a:lstStyle/>
              <a:p>
                <a:pPr>
                  <a:defRPr/>
                </a:pPr>
                <a:endParaRPr lang="zh-CN" altLang="en-US"/>
              </a:p>
            </p:txBody>
          </p:sp>
          <p:sp>
            <p:nvSpPr>
              <p:cNvPr id="7215" name="Rectangle 194"/>
              <p:cNvSpPr>
                <a:spLocks noChangeArrowheads="1"/>
              </p:cNvSpPr>
              <p:nvPr/>
            </p:nvSpPr>
            <p:spPr bwMode="auto">
              <a:xfrm flipV="1">
                <a:off x="5893" y="3521"/>
                <a:ext cx="117" cy="115"/>
              </a:xfrm>
              <a:prstGeom prst="rect">
                <a:avLst/>
              </a:prstGeom>
              <a:solidFill>
                <a:srgbClr val="000000"/>
              </a:solidFill>
              <a:ln>
                <a:noFill/>
              </a:ln>
              <a:effectLst/>
              <a:extLst/>
            </p:spPr>
            <p:txBody>
              <a:bodyPr wrap="none" anchor="ctr"/>
              <a:lstStyle/>
              <a:p>
                <a:pPr>
                  <a:defRPr/>
                </a:pPr>
                <a:endParaRPr lang="zh-CN" altLang="en-US"/>
              </a:p>
            </p:txBody>
          </p:sp>
        </p:grpSp>
        <p:grpSp>
          <p:nvGrpSpPr>
            <p:cNvPr id="6168" name="Group 195"/>
            <p:cNvGrpSpPr>
              <a:grpSpLocks/>
            </p:cNvGrpSpPr>
            <p:nvPr/>
          </p:nvGrpSpPr>
          <p:grpSpPr bwMode="auto">
            <a:xfrm>
              <a:off x="5893" y="3657"/>
              <a:ext cx="466" cy="115"/>
              <a:chOff x="5893" y="3657"/>
              <a:chExt cx="466" cy="115"/>
            </a:xfrm>
          </p:grpSpPr>
          <p:sp>
            <p:nvSpPr>
              <p:cNvPr id="7208" name="Rectangle 196"/>
              <p:cNvSpPr>
                <a:spLocks noChangeArrowheads="1"/>
              </p:cNvSpPr>
              <p:nvPr/>
            </p:nvSpPr>
            <p:spPr bwMode="auto">
              <a:xfrm flipV="1">
                <a:off x="6010" y="3657"/>
                <a:ext cx="116" cy="115"/>
              </a:xfrm>
              <a:prstGeom prst="rect">
                <a:avLst/>
              </a:prstGeom>
              <a:solidFill>
                <a:srgbClr val="009999"/>
              </a:solidFill>
              <a:ln>
                <a:noFill/>
              </a:ln>
              <a:effectLst/>
              <a:extLst/>
            </p:spPr>
            <p:txBody>
              <a:bodyPr wrap="none" anchor="ctr"/>
              <a:lstStyle/>
              <a:p>
                <a:pPr>
                  <a:defRPr/>
                </a:pPr>
                <a:endParaRPr lang="zh-CN" altLang="en-US"/>
              </a:p>
            </p:txBody>
          </p:sp>
          <p:sp>
            <p:nvSpPr>
              <p:cNvPr id="7209" name="Rectangle 197"/>
              <p:cNvSpPr>
                <a:spLocks noChangeArrowheads="1"/>
              </p:cNvSpPr>
              <p:nvPr/>
            </p:nvSpPr>
            <p:spPr bwMode="auto">
              <a:xfrm flipV="1">
                <a:off x="6126" y="3657"/>
                <a:ext cx="116" cy="115"/>
              </a:xfrm>
              <a:prstGeom prst="rect">
                <a:avLst/>
              </a:prstGeom>
              <a:solidFill>
                <a:srgbClr val="CCFF99"/>
              </a:solidFill>
              <a:ln>
                <a:noFill/>
              </a:ln>
              <a:effectLst/>
              <a:extLst/>
            </p:spPr>
            <p:txBody>
              <a:bodyPr wrap="none" anchor="ctr"/>
              <a:lstStyle/>
              <a:p>
                <a:pPr>
                  <a:defRPr/>
                </a:pPr>
                <a:endParaRPr lang="zh-CN" altLang="en-US"/>
              </a:p>
            </p:txBody>
          </p:sp>
          <p:sp>
            <p:nvSpPr>
              <p:cNvPr id="7210" name="Rectangle 198"/>
              <p:cNvSpPr>
                <a:spLocks noChangeArrowheads="1"/>
              </p:cNvSpPr>
              <p:nvPr/>
            </p:nvSpPr>
            <p:spPr bwMode="auto">
              <a:xfrm flipV="1">
                <a:off x="6242" y="3657"/>
                <a:ext cx="117" cy="115"/>
              </a:xfrm>
              <a:prstGeom prst="rect">
                <a:avLst/>
              </a:prstGeom>
              <a:solidFill>
                <a:srgbClr val="99CCCC"/>
              </a:solidFill>
              <a:ln>
                <a:noFill/>
              </a:ln>
              <a:effectLst/>
              <a:extLst/>
            </p:spPr>
            <p:txBody>
              <a:bodyPr wrap="none" anchor="ctr"/>
              <a:lstStyle/>
              <a:p>
                <a:pPr>
                  <a:defRPr/>
                </a:pPr>
                <a:endParaRPr lang="zh-CN" altLang="en-US"/>
              </a:p>
            </p:txBody>
          </p:sp>
          <p:sp>
            <p:nvSpPr>
              <p:cNvPr id="7211" name="Rectangle 199"/>
              <p:cNvSpPr>
                <a:spLocks noChangeArrowheads="1"/>
              </p:cNvSpPr>
              <p:nvPr/>
            </p:nvSpPr>
            <p:spPr bwMode="auto">
              <a:xfrm flipV="1">
                <a:off x="5893" y="3657"/>
                <a:ext cx="117" cy="115"/>
              </a:xfrm>
              <a:prstGeom prst="rect">
                <a:avLst/>
              </a:prstGeom>
              <a:solidFill>
                <a:srgbClr val="000000"/>
              </a:solidFill>
              <a:ln>
                <a:noFill/>
              </a:ln>
              <a:effectLst/>
              <a:extLst/>
            </p:spPr>
            <p:txBody>
              <a:bodyPr wrap="none" anchor="ctr"/>
              <a:lstStyle/>
              <a:p>
                <a:pPr>
                  <a:defRPr/>
                </a:pPr>
                <a:endParaRPr lang="zh-CN" altLang="en-US"/>
              </a:p>
            </p:txBody>
          </p:sp>
        </p:grpSp>
        <p:grpSp>
          <p:nvGrpSpPr>
            <p:cNvPr id="6169" name="Group 200"/>
            <p:cNvGrpSpPr>
              <a:grpSpLocks/>
            </p:cNvGrpSpPr>
            <p:nvPr/>
          </p:nvGrpSpPr>
          <p:grpSpPr bwMode="auto">
            <a:xfrm>
              <a:off x="5893" y="3884"/>
              <a:ext cx="466" cy="115"/>
              <a:chOff x="5893" y="3884"/>
              <a:chExt cx="466" cy="115"/>
            </a:xfrm>
          </p:grpSpPr>
          <p:sp>
            <p:nvSpPr>
              <p:cNvPr id="7204" name="Rectangle 201"/>
              <p:cNvSpPr>
                <a:spLocks noChangeArrowheads="1"/>
              </p:cNvSpPr>
              <p:nvPr/>
            </p:nvSpPr>
            <p:spPr bwMode="auto">
              <a:xfrm flipV="1">
                <a:off x="6010" y="3884"/>
                <a:ext cx="116" cy="115"/>
              </a:xfrm>
              <a:prstGeom prst="rect">
                <a:avLst/>
              </a:prstGeom>
              <a:solidFill>
                <a:srgbClr val="FF9900"/>
              </a:solidFill>
              <a:ln>
                <a:noFill/>
              </a:ln>
              <a:effectLst/>
              <a:extLst/>
            </p:spPr>
            <p:txBody>
              <a:bodyPr wrap="none" anchor="ctr"/>
              <a:lstStyle/>
              <a:p>
                <a:pPr>
                  <a:defRPr/>
                </a:pPr>
                <a:endParaRPr lang="zh-CN" altLang="en-US"/>
              </a:p>
            </p:txBody>
          </p:sp>
          <p:sp>
            <p:nvSpPr>
              <p:cNvPr id="7205" name="Rectangle 202"/>
              <p:cNvSpPr>
                <a:spLocks noChangeArrowheads="1"/>
              </p:cNvSpPr>
              <p:nvPr/>
            </p:nvSpPr>
            <p:spPr bwMode="auto">
              <a:xfrm flipV="1">
                <a:off x="6126" y="3884"/>
                <a:ext cx="116" cy="115"/>
              </a:xfrm>
              <a:prstGeom prst="rect">
                <a:avLst/>
              </a:prstGeom>
              <a:solidFill>
                <a:srgbClr val="FFCC99"/>
              </a:solidFill>
              <a:ln>
                <a:noFill/>
              </a:ln>
              <a:effectLst/>
              <a:extLst/>
            </p:spPr>
            <p:txBody>
              <a:bodyPr wrap="none" anchor="ctr"/>
              <a:lstStyle/>
              <a:p>
                <a:pPr>
                  <a:defRPr/>
                </a:pPr>
                <a:endParaRPr lang="zh-CN" altLang="en-US"/>
              </a:p>
            </p:txBody>
          </p:sp>
          <p:sp>
            <p:nvSpPr>
              <p:cNvPr id="7206" name="Rectangle 203"/>
              <p:cNvSpPr>
                <a:spLocks noChangeArrowheads="1"/>
              </p:cNvSpPr>
              <p:nvPr/>
            </p:nvSpPr>
            <p:spPr bwMode="auto">
              <a:xfrm flipV="1">
                <a:off x="6242" y="3884"/>
                <a:ext cx="117" cy="115"/>
              </a:xfrm>
              <a:prstGeom prst="rect">
                <a:avLst/>
              </a:prstGeom>
              <a:solidFill>
                <a:srgbClr val="FFCC66"/>
              </a:solidFill>
              <a:ln>
                <a:noFill/>
              </a:ln>
              <a:effectLst/>
              <a:extLst/>
            </p:spPr>
            <p:txBody>
              <a:bodyPr wrap="none" anchor="ctr"/>
              <a:lstStyle/>
              <a:p>
                <a:pPr>
                  <a:defRPr/>
                </a:pPr>
                <a:endParaRPr lang="zh-CN" altLang="en-US"/>
              </a:p>
            </p:txBody>
          </p:sp>
          <p:sp>
            <p:nvSpPr>
              <p:cNvPr id="7207" name="Rectangle 204"/>
              <p:cNvSpPr>
                <a:spLocks noChangeArrowheads="1"/>
              </p:cNvSpPr>
              <p:nvPr/>
            </p:nvSpPr>
            <p:spPr bwMode="auto">
              <a:xfrm flipV="1">
                <a:off x="5893" y="3884"/>
                <a:ext cx="117" cy="115"/>
              </a:xfrm>
              <a:prstGeom prst="rect">
                <a:avLst/>
              </a:prstGeom>
              <a:solidFill>
                <a:srgbClr val="808080"/>
              </a:solidFill>
              <a:ln>
                <a:noFill/>
              </a:ln>
              <a:effectLst/>
              <a:extLst/>
            </p:spPr>
            <p:txBody>
              <a:bodyPr wrap="none" anchor="ctr"/>
              <a:lstStyle/>
              <a:p>
                <a:pPr>
                  <a:defRPr/>
                </a:pPr>
                <a:endParaRPr lang="zh-CN" altLang="en-US"/>
              </a:p>
            </p:txBody>
          </p:sp>
        </p:grpSp>
        <p:grpSp>
          <p:nvGrpSpPr>
            <p:cNvPr id="6170" name="Group 205"/>
            <p:cNvGrpSpPr>
              <a:grpSpLocks/>
            </p:cNvGrpSpPr>
            <p:nvPr/>
          </p:nvGrpSpPr>
          <p:grpSpPr bwMode="auto">
            <a:xfrm>
              <a:off x="5893" y="4026"/>
              <a:ext cx="466" cy="115"/>
              <a:chOff x="5893" y="4026"/>
              <a:chExt cx="466" cy="115"/>
            </a:xfrm>
          </p:grpSpPr>
          <p:sp>
            <p:nvSpPr>
              <p:cNvPr id="7200" name="Rectangle 206"/>
              <p:cNvSpPr>
                <a:spLocks noChangeArrowheads="1"/>
              </p:cNvSpPr>
              <p:nvPr/>
            </p:nvSpPr>
            <p:spPr bwMode="auto">
              <a:xfrm flipV="1">
                <a:off x="6010" y="4026"/>
                <a:ext cx="116" cy="115"/>
              </a:xfrm>
              <a:prstGeom prst="rect">
                <a:avLst/>
              </a:prstGeom>
              <a:solidFill>
                <a:srgbClr val="006699"/>
              </a:solidFill>
              <a:ln>
                <a:noFill/>
              </a:ln>
              <a:effectLst/>
              <a:extLst/>
            </p:spPr>
            <p:txBody>
              <a:bodyPr wrap="none" anchor="ctr"/>
              <a:lstStyle/>
              <a:p>
                <a:pPr>
                  <a:defRPr/>
                </a:pPr>
                <a:endParaRPr lang="zh-CN" altLang="en-US"/>
              </a:p>
            </p:txBody>
          </p:sp>
          <p:sp>
            <p:nvSpPr>
              <p:cNvPr id="7201" name="Rectangle 207"/>
              <p:cNvSpPr>
                <a:spLocks noChangeArrowheads="1"/>
              </p:cNvSpPr>
              <p:nvPr/>
            </p:nvSpPr>
            <p:spPr bwMode="auto">
              <a:xfrm flipV="1">
                <a:off x="6126" y="4026"/>
                <a:ext cx="116" cy="115"/>
              </a:xfrm>
              <a:prstGeom prst="rect">
                <a:avLst/>
              </a:prstGeom>
              <a:solidFill>
                <a:srgbClr val="99CCFF"/>
              </a:solidFill>
              <a:ln>
                <a:noFill/>
              </a:ln>
              <a:effectLst/>
              <a:extLst/>
            </p:spPr>
            <p:txBody>
              <a:bodyPr wrap="none" anchor="ctr"/>
              <a:lstStyle/>
              <a:p>
                <a:pPr>
                  <a:defRPr/>
                </a:pPr>
                <a:endParaRPr lang="zh-CN" altLang="en-US"/>
              </a:p>
            </p:txBody>
          </p:sp>
          <p:sp>
            <p:nvSpPr>
              <p:cNvPr id="7202" name="Rectangle 208"/>
              <p:cNvSpPr>
                <a:spLocks noChangeArrowheads="1"/>
              </p:cNvSpPr>
              <p:nvPr/>
            </p:nvSpPr>
            <p:spPr bwMode="auto">
              <a:xfrm flipV="1">
                <a:off x="6242" y="4026"/>
                <a:ext cx="117" cy="115"/>
              </a:xfrm>
              <a:prstGeom prst="rect">
                <a:avLst/>
              </a:prstGeom>
              <a:solidFill>
                <a:srgbClr val="CCCCFF"/>
              </a:solidFill>
              <a:ln>
                <a:noFill/>
              </a:ln>
              <a:effectLst/>
              <a:extLst/>
            </p:spPr>
            <p:txBody>
              <a:bodyPr wrap="none" anchor="ctr"/>
              <a:lstStyle/>
              <a:p>
                <a:pPr>
                  <a:defRPr/>
                </a:pPr>
                <a:endParaRPr lang="zh-CN" altLang="en-US"/>
              </a:p>
            </p:txBody>
          </p:sp>
          <p:sp>
            <p:nvSpPr>
              <p:cNvPr id="7203" name="Rectangle 209"/>
              <p:cNvSpPr>
                <a:spLocks noChangeArrowheads="1"/>
              </p:cNvSpPr>
              <p:nvPr/>
            </p:nvSpPr>
            <p:spPr bwMode="auto">
              <a:xfrm flipV="1">
                <a:off x="5893" y="4026"/>
                <a:ext cx="117" cy="115"/>
              </a:xfrm>
              <a:prstGeom prst="rect">
                <a:avLst/>
              </a:prstGeom>
              <a:solidFill>
                <a:srgbClr val="808080"/>
              </a:solidFill>
              <a:ln>
                <a:noFill/>
              </a:ln>
              <a:effectLst/>
              <a:extLst/>
            </p:spPr>
            <p:txBody>
              <a:bodyPr wrap="none" anchor="ctr"/>
              <a:lstStyle/>
              <a:p>
                <a:pPr>
                  <a:defRPr/>
                </a:pPr>
                <a:endParaRPr lang="zh-CN" altLang="en-US"/>
              </a:p>
            </p:txBody>
          </p:sp>
        </p:grpSp>
        <p:grpSp>
          <p:nvGrpSpPr>
            <p:cNvPr id="6171" name="Group 210"/>
            <p:cNvGrpSpPr>
              <a:grpSpLocks/>
            </p:cNvGrpSpPr>
            <p:nvPr/>
          </p:nvGrpSpPr>
          <p:grpSpPr bwMode="auto">
            <a:xfrm>
              <a:off x="5893" y="4167"/>
              <a:ext cx="466" cy="115"/>
              <a:chOff x="5893" y="4167"/>
              <a:chExt cx="466" cy="115"/>
            </a:xfrm>
          </p:grpSpPr>
          <p:sp>
            <p:nvSpPr>
              <p:cNvPr id="7196" name="Rectangle 211"/>
              <p:cNvSpPr>
                <a:spLocks noChangeArrowheads="1"/>
              </p:cNvSpPr>
              <p:nvPr/>
            </p:nvSpPr>
            <p:spPr bwMode="auto">
              <a:xfrm flipV="1">
                <a:off x="6010" y="4167"/>
                <a:ext cx="116" cy="115"/>
              </a:xfrm>
              <a:prstGeom prst="rect">
                <a:avLst/>
              </a:prstGeom>
              <a:solidFill>
                <a:srgbClr val="009999"/>
              </a:solidFill>
              <a:ln>
                <a:noFill/>
              </a:ln>
              <a:effectLst/>
              <a:extLst/>
            </p:spPr>
            <p:txBody>
              <a:bodyPr wrap="none" anchor="ctr"/>
              <a:lstStyle/>
              <a:p>
                <a:pPr>
                  <a:defRPr/>
                </a:pPr>
                <a:endParaRPr lang="zh-CN" altLang="en-US"/>
              </a:p>
            </p:txBody>
          </p:sp>
          <p:sp>
            <p:nvSpPr>
              <p:cNvPr id="7197" name="Rectangle 212"/>
              <p:cNvSpPr>
                <a:spLocks noChangeArrowheads="1"/>
              </p:cNvSpPr>
              <p:nvPr/>
            </p:nvSpPr>
            <p:spPr bwMode="auto">
              <a:xfrm flipV="1">
                <a:off x="6126" y="4167"/>
                <a:ext cx="116" cy="115"/>
              </a:xfrm>
              <a:prstGeom prst="rect">
                <a:avLst/>
              </a:prstGeom>
              <a:solidFill>
                <a:srgbClr val="333399"/>
              </a:solidFill>
              <a:ln>
                <a:noFill/>
              </a:ln>
              <a:effectLst/>
              <a:extLst/>
            </p:spPr>
            <p:txBody>
              <a:bodyPr wrap="none" anchor="ctr"/>
              <a:lstStyle/>
              <a:p>
                <a:pPr>
                  <a:defRPr/>
                </a:pPr>
                <a:endParaRPr lang="zh-CN" altLang="en-US"/>
              </a:p>
            </p:txBody>
          </p:sp>
          <p:sp>
            <p:nvSpPr>
              <p:cNvPr id="7198" name="Rectangle 213"/>
              <p:cNvSpPr>
                <a:spLocks noChangeArrowheads="1"/>
              </p:cNvSpPr>
              <p:nvPr/>
            </p:nvSpPr>
            <p:spPr bwMode="auto">
              <a:xfrm flipV="1">
                <a:off x="6242" y="4167"/>
                <a:ext cx="117" cy="115"/>
              </a:xfrm>
              <a:prstGeom prst="rect">
                <a:avLst/>
              </a:prstGeom>
              <a:solidFill>
                <a:srgbClr val="BBE0E3"/>
              </a:solidFill>
              <a:ln>
                <a:noFill/>
              </a:ln>
              <a:effectLst/>
              <a:extLst/>
            </p:spPr>
            <p:txBody>
              <a:bodyPr wrap="none" anchor="ctr"/>
              <a:lstStyle/>
              <a:p>
                <a:pPr>
                  <a:defRPr/>
                </a:pPr>
                <a:endParaRPr lang="zh-CN" altLang="en-US"/>
              </a:p>
            </p:txBody>
          </p:sp>
          <p:sp>
            <p:nvSpPr>
              <p:cNvPr id="7199" name="Rectangle 214"/>
              <p:cNvSpPr>
                <a:spLocks noChangeArrowheads="1"/>
              </p:cNvSpPr>
              <p:nvPr/>
            </p:nvSpPr>
            <p:spPr bwMode="auto">
              <a:xfrm flipV="1">
                <a:off x="5893" y="4167"/>
                <a:ext cx="117" cy="115"/>
              </a:xfrm>
              <a:prstGeom prst="rect">
                <a:avLst/>
              </a:prstGeom>
              <a:solidFill>
                <a:srgbClr val="808080"/>
              </a:solidFill>
              <a:ln>
                <a:noFill/>
              </a:ln>
              <a:effectLst/>
              <a:extLst/>
            </p:spPr>
            <p:txBody>
              <a:bodyPr wrap="none" anchor="ctr"/>
              <a:lstStyle/>
              <a:p>
                <a:pPr>
                  <a:defRPr/>
                </a:pPr>
                <a:endParaRPr lang="zh-CN" altLang="en-US"/>
              </a:p>
            </p:txBody>
          </p:sp>
        </p:grpSp>
      </p:grpSp>
      <p:sp>
        <p:nvSpPr>
          <p:cNvPr id="7180" name="Rectangle 215"/>
          <p:cNvSpPr>
            <a:spLocks noChangeArrowheads="1"/>
          </p:cNvSpPr>
          <p:nvPr/>
        </p:nvSpPr>
        <p:spPr bwMode="auto">
          <a:xfrm>
            <a:off x="9251950" y="1341438"/>
            <a:ext cx="1192213" cy="1725612"/>
          </a:xfrm>
          <a:prstGeom prst="rect">
            <a:avLst/>
          </a:prstGeom>
          <a:noFill/>
          <a:ln>
            <a:noFill/>
          </a:ln>
          <a:effectLst/>
          <a:extLst/>
        </p:spPr>
        <p:txBody>
          <a:bodyPr lIns="80124" tIns="40063" rIns="80124" bIns="40063">
            <a:spAutoFit/>
          </a:bodyPr>
          <a:lstStyle/>
          <a:p>
            <a:pPr eaLnBrk="0" hangingPunct="0">
              <a:lnSpc>
                <a:spcPct val="120000"/>
              </a:lnSpc>
              <a:spcBef>
                <a:spcPct val="20000"/>
              </a:spcBef>
              <a:buFont typeface="Arial" pitchFamily="34" charset="0"/>
              <a:buNone/>
              <a:defRPr/>
            </a:pPr>
            <a:r>
              <a:rPr lang="zh-CN" altLang="en-US" sz="1100">
                <a:solidFill>
                  <a:srgbClr val="FFFFFF"/>
                </a:solidFill>
              </a:rPr>
              <a:t>配色参考方案：</a:t>
            </a:r>
          </a:p>
          <a:p>
            <a:pPr eaLnBrk="0" hangingPunct="0">
              <a:lnSpc>
                <a:spcPct val="120000"/>
              </a:lnSpc>
              <a:spcBef>
                <a:spcPct val="20000"/>
              </a:spcBef>
              <a:buFont typeface="Arial" pitchFamily="34" charset="0"/>
              <a:buNone/>
              <a:defRPr/>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7181" name="Rectangle 216"/>
          <p:cNvSpPr>
            <a:spLocks noChangeArrowheads="1"/>
          </p:cNvSpPr>
          <p:nvPr/>
        </p:nvSpPr>
        <p:spPr bwMode="auto">
          <a:xfrm>
            <a:off x="9251950" y="7938"/>
            <a:ext cx="1120775" cy="684212"/>
          </a:xfrm>
          <a:prstGeom prst="rect">
            <a:avLst/>
          </a:prstGeom>
          <a:noFill/>
          <a:ln>
            <a:noFill/>
          </a:ln>
          <a:effectLst/>
          <a:extLst/>
        </p:spPr>
        <p:txBody>
          <a:bodyPr lIns="80124" tIns="40063" rIns="80124" bIns="40063">
            <a:spAutoFit/>
          </a:bodyPr>
          <a:lstStyle/>
          <a:p>
            <a:pPr eaLnBrk="0" hangingPunct="0">
              <a:lnSpc>
                <a:spcPct val="120000"/>
              </a:lnSpc>
              <a:spcBef>
                <a:spcPct val="20000"/>
              </a:spcBef>
              <a:buFont typeface="Arial" pitchFamily="34" charset="0"/>
              <a:buNone/>
              <a:defRPr/>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6155" name="Picture 80" descr="sb10064568n-001副本"/>
          <p:cNvPicPr>
            <a:picLocks noChangeAspect="1" noChangeArrowheads="1"/>
          </p:cNvPicPr>
          <p:nvPr/>
        </p:nvPicPr>
        <p:blipFill>
          <a:blip r:embed="rId4" cstate="print"/>
          <a:srcRect/>
          <a:stretch>
            <a:fillRect/>
          </a:stretch>
        </p:blipFill>
        <p:spPr bwMode="auto">
          <a:xfrm>
            <a:off x="0" y="1268413"/>
            <a:ext cx="9144000" cy="2951162"/>
          </a:xfrm>
          <a:prstGeom prst="rect">
            <a:avLst/>
          </a:prstGeom>
          <a:noFill/>
          <a:ln w="9525">
            <a:noFill/>
            <a:miter lim="800000"/>
            <a:headEnd/>
            <a:tailEnd/>
          </a:ln>
        </p:spPr>
      </p:pic>
      <p:pic>
        <p:nvPicPr>
          <p:cNvPr id="6156" name="Picture 81" descr="未标题-2"/>
          <p:cNvPicPr>
            <a:picLocks noChangeAspect="1" noChangeArrowheads="1"/>
          </p:cNvPicPr>
          <p:nvPr/>
        </p:nvPicPr>
        <p:blipFill>
          <a:blip r:embed="rId5" cstate="print"/>
          <a:srcRect/>
          <a:stretch>
            <a:fillRect/>
          </a:stretch>
        </p:blipFill>
        <p:spPr bwMode="auto">
          <a:xfrm>
            <a:off x="6083300" y="1268413"/>
            <a:ext cx="3060700" cy="2949575"/>
          </a:xfrm>
          <a:prstGeom prst="rect">
            <a:avLst/>
          </a:prstGeom>
          <a:noFill/>
          <a:ln w="9525">
            <a:noFill/>
            <a:miter lim="800000"/>
            <a:headEnd/>
            <a:tailEnd/>
          </a:ln>
        </p:spPr>
      </p:pic>
      <p:sp>
        <p:nvSpPr>
          <p:cNvPr id="2" name="Text Box 7"/>
          <p:cNvSpPr txBox="1">
            <a:spLocks noChangeArrowheads="1"/>
          </p:cNvSpPr>
          <p:nvPr/>
        </p:nvSpPr>
        <p:spPr bwMode="auto">
          <a:xfrm>
            <a:off x="7229475" y="3795713"/>
            <a:ext cx="1258888" cy="244475"/>
          </a:xfrm>
          <a:prstGeom prst="rect">
            <a:avLst/>
          </a:prstGeom>
          <a:noFill/>
          <a:ln>
            <a:noFill/>
          </a:ln>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9"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0" name="Rectangle 8"/>
          <p:cNvSpPr>
            <a:spLocks noGrp="1" noChangeArrowheads="1"/>
          </p:cNvSpPr>
          <p:nvPr>
            <p:ph type="title"/>
          </p:nvPr>
        </p:nvSpPr>
        <p:spPr bwMode="auto">
          <a:xfrm>
            <a:off x="755650" y="4508500"/>
            <a:ext cx="5548313" cy="579438"/>
          </a:xfrm>
          <a:prstGeom prst="rect">
            <a:avLst/>
          </a:prstGeom>
          <a:noFill/>
          <a:ln w="9525">
            <a:noFill/>
            <a:miter lim="800000"/>
            <a:headEnd/>
            <a:tailEnd/>
          </a:ln>
        </p:spPr>
        <p:txBody>
          <a:bodyPr vert="horz" wrap="square" lIns="0" tIns="45720" rIns="91440" bIns="45720" numCol="1" anchor="t" anchorCtr="0" compatLnSpc="1">
            <a:prstTxWarp prst="textNoShape">
              <a:avLst/>
            </a:prstTxWarp>
            <a:spAutoFit/>
          </a:bodyPr>
          <a:lstStyle/>
          <a:p>
            <a:pPr lvl="0"/>
            <a:r>
              <a:rPr lang="zh-CN" altLang="en-US"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7172" name="Picture 6" descr="Logo"/>
          <p:cNvPicPr>
            <a:picLocks noChangeAspect="1" noChangeArrowheads="1"/>
          </p:cNvPicPr>
          <p:nvPr/>
        </p:nvPicPr>
        <p:blipFill>
          <a:blip r:embed="rId3" cstate="print"/>
          <a:srcRect/>
          <a:stretch>
            <a:fillRect/>
          </a:stretch>
        </p:blipFill>
        <p:spPr bwMode="auto">
          <a:xfrm>
            <a:off x="7669213" y="5684838"/>
            <a:ext cx="706437" cy="704850"/>
          </a:xfrm>
          <a:prstGeom prst="rect">
            <a:avLst/>
          </a:prstGeom>
          <a:noFill/>
          <a:ln w="9525">
            <a:noFill/>
            <a:miter lim="800000"/>
            <a:headEnd/>
            <a:tailEnd/>
          </a:ln>
        </p:spPr>
      </p:pic>
      <p:sp>
        <p:nvSpPr>
          <p:cNvPr id="8200" name="Rectangle 13"/>
          <p:cNvSpPr>
            <a:spLocks noChangeArrowheads="1"/>
          </p:cNvSpPr>
          <p:nvPr/>
        </p:nvSpPr>
        <p:spPr bwMode="auto">
          <a:xfrm>
            <a:off x="7235825" y="476250"/>
            <a:ext cx="1465263" cy="212725"/>
          </a:xfrm>
          <a:prstGeom prst="rect">
            <a:avLst/>
          </a:prstGeom>
          <a:noFill/>
          <a:ln>
            <a:noFill/>
          </a:ln>
          <a:effectLst/>
          <a:extLst/>
        </p:spPr>
        <p:txBody>
          <a:bodyPr lIns="0" tIns="0" rIns="0" bIns="0">
            <a:spAutoFit/>
          </a:bodyPr>
          <a:lstStyle/>
          <a:p>
            <a:pPr defTabSz="784225" eaLnBrk="0" hangingPunct="0">
              <a:defRPr/>
            </a:pPr>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8202" name="Rectangle 15"/>
          <p:cNvSpPr>
            <a:spLocks noChangeArrowheads="1"/>
          </p:cNvSpPr>
          <p:nvPr/>
        </p:nvSpPr>
        <p:spPr bwMode="auto">
          <a:xfrm>
            <a:off x="-1952625" y="692150"/>
            <a:ext cx="1844675" cy="5500688"/>
          </a:xfrm>
          <a:prstGeom prst="rect">
            <a:avLst/>
          </a:prstGeom>
          <a:noFill/>
          <a:ln>
            <a:noFill/>
          </a:ln>
          <a:effectLs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defRPr/>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defRPr/>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defRPr/>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defRPr/>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defRPr/>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defRPr/>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defRPr/>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defRPr/>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7176" name="Group 83"/>
          <p:cNvGrpSpPr>
            <a:grpSpLocks/>
          </p:cNvGrpSpPr>
          <p:nvPr/>
        </p:nvGrpSpPr>
        <p:grpSpPr bwMode="auto">
          <a:xfrm>
            <a:off x="9324975" y="3367088"/>
            <a:ext cx="919163" cy="3490912"/>
            <a:chOff x="5839" y="2160"/>
            <a:chExt cx="579" cy="2199"/>
          </a:xfrm>
        </p:grpSpPr>
        <p:sp>
          <p:nvSpPr>
            <p:cNvPr id="8206" name="Rectangle 84"/>
            <p:cNvSpPr>
              <a:spLocks noChangeArrowheads="1"/>
            </p:cNvSpPr>
            <p:nvPr/>
          </p:nvSpPr>
          <p:spPr bwMode="auto">
            <a:xfrm>
              <a:off x="5839" y="2160"/>
              <a:ext cx="579" cy="2199"/>
            </a:xfrm>
            <a:prstGeom prst="rect">
              <a:avLst/>
            </a:prstGeom>
            <a:solidFill>
              <a:srgbClr val="FFFFFF"/>
            </a:solidFill>
            <a:ln>
              <a:noFill/>
            </a:ln>
            <a:effectLst/>
            <a:extLst/>
          </p:spPr>
          <p:txBody>
            <a:bodyPr lIns="91425" tIns="45712" rIns="91425" bIns="45712" anchor="ctr">
              <a:spAutoFit/>
            </a:bodyPr>
            <a:lstStyle/>
            <a:p>
              <a:pPr>
                <a:defRPr/>
              </a:pPr>
              <a:endParaRPr lang="zh-CN" altLang="en-US"/>
            </a:p>
          </p:txBody>
        </p:sp>
        <p:grpSp>
          <p:nvGrpSpPr>
            <p:cNvPr id="7183" name="Group 85"/>
            <p:cNvGrpSpPr>
              <a:grpSpLocks/>
            </p:cNvGrpSpPr>
            <p:nvPr/>
          </p:nvGrpSpPr>
          <p:grpSpPr bwMode="auto">
            <a:xfrm>
              <a:off x="5893" y="2387"/>
              <a:ext cx="466" cy="115"/>
              <a:chOff x="5893" y="2387"/>
              <a:chExt cx="466" cy="115"/>
            </a:xfrm>
          </p:grpSpPr>
          <p:sp>
            <p:nvSpPr>
              <p:cNvPr id="8268" name="Rectangle 86"/>
              <p:cNvSpPr>
                <a:spLocks noChangeArrowheads="1"/>
              </p:cNvSpPr>
              <p:nvPr/>
            </p:nvSpPr>
            <p:spPr bwMode="auto">
              <a:xfrm flipV="1">
                <a:off x="6010" y="2387"/>
                <a:ext cx="116" cy="115"/>
              </a:xfrm>
              <a:prstGeom prst="rect">
                <a:avLst/>
              </a:prstGeom>
              <a:solidFill>
                <a:srgbClr val="FFCC66"/>
              </a:solidFill>
              <a:ln>
                <a:noFill/>
              </a:ln>
              <a:effectLst/>
              <a:extLst/>
            </p:spPr>
            <p:txBody>
              <a:bodyPr wrap="none" anchor="ctr"/>
              <a:lstStyle/>
              <a:p>
                <a:pPr>
                  <a:defRPr/>
                </a:pPr>
                <a:endParaRPr lang="zh-CN" altLang="en-US"/>
              </a:p>
            </p:txBody>
          </p:sp>
          <p:sp>
            <p:nvSpPr>
              <p:cNvPr id="8269" name="Rectangle 87"/>
              <p:cNvSpPr>
                <a:spLocks noChangeArrowheads="1"/>
              </p:cNvSpPr>
              <p:nvPr/>
            </p:nvSpPr>
            <p:spPr bwMode="auto">
              <a:xfrm flipV="1">
                <a:off x="6126" y="2387"/>
                <a:ext cx="116" cy="115"/>
              </a:xfrm>
              <a:prstGeom prst="rect">
                <a:avLst/>
              </a:prstGeom>
              <a:solidFill>
                <a:srgbClr val="FF9900"/>
              </a:solidFill>
              <a:ln>
                <a:noFill/>
              </a:ln>
              <a:effectLst/>
              <a:extLst/>
            </p:spPr>
            <p:txBody>
              <a:bodyPr wrap="none" anchor="ctr"/>
              <a:lstStyle/>
              <a:p>
                <a:pPr>
                  <a:defRPr/>
                </a:pPr>
                <a:endParaRPr lang="zh-CN" altLang="en-US"/>
              </a:p>
            </p:txBody>
          </p:sp>
          <p:sp>
            <p:nvSpPr>
              <p:cNvPr id="8270" name="Rectangle 88"/>
              <p:cNvSpPr>
                <a:spLocks noChangeArrowheads="1"/>
              </p:cNvSpPr>
              <p:nvPr/>
            </p:nvSpPr>
            <p:spPr bwMode="auto">
              <a:xfrm flipV="1">
                <a:off x="6242" y="2387"/>
                <a:ext cx="117" cy="115"/>
              </a:xfrm>
              <a:prstGeom prst="rect">
                <a:avLst/>
              </a:prstGeom>
              <a:solidFill>
                <a:srgbClr val="99660A"/>
              </a:solidFill>
              <a:ln>
                <a:noFill/>
              </a:ln>
              <a:effectLst/>
              <a:extLst/>
            </p:spPr>
            <p:txBody>
              <a:bodyPr wrap="none" anchor="ctr"/>
              <a:lstStyle/>
              <a:p>
                <a:pPr>
                  <a:defRPr/>
                </a:pPr>
                <a:endParaRPr lang="zh-CN" altLang="en-US"/>
              </a:p>
            </p:txBody>
          </p:sp>
          <p:sp>
            <p:nvSpPr>
              <p:cNvPr id="8271" name="Rectangle 89"/>
              <p:cNvSpPr>
                <a:spLocks noChangeArrowheads="1"/>
              </p:cNvSpPr>
              <p:nvPr/>
            </p:nvSpPr>
            <p:spPr bwMode="auto">
              <a:xfrm flipV="1">
                <a:off x="5893" y="2387"/>
                <a:ext cx="117" cy="115"/>
              </a:xfrm>
              <a:prstGeom prst="rect">
                <a:avLst/>
              </a:prstGeom>
              <a:solidFill>
                <a:srgbClr val="FFCC99"/>
              </a:solidFill>
              <a:ln>
                <a:noFill/>
              </a:ln>
              <a:effectLst/>
              <a:extLst/>
            </p:spPr>
            <p:txBody>
              <a:bodyPr wrap="none" anchor="ctr"/>
              <a:lstStyle/>
              <a:p>
                <a:pPr>
                  <a:defRPr/>
                </a:pPr>
                <a:endParaRPr lang="zh-CN" altLang="en-US"/>
              </a:p>
            </p:txBody>
          </p:sp>
        </p:grpSp>
        <p:grpSp>
          <p:nvGrpSpPr>
            <p:cNvPr id="7184" name="Group 90"/>
            <p:cNvGrpSpPr>
              <a:grpSpLocks/>
            </p:cNvGrpSpPr>
            <p:nvPr/>
          </p:nvGrpSpPr>
          <p:grpSpPr bwMode="auto">
            <a:xfrm>
              <a:off x="5893" y="2523"/>
              <a:ext cx="466" cy="115"/>
              <a:chOff x="5893" y="2523"/>
              <a:chExt cx="466" cy="115"/>
            </a:xfrm>
          </p:grpSpPr>
          <p:sp>
            <p:nvSpPr>
              <p:cNvPr id="8264" name="Rectangle 91"/>
              <p:cNvSpPr>
                <a:spLocks noChangeArrowheads="1"/>
              </p:cNvSpPr>
              <p:nvPr/>
            </p:nvSpPr>
            <p:spPr bwMode="auto">
              <a:xfrm flipV="1">
                <a:off x="6010" y="2523"/>
                <a:ext cx="116" cy="115"/>
              </a:xfrm>
              <a:prstGeom prst="rect">
                <a:avLst/>
              </a:prstGeom>
              <a:solidFill>
                <a:srgbClr val="99CCFF"/>
              </a:solidFill>
              <a:ln>
                <a:noFill/>
              </a:ln>
              <a:effectLst/>
              <a:extLst/>
            </p:spPr>
            <p:txBody>
              <a:bodyPr wrap="none" anchor="ctr"/>
              <a:lstStyle/>
              <a:p>
                <a:pPr>
                  <a:defRPr/>
                </a:pPr>
                <a:endParaRPr lang="zh-CN" altLang="en-US"/>
              </a:p>
            </p:txBody>
          </p:sp>
          <p:sp>
            <p:nvSpPr>
              <p:cNvPr id="8265" name="Rectangle 92"/>
              <p:cNvSpPr>
                <a:spLocks noChangeArrowheads="1"/>
              </p:cNvSpPr>
              <p:nvPr/>
            </p:nvSpPr>
            <p:spPr bwMode="auto">
              <a:xfrm flipV="1">
                <a:off x="6126" y="2523"/>
                <a:ext cx="116" cy="115"/>
              </a:xfrm>
              <a:prstGeom prst="rect">
                <a:avLst/>
              </a:prstGeom>
              <a:solidFill>
                <a:srgbClr val="99CCCC"/>
              </a:solidFill>
              <a:ln>
                <a:noFill/>
              </a:ln>
              <a:effectLst/>
              <a:extLst/>
            </p:spPr>
            <p:txBody>
              <a:bodyPr wrap="none" anchor="ctr"/>
              <a:lstStyle/>
              <a:p>
                <a:pPr>
                  <a:defRPr/>
                </a:pPr>
                <a:endParaRPr lang="zh-CN" altLang="en-US"/>
              </a:p>
            </p:txBody>
          </p:sp>
          <p:sp>
            <p:nvSpPr>
              <p:cNvPr id="8266" name="Rectangle 93"/>
              <p:cNvSpPr>
                <a:spLocks noChangeArrowheads="1"/>
              </p:cNvSpPr>
              <p:nvPr/>
            </p:nvSpPr>
            <p:spPr bwMode="auto">
              <a:xfrm flipV="1">
                <a:off x="6242" y="2523"/>
                <a:ext cx="117" cy="115"/>
              </a:xfrm>
              <a:prstGeom prst="rect">
                <a:avLst/>
              </a:prstGeom>
              <a:solidFill>
                <a:srgbClr val="009999"/>
              </a:solidFill>
              <a:ln>
                <a:noFill/>
              </a:ln>
              <a:effectLst/>
              <a:extLst/>
            </p:spPr>
            <p:txBody>
              <a:bodyPr wrap="none" anchor="ctr"/>
              <a:lstStyle/>
              <a:p>
                <a:pPr>
                  <a:defRPr/>
                </a:pPr>
                <a:endParaRPr lang="zh-CN" altLang="en-US"/>
              </a:p>
            </p:txBody>
          </p:sp>
          <p:sp>
            <p:nvSpPr>
              <p:cNvPr id="8267" name="Rectangle 94"/>
              <p:cNvSpPr>
                <a:spLocks noChangeArrowheads="1"/>
              </p:cNvSpPr>
              <p:nvPr/>
            </p:nvSpPr>
            <p:spPr bwMode="auto">
              <a:xfrm flipV="1">
                <a:off x="5893" y="2523"/>
                <a:ext cx="117" cy="115"/>
              </a:xfrm>
              <a:prstGeom prst="rect">
                <a:avLst/>
              </a:prstGeom>
              <a:solidFill>
                <a:srgbClr val="CCCCFF"/>
              </a:solidFill>
              <a:ln>
                <a:noFill/>
              </a:ln>
              <a:effectLst/>
              <a:extLst/>
            </p:spPr>
            <p:txBody>
              <a:bodyPr wrap="none" anchor="ctr"/>
              <a:lstStyle/>
              <a:p>
                <a:pPr>
                  <a:defRPr/>
                </a:pPr>
                <a:endParaRPr lang="zh-CN" altLang="en-US"/>
              </a:p>
            </p:txBody>
          </p:sp>
        </p:grpSp>
        <p:grpSp>
          <p:nvGrpSpPr>
            <p:cNvPr id="7185" name="Group 95"/>
            <p:cNvGrpSpPr>
              <a:grpSpLocks/>
            </p:cNvGrpSpPr>
            <p:nvPr/>
          </p:nvGrpSpPr>
          <p:grpSpPr bwMode="auto">
            <a:xfrm>
              <a:off x="5893" y="2659"/>
              <a:ext cx="466" cy="115"/>
              <a:chOff x="5893" y="2659"/>
              <a:chExt cx="466" cy="115"/>
            </a:xfrm>
          </p:grpSpPr>
          <p:sp>
            <p:nvSpPr>
              <p:cNvPr id="8260" name="Rectangle 96"/>
              <p:cNvSpPr>
                <a:spLocks noChangeArrowheads="1"/>
              </p:cNvSpPr>
              <p:nvPr/>
            </p:nvSpPr>
            <p:spPr bwMode="auto">
              <a:xfrm flipV="1">
                <a:off x="6010" y="2659"/>
                <a:ext cx="116" cy="115"/>
              </a:xfrm>
              <a:prstGeom prst="rect">
                <a:avLst/>
              </a:prstGeom>
              <a:solidFill>
                <a:srgbClr val="99CCCC"/>
              </a:solidFill>
              <a:ln>
                <a:noFill/>
              </a:ln>
              <a:effectLst/>
              <a:extLst/>
            </p:spPr>
            <p:txBody>
              <a:bodyPr wrap="none" anchor="ctr"/>
              <a:lstStyle/>
              <a:p>
                <a:pPr>
                  <a:defRPr/>
                </a:pPr>
                <a:endParaRPr lang="zh-CN" altLang="en-US"/>
              </a:p>
            </p:txBody>
          </p:sp>
          <p:sp>
            <p:nvSpPr>
              <p:cNvPr id="8261" name="Rectangle 97"/>
              <p:cNvSpPr>
                <a:spLocks noChangeArrowheads="1"/>
              </p:cNvSpPr>
              <p:nvPr/>
            </p:nvSpPr>
            <p:spPr bwMode="auto">
              <a:xfrm flipV="1">
                <a:off x="6126" y="2659"/>
                <a:ext cx="116" cy="115"/>
              </a:xfrm>
              <a:prstGeom prst="rect">
                <a:avLst/>
              </a:prstGeom>
              <a:solidFill>
                <a:srgbClr val="0099CC"/>
              </a:solidFill>
              <a:ln>
                <a:noFill/>
              </a:ln>
              <a:effectLst/>
              <a:extLst/>
            </p:spPr>
            <p:txBody>
              <a:bodyPr wrap="none" anchor="ctr"/>
              <a:lstStyle/>
              <a:p>
                <a:pPr>
                  <a:defRPr/>
                </a:pPr>
                <a:endParaRPr lang="zh-CN" altLang="en-US"/>
              </a:p>
            </p:txBody>
          </p:sp>
          <p:sp>
            <p:nvSpPr>
              <p:cNvPr id="8262" name="Rectangle 98"/>
              <p:cNvSpPr>
                <a:spLocks noChangeArrowheads="1"/>
              </p:cNvSpPr>
              <p:nvPr/>
            </p:nvSpPr>
            <p:spPr bwMode="auto">
              <a:xfrm flipV="1">
                <a:off x="6242" y="2659"/>
                <a:ext cx="117" cy="115"/>
              </a:xfrm>
              <a:prstGeom prst="rect">
                <a:avLst/>
              </a:prstGeom>
              <a:solidFill>
                <a:srgbClr val="006699"/>
              </a:solidFill>
              <a:ln>
                <a:noFill/>
              </a:ln>
              <a:effectLst/>
              <a:extLst/>
            </p:spPr>
            <p:txBody>
              <a:bodyPr wrap="none" anchor="ctr"/>
              <a:lstStyle/>
              <a:p>
                <a:pPr>
                  <a:defRPr/>
                </a:pPr>
                <a:endParaRPr lang="zh-CN" altLang="en-US"/>
              </a:p>
            </p:txBody>
          </p:sp>
          <p:sp>
            <p:nvSpPr>
              <p:cNvPr id="8263" name="Rectangle 99"/>
              <p:cNvSpPr>
                <a:spLocks noChangeArrowheads="1"/>
              </p:cNvSpPr>
              <p:nvPr/>
            </p:nvSpPr>
            <p:spPr bwMode="auto">
              <a:xfrm flipV="1">
                <a:off x="5893" y="2659"/>
                <a:ext cx="117" cy="115"/>
              </a:xfrm>
              <a:prstGeom prst="rect">
                <a:avLst/>
              </a:prstGeom>
              <a:solidFill>
                <a:srgbClr val="CCFF99"/>
              </a:solidFill>
              <a:ln>
                <a:noFill/>
              </a:ln>
              <a:effectLst/>
              <a:extLst/>
            </p:spPr>
            <p:txBody>
              <a:bodyPr wrap="none" anchor="ctr"/>
              <a:lstStyle/>
              <a:p>
                <a:pPr>
                  <a:defRPr/>
                </a:pPr>
                <a:endParaRPr lang="zh-CN" altLang="en-US"/>
              </a:p>
            </p:txBody>
          </p:sp>
        </p:grpSp>
        <p:grpSp>
          <p:nvGrpSpPr>
            <p:cNvPr id="7186" name="Group 100"/>
            <p:cNvGrpSpPr>
              <a:grpSpLocks/>
            </p:cNvGrpSpPr>
            <p:nvPr/>
          </p:nvGrpSpPr>
          <p:grpSpPr bwMode="auto">
            <a:xfrm>
              <a:off x="5893" y="2251"/>
              <a:ext cx="466" cy="119"/>
              <a:chOff x="5893" y="2251"/>
              <a:chExt cx="466" cy="119"/>
            </a:xfrm>
          </p:grpSpPr>
          <p:sp>
            <p:nvSpPr>
              <p:cNvPr id="8256" name="Rectangle 101"/>
              <p:cNvSpPr>
                <a:spLocks noChangeArrowheads="1"/>
              </p:cNvSpPr>
              <p:nvPr/>
            </p:nvSpPr>
            <p:spPr bwMode="auto">
              <a:xfrm flipV="1">
                <a:off x="6126" y="2251"/>
                <a:ext cx="116" cy="119"/>
              </a:xfrm>
              <a:prstGeom prst="rect">
                <a:avLst/>
              </a:prstGeom>
              <a:solidFill>
                <a:srgbClr val="FF9900"/>
              </a:solidFill>
              <a:ln>
                <a:noFill/>
              </a:ln>
              <a:effectLst/>
              <a:extLst/>
            </p:spPr>
            <p:txBody>
              <a:bodyPr wrap="none" anchor="ctr"/>
              <a:lstStyle/>
              <a:p>
                <a:pPr>
                  <a:defRPr/>
                </a:pPr>
                <a:endParaRPr lang="zh-CN" altLang="en-US"/>
              </a:p>
            </p:txBody>
          </p:sp>
          <p:sp>
            <p:nvSpPr>
              <p:cNvPr id="8257" name="Rectangle 102"/>
              <p:cNvSpPr>
                <a:spLocks noChangeArrowheads="1"/>
              </p:cNvSpPr>
              <p:nvPr/>
            </p:nvSpPr>
            <p:spPr bwMode="auto">
              <a:xfrm flipV="1">
                <a:off x="6242" y="2251"/>
                <a:ext cx="117" cy="119"/>
              </a:xfrm>
              <a:prstGeom prst="rect">
                <a:avLst/>
              </a:prstGeom>
              <a:solidFill>
                <a:srgbClr val="CCCCCC"/>
              </a:solidFill>
              <a:ln>
                <a:noFill/>
              </a:ln>
              <a:effectLst/>
              <a:extLst/>
            </p:spPr>
            <p:txBody>
              <a:bodyPr wrap="none" anchor="ctr"/>
              <a:lstStyle/>
              <a:p>
                <a:pPr>
                  <a:defRPr/>
                </a:pPr>
                <a:endParaRPr lang="zh-CN" altLang="en-US"/>
              </a:p>
            </p:txBody>
          </p:sp>
          <p:sp>
            <p:nvSpPr>
              <p:cNvPr id="8258" name="Rectangle 103"/>
              <p:cNvSpPr>
                <a:spLocks noChangeArrowheads="1"/>
              </p:cNvSpPr>
              <p:nvPr/>
            </p:nvSpPr>
            <p:spPr bwMode="auto">
              <a:xfrm flipV="1">
                <a:off x="5893" y="2251"/>
                <a:ext cx="117" cy="119"/>
              </a:xfrm>
              <a:prstGeom prst="rect">
                <a:avLst/>
              </a:prstGeom>
              <a:solidFill>
                <a:srgbClr val="99CCFF"/>
              </a:solidFill>
              <a:ln>
                <a:noFill/>
              </a:ln>
              <a:effectLst/>
              <a:extLst/>
            </p:spPr>
            <p:txBody>
              <a:bodyPr wrap="none" anchor="ctr"/>
              <a:lstStyle/>
              <a:p>
                <a:pPr>
                  <a:defRPr/>
                </a:pPr>
                <a:endParaRPr lang="zh-CN" altLang="en-US"/>
              </a:p>
            </p:txBody>
          </p:sp>
          <p:sp>
            <p:nvSpPr>
              <p:cNvPr id="8259" name="Rectangle 104"/>
              <p:cNvSpPr>
                <a:spLocks noChangeArrowheads="1"/>
              </p:cNvSpPr>
              <p:nvPr/>
            </p:nvSpPr>
            <p:spPr bwMode="auto">
              <a:xfrm flipV="1">
                <a:off x="6010" y="2251"/>
                <a:ext cx="116" cy="119"/>
              </a:xfrm>
              <a:prstGeom prst="rect">
                <a:avLst/>
              </a:prstGeom>
              <a:solidFill>
                <a:srgbClr val="669900"/>
              </a:solidFill>
              <a:ln>
                <a:noFill/>
              </a:ln>
              <a:effectLst/>
              <a:extLst/>
            </p:spPr>
            <p:txBody>
              <a:bodyPr wrap="none" anchor="ctr"/>
              <a:lstStyle/>
              <a:p>
                <a:pPr>
                  <a:defRPr/>
                </a:pPr>
                <a:endParaRPr lang="zh-CN" altLang="en-US"/>
              </a:p>
            </p:txBody>
          </p:sp>
        </p:grpSp>
        <p:grpSp>
          <p:nvGrpSpPr>
            <p:cNvPr id="7187" name="Group 105"/>
            <p:cNvGrpSpPr>
              <a:grpSpLocks/>
            </p:cNvGrpSpPr>
            <p:nvPr/>
          </p:nvGrpSpPr>
          <p:grpSpPr bwMode="auto">
            <a:xfrm>
              <a:off x="5893" y="2886"/>
              <a:ext cx="466" cy="115"/>
              <a:chOff x="5893" y="2886"/>
              <a:chExt cx="466" cy="115"/>
            </a:xfrm>
          </p:grpSpPr>
          <p:sp>
            <p:nvSpPr>
              <p:cNvPr id="8252" name="Rectangle 106"/>
              <p:cNvSpPr>
                <a:spLocks noChangeArrowheads="1"/>
              </p:cNvSpPr>
              <p:nvPr/>
            </p:nvSpPr>
            <p:spPr bwMode="auto">
              <a:xfrm flipV="1">
                <a:off x="6010" y="2886"/>
                <a:ext cx="116" cy="115"/>
              </a:xfrm>
              <a:prstGeom prst="rect">
                <a:avLst/>
              </a:prstGeom>
              <a:solidFill>
                <a:srgbClr val="FF9900"/>
              </a:solidFill>
              <a:ln>
                <a:noFill/>
              </a:ln>
              <a:effectLst/>
              <a:extLst/>
            </p:spPr>
            <p:txBody>
              <a:bodyPr wrap="none" anchor="ctr"/>
              <a:lstStyle/>
              <a:p>
                <a:pPr>
                  <a:defRPr/>
                </a:pPr>
                <a:endParaRPr lang="zh-CN" altLang="en-US"/>
              </a:p>
            </p:txBody>
          </p:sp>
          <p:sp>
            <p:nvSpPr>
              <p:cNvPr id="8253" name="Rectangle 107"/>
              <p:cNvSpPr>
                <a:spLocks noChangeArrowheads="1"/>
              </p:cNvSpPr>
              <p:nvPr/>
            </p:nvSpPr>
            <p:spPr bwMode="auto">
              <a:xfrm flipV="1">
                <a:off x="6126" y="2886"/>
                <a:ext cx="116" cy="115"/>
              </a:xfrm>
              <a:prstGeom prst="rect">
                <a:avLst/>
              </a:prstGeom>
              <a:solidFill>
                <a:srgbClr val="FFCC99"/>
              </a:solidFill>
              <a:ln>
                <a:noFill/>
              </a:ln>
              <a:effectLst/>
              <a:extLst/>
            </p:spPr>
            <p:txBody>
              <a:bodyPr wrap="none" anchor="ctr"/>
              <a:lstStyle/>
              <a:p>
                <a:pPr>
                  <a:defRPr/>
                </a:pPr>
                <a:endParaRPr lang="zh-CN" altLang="en-US"/>
              </a:p>
            </p:txBody>
          </p:sp>
          <p:sp>
            <p:nvSpPr>
              <p:cNvPr id="8254" name="Rectangle 108"/>
              <p:cNvSpPr>
                <a:spLocks noChangeArrowheads="1"/>
              </p:cNvSpPr>
              <p:nvPr/>
            </p:nvSpPr>
            <p:spPr bwMode="auto">
              <a:xfrm flipV="1">
                <a:off x="6242" y="2886"/>
                <a:ext cx="117" cy="115"/>
              </a:xfrm>
              <a:prstGeom prst="rect">
                <a:avLst/>
              </a:prstGeom>
              <a:solidFill>
                <a:srgbClr val="FFCC66"/>
              </a:solidFill>
              <a:ln>
                <a:noFill/>
              </a:ln>
              <a:effectLst/>
              <a:extLst/>
            </p:spPr>
            <p:txBody>
              <a:bodyPr wrap="none" anchor="ctr"/>
              <a:lstStyle/>
              <a:p>
                <a:pPr>
                  <a:defRPr/>
                </a:pPr>
                <a:endParaRPr lang="zh-CN" altLang="en-US"/>
              </a:p>
            </p:txBody>
          </p:sp>
          <p:sp>
            <p:nvSpPr>
              <p:cNvPr id="8255" name="Rectangle 109"/>
              <p:cNvSpPr>
                <a:spLocks noChangeArrowheads="1"/>
              </p:cNvSpPr>
              <p:nvPr/>
            </p:nvSpPr>
            <p:spPr bwMode="auto">
              <a:xfrm flipV="1">
                <a:off x="5893" y="2886"/>
                <a:ext cx="117" cy="115"/>
              </a:xfrm>
              <a:prstGeom prst="rect">
                <a:avLst/>
              </a:prstGeom>
              <a:solidFill>
                <a:srgbClr val="000000"/>
              </a:solidFill>
              <a:ln>
                <a:noFill/>
              </a:ln>
              <a:effectLst/>
              <a:extLst/>
            </p:spPr>
            <p:txBody>
              <a:bodyPr wrap="none" anchor="ctr"/>
              <a:lstStyle/>
              <a:p>
                <a:pPr>
                  <a:defRPr/>
                </a:pPr>
                <a:endParaRPr lang="zh-CN" altLang="en-US"/>
              </a:p>
            </p:txBody>
          </p:sp>
        </p:grpSp>
        <p:grpSp>
          <p:nvGrpSpPr>
            <p:cNvPr id="7188" name="Group 110"/>
            <p:cNvGrpSpPr>
              <a:grpSpLocks/>
            </p:cNvGrpSpPr>
            <p:nvPr/>
          </p:nvGrpSpPr>
          <p:grpSpPr bwMode="auto">
            <a:xfrm>
              <a:off x="5893" y="3022"/>
              <a:ext cx="466" cy="115"/>
              <a:chOff x="5893" y="3022"/>
              <a:chExt cx="466" cy="115"/>
            </a:xfrm>
          </p:grpSpPr>
          <p:sp>
            <p:nvSpPr>
              <p:cNvPr id="8248" name="Rectangle 111"/>
              <p:cNvSpPr>
                <a:spLocks noChangeArrowheads="1"/>
              </p:cNvSpPr>
              <p:nvPr/>
            </p:nvSpPr>
            <p:spPr bwMode="auto">
              <a:xfrm flipV="1">
                <a:off x="6010" y="3022"/>
                <a:ext cx="116" cy="115"/>
              </a:xfrm>
              <a:prstGeom prst="rect">
                <a:avLst/>
              </a:prstGeom>
              <a:solidFill>
                <a:srgbClr val="006699"/>
              </a:solidFill>
              <a:ln>
                <a:noFill/>
              </a:ln>
              <a:effectLst/>
              <a:extLst/>
            </p:spPr>
            <p:txBody>
              <a:bodyPr wrap="none" anchor="ctr"/>
              <a:lstStyle/>
              <a:p>
                <a:pPr>
                  <a:defRPr/>
                </a:pPr>
                <a:endParaRPr lang="zh-CN" altLang="en-US"/>
              </a:p>
            </p:txBody>
          </p:sp>
          <p:sp>
            <p:nvSpPr>
              <p:cNvPr id="8249" name="Rectangle 112"/>
              <p:cNvSpPr>
                <a:spLocks noChangeArrowheads="1"/>
              </p:cNvSpPr>
              <p:nvPr/>
            </p:nvSpPr>
            <p:spPr bwMode="auto">
              <a:xfrm flipV="1">
                <a:off x="6126" y="3022"/>
                <a:ext cx="116" cy="115"/>
              </a:xfrm>
              <a:prstGeom prst="rect">
                <a:avLst/>
              </a:prstGeom>
              <a:solidFill>
                <a:srgbClr val="99CCFF"/>
              </a:solidFill>
              <a:ln>
                <a:noFill/>
              </a:ln>
              <a:effectLst/>
              <a:extLst/>
            </p:spPr>
            <p:txBody>
              <a:bodyPr wrap="none" anchor="ctr"/>
              <a:lstStyle/>
              <a:p>
                <a:pPr>
                  <a:defRPr/>
                </a:pPr>
                <a:endParaRPr lang="zh-CN" altLang="en-US"/>
              </a:p>
            </p:txBody>
          </p:sp>
          <p:sp>
            <p:nvSpPr>
              <p:cNvPr id="8250" name="Rectangle 113"/>
              <p:cNvSpPr>
                <a:spLocks noChangeArrowheads="1"/>
              </p:cNvSpPr>
              <p:nvPr/>
            </p:nvSpPr>
            <p:spPr bwMode="auto">
              <a:xfrm flipV="1">
                <a:off x="6242" y="3022"/>
                <a:ext cx="117" cy="115"/>
              </a:xfrm>
              <a:prstGeom prst="rect">
                <a:avLst/>
              </a:prstGeom>
              <a:solidFill>
                <a:srgbClr val="CCCCFF"/>
              </a:solidFill>
              <a:ln>
                <a:noFill/>
              </a:ln>
              <a:effectLst/>
              <a:extLst/>
            </p:spPr>
            <p:txBody>
              <a:bodyPr wrap="none" anchor="ctr"/>
              <a:lstStyle/>
              <a:p>
                <a:pPr>
                  <a:defRPr/>
                </a:pPr>
                <a:endParaRPr lang="zh-CN" altLang="en-US"/>
              </a:p>
            </p:txBody>
          </p:sp>
          <p:sp>
            <p:nvSpPr>
              <p:cNvPr id="8251" name="Rectangle 114"/>
              <p:cNvSpPr>
                <a:spLocks noChangeArrowheads="1"/>
              </p:cNvSpPr>
              <p:nvPr/>
            </p:nvSpPr>
            <p:spPr bwMode="auto">
              <a:xfrm flipV="1">
                <a:off x="5893" y="3022"/>
                <a:ext cx="117" cy="115"/>
              </a:xfrm>
              <a:prstGeom prst="rect">
                <a:avLst/>
              </a:prstGeom>
              <a:solidFill>
                <a:srgbClr val="990000"/>
              </a:solidFill>
              <a:ln>
                <a:noFill/>
              </a:ln>
              <a:effectLst/>
              <a:extLst/>
            </p:spPr>
            <p:txBody>
              <a:bodyPr wrap="none" anchor="ctr"/>
              <a:lstStyle/>
              <a:p>
                <a:pPr>
                  <a:defRPr/>
                </a:pPr>
                <a:endParaRPr lang="zh-CN" altLang="en-US"/>
              </a:p>
            </p:txBody>
          </p:sp>
        </p:grpSp>
        <p:grpSp>
          <p:nvGrpSpPr>
            <p:cNvPr id="7189" name="Group 115"/>
            <p:cNvGrpSpPr>
              <a:grpSpLocks/>
            </p:cNvGrpSpPr>
            <p:nvPr/>
          </p:nvGrpSpPr>
          <p:grpSpPr bwMode="auto">
            <a:xfrm>
              <a:off x="5893" y="3158"/>
              <a:ext cx="466" cy="115"/>
              <a:chOff x="5893" y="3158"/>
              <a:chExt cx="466" cy="115"/>
            </a:xfrm>
          </p:grpSpPr>
          <p:sp>
            <p:nvSpPr>
              <p:cNvPr id="8244" name="Rectangle 116"/>
              <p:cNvSpPr>
                <a:spLocks noChangeArrowheads="1"/>
              </p:cNvSpPr>
              <p:nvPr/>
            </p:nvSpPr>
            <p:spPr bwMode="auto">
              <a:xfrm flipV="1">
                <a:off x="6010" y="3158"/>
                <a:ext cx="116" cy="115"/>
              </a:xfrm>
              <a:prstGeom prst="rect">
                <a:avLst/>
              </a:prstGeom>
              <a:solidFill>
                <a:srgbClr val="009999"/>
              </a:solidFill>
              <a:ln>
                <a:noFill/>
              </a:ln>
              <a:effectLst/>
              <a:extLst/>
            </p:spPr>
            <p:txBody>
              <a:bodyPr wrap="none" anchor="ctr"/>
              <a:lstStyle/>
              <a:p>
                <a:pPr>
                  <a:defRPr/>
                </a:pPr>
                <a:endParaRPr lang="zh-CN" altLang="en-US"/>
              </a:p>
            </p:txBody>
          </p:sp>
          <p:sp>
            <p:nvSpPr>
              <p:cNvPr id="8245" name="Rectangle 117"/>
              <p:cNvSpPr>
                <a:spLocks noChangeArrowheads="1"/>
              </p:cNvSpPr>
              <p:nvPr/>
            </p:nvSpPr>
            <p:spPr bwMode="auto">
              <a:xfrm flipV="1">
                <a:off x="6126" y="3158"/>
                <a:ext cx="116" cy="115"/>
              </a:xfrm>
              <a:prstGeom prst="rect">
                <a:avLst/>
              </a:prstGeom>
              <a:solidFill>
                <a:srgbClr val="CCFF99"/>
              </a:solidFill>
              <a:ln>
                <a:noFill/>
              </a:ln>
              <a:effectLst/>
              <a:extLst/>
            </p:spPr>
            <p:txBody>
              <a:bodyPr wrap="none" anchor="ctr"/>
              <a:lstStyle/>
              <a:p>
                <a:pPr>
                  <a:defRPr/>
                </a:pPr>
                <a:endParaRPr lang="zh-CN" altLang="en-US"/>
              </a:p>
            </p:txBody>
          </p:sp>
          <p:sp>
            <p:nvSpPr>
              <p:cNvPr id="8246" name="Rectangle 118"/>
              <p:cNvSpPr>
                <a:spLocks noChangeArrowheads="1"/>
              </p:cNvSpPr>
              <p:nvPr/>
            </p:nvSpPr>
            <p:spPr bwMode="auto">
              <a:xfrm flipV="1">
                <a:off x="6242" y="3158"/>
                <a:ext cx="117" cy="115"/>
              </a:xfrm>
              <a:prstGeom prst="rect">
                <a:avLst/>
              </a:prstGeom>
              <a:solidFill>
                <a:srgbClr val="99CCCC"/>
              </a:solidFill>
              <a:ln>
                <a:noFill/>
              </a:ln>
              <a:effectLst/>
              <a:extLst/>
            </p:spPr>
            <p:txBody>
              <a:bodyPr wrap="none" anchor="ctr"/>
              <a:lstStyle/>
              <a:p>
                <a:pPr>
                  <a:defRPr/>
                </a:pPr>
                <a:endParaRPr lang="zh-CN" altLang="en-US"/>
              </a:p>
            </p:txBody>
          </p:sp>
          <p:sp>
            <p:nvSpPr>
              <p:cNvPr id="8247" name="Rectangle 119"/>
              <p:cNvSpPr>
                <a:spLocks noChangeArrowheads="1"/>
              </p:cNvSpPr>
              <p:nvPr/>
            </p:nvSpPr>
            <p:spPr bwMode="auto">
              <a:xfrm flipV="1">
                <a:off x="5893" y="3158"/>
                <a:ext cx="117" cy="115"/>
              </a:xfrm>
              <a:prstGeom prst="rect">
                <a:avLst/>
              </a:prstGeom>
              <a:solidFill>
                <a:srgbClr val="990000"/>
              </a:solidFill>
              <a:ln>
                <a:noFill/>
              </a:ln>
              <a:effectLst/>
              <a:extLst/>
            </p:spPr>
            <p:txBody>
              <a:bodyPr wrap="none" anchor="ctr"/>
              <a:lstStyle/>
              <a:p>
                <a:pPr>
                  <a:defRPr/>
                </a:pPr>
                <a:endParaRPr lang="zh-CN" altLang="en-US"/>
              </a:p>
            </p:txBody>
          </p:sp>
        </p:grpSp>
        <p:grpSp>
          <p:nvGrpSpPr>
            <p:cNvPr id="7190" name="Group 120"/>
            <p:cNvGrpSpPr>
              <a:grpSpLocks/>
            </p:cNvGrpSpPr>
            <p:nvPr/>
          </p:nvGrpSpPr>
          <p:grpSpPr bwMode="auto">
            <a:xfrm>
              <a:off x="5893" y="3385"/>
              <a:ext cx="466" cy="115"/>
              <a:chOff x="5893" y="3385"/>
              <a:chExt cx="466" cy="115"/>
            </a:xfrm>
          </p:grpSpPr>
          <p:sp>
            <p:nvSpPr>
              <p:cNvPr id="8240" name="Rectangle 121"/>
              <p:cNvSpPr>
                <a:spLocks noChangeArrowheads="1"/>
              </p:cNvSpPr>
              <p:nvPr/>
            </p:nvSpPr>
            <p:spPr bwMode="auto">
              <a:xfrm flipV="1">
                <a:off x="6010" y="3385"/>
                <a:ext cx="116" cy="115"/>
              </a:xfrm>
              <a:prstGeom prst="rect">
                <a:avLst/>
              </a:prstGeom>
              <a:solidFill>
                <a:srgbClr val="FF9900"/>
              </a:solidFill>
              <a:ln>
                <a:noFill/>
              </a:ln>
              <a:effectLst/>
              <a:extLst/>
            </p:spPr>
            <p:txBody>
              <a:bodyPr wrap="none" anchor="ctr"/>
              <a:lstStyle/>
              <a:p>
                <a:pPr>
                  <a:defRPr/>
                </a:pPr>
                <a:endParaRPr lang="zh-CN" altLang="en-US"/>
              </a:p>
            </p:txBody>
          </p:sp>
          <p:sp>
            <p:nvSpPr>
              <p:cNvPr id="8241" name="Rectangle 122"/>
              <p:cNvSpPr>
                <a:spLocks noChangeArrowheads="1"/>
              </p:cNvSpPr>
              <p:nvPr/>
            </p:nvSpPr>
            <p:spPr bwMode="auto">
              <a:xfrm flipV="1">
                <a:off x="6126" y="3385"/>
                <a:ext cx="116" cy="115"/>
              </a:xfrm>
              <a:prstGeom prst="rect">
                <a:avLst/>
              </a:prstGeom>
              <a:solidFill>
                <a:srgbClr val="FFCC99"/>
              </a:solidFill>
              <a:ln>
                <a:noFill/>
              </a:ln>
              <a:effectLst/>
              <a:extLst/>
            </p:spPr>
            <p:txBody>
              <a:bodyPr wrap="none" anchor="ctr"/>
              <a:lstStyle/>
              <a:p>
                <a:pPr>
                  <a:defRPr/>
                </a:pPr>
                <a:endParaRPr lang="zh-CN" altLang="en-US"/>
              </a:p>
            </p:txBody>
          </p:sp>
          <p:sp>
            <p:nvSpPr>
              <p:cNvPr id="8242" name="Rectangle 123"/>
              <p:cNvSpPr>
                <a:spLocks noChangeArrowheads="1"/>
              </p:cNvSpPr>
              <p:nvPr/>
            </p:nvSpPr>
            <p:spPr bwMode="auto">
              <a:xfrm flipV="1">
                <a:off x="6242" y="3385"/>
                <a:ext cx="117" cy="115"/>
              </a:xfrm>
              <a:prstGeom prst="rect">
                <a:avLst/>
              </a:prstGeom>
              <a:solidFill>
                <a:srgbClr val="FFCC66"/>
              </a:solidFill>
              <a:ln>
                <a:noFill/>
              </a:ln>
              <a:effectLst/>
              <a:extLst/>
            </p:spPr>
            <p:txBody>
              <a:bodyPr wrap="none" anchor="ctr"/>
              <a:lstStyle/>
              <a:p>
                <a:pPr>
                  <a:defRPr/>
                </a:pPr>
                <a:endParaRPr lang="zh-CN" altLang="en-US"/>
              </a:p>
            </p:txBody>
          </p:sp>
          <p:sp>
            <p:nvSpPr>
              <p:cNvPr id="8243" name="Rectangle 124"/>
              <p:cNvSpPr>
                <a:spLocks noChangeArrowheads="1"/>
              </p:cNvSpPr>
              <p:nvPr/>
            </p:nvSpPr>
            <p:spPr bwMode="auto">
              <a:xfrm flipV="1">
                <a:off x="5893" y="3385"/>
                <a:ext cx="117" cy="115"/>
              </a:xfrm>
              <a:prstGeom prst="rect">
                <a:avLst/>
              </a:prstGeom>
              <a:solidFill>
                <a:srgbClr val="000000"/>
              </a:solidFill>
              <a:ln>
                <a:noFill/>
              </a:ln>
              <a:effectLst/>
              <a:extLst/>
            </p:spPr>
            <p:txBody>
              <a:bodyPr wrap="none" anchor="ctr"/>
              <a:lstStyle/>
              <a:p>
                <a:pPr>
                  <a:defRPr/>
                </a:pPr>
                <a:endParaRPr lang="zh-CN" altLang="en-US"/>
              </a:p>
            </p:txBody>
          </p:sp>
        </p:grpSp>
        <p:grpSp>
          <p:nvGrpSpPr>
            <p:cNvPr id="7191" name="Group 125"/>
            <p:cNvGrpSpPr>
              <a:grpSpLocks/>
            </p:cNvGrpSpPr>
            <p:nvPr/>
          </p:nvGrpSpPr>
          <p:grpSpPr bwMode="auto">
            <a:xfrm>
              <a:off x="5893" y="3521"/>
              <a:ext cx="466" cy="115"/>
              <a:chOff x="5893" y="3521"/>
              <a:chExt cx="466" cy="115"/>
            </a:xfrm>
          </p:grpSpPr>
          <p:sp>
            <p:nvSpPr>
              <p:cNvPr id="8236" name="Rectangle 126"/>
              <p:cNvSpPr>
                <a:spLocks noChangeArrowheads="1"/>
              </p:cNvSpPr>
              <p:nvPr/>
            </p:nvSpPr>
            <p:spPr bwMode="auto">
              <a:xfrm flipV="1">
                <a:off x="6010" y="3521"/>
                <a:ext cx="116" cy="115"/>
              </a:xfrm>
              <a:prstGeom prst="rect">
                <a:avLst/>
              </a:prstGeom>
              <a:solidFill>
                <a:srgbClr val="006699"/>
              </a:solidFill>
              <a:ln>
                <a:noFill/>
              </a:ln>
              <a:effectLst/>
              <a:extLst/>
            </p:spPr>
            <p:txBody>
              <a:bodyPr wrap="none" anchor="ctr"/>
              <a:lstStyle/>
              <a:p>
                <a:pPr>
                  <a:defRPr/>
                </a:pPr>
                <a:endParaRPr lang="zh-CN" altLang="en-US"/>
              </a:p>
            </p:txBody>
          </p:sp>
          <p:sp>
            <p:nvSpPr>
              <p:cNvPr id="8237" name="Rectangle 127"/>
              <p:cNvSpPr>
                <a:spLocks noChangeArrowheads="1"/>
              </p:cNvSpPr>
              <p:nvPr/>
            </p:nvSpPr>
            <p:spPr bwMode="auto">
              <a:xfrm flipV="1">
                <a:off x="6126" y="3521"/>
                <a:ext cx="116" cy="115"/>
              </a:xfrm>
              <a:prstGeom prst="rect">
                <a:avLst/>
              </a:prstGeom>
              <a:solidFill>
                <a:srgbClr val="99CCFF"/>
              </a:solidFill>
              <a:ln>
                <a:noFill/>
              </a:ln>
              <a:effectLst/>
              <a:extLst/>
            </p:spPr>
            <p:txBody>
              <a:bodyPr wrap="none" anchor="ctr"/>
              <a:lstStyle/>
              <a:p>
                <a:pPr>
                  <a:defRPr/>
                </a:pPr>
                <a:endParaRPr lang="zh-CN" altLang="en-US"/>
              </a:p>
            </p:txBody>
          </p:sp>
          <p:sp>
            <p:nvSpPr>
              <p:cNvPr id="8238" name="Rectangle 128"/>
              <p:cNvSpPr>
                <a:spLocks noChangeArrowheads="1"/>
              </p:cNvSpPr>
              <p:nvPr/>
            </p:nvSpPr>
            <p:spPr bwMode="auto">
              <a:xfrm flipV="1">
                <a:off x="6242" y="3521"/>
                <a:ext cx="117" cy="115"/>
              </a:xfrm>
              <a:prstGeom prst="rect">
                <a:avLst/>
              </a:prstGeom>
              <a:solidFill>
                <a:srgbClr val="CCCCFF"/>
              </a:solidFill>
              <a:ln>
                <a:noFill/>
              </a:ln>
              <a:effectLst/>
              <a:extLst/>
            </p:spPr>
            <p:txBody>
              <a:bodyPr wrap="none" anchor="ctr"/>
              <a:lstStyle/>
              <a:p>
                <a:pPr>
                  <a:defRPr/>
                </a:pPr>
                <a:endParaRPr lang="zh-CN" altLang="en-US"/>
              </a:p>
            </p:txBody>
          </p:sp>
          <p:sp>
            <p:nvSpPr>
              <p:cNvPr id="8239" name="Rectangle 129"/>
              <p:cNvSpPr>
                <a:spLocks noChangeArrowheads="1"/>
              </p:cNvSpPr>
              <p:nvPr/>
            </p:nvSpPr>
            <p:spPr bwMode="auto">
              <a:xfrm flipV="1">
                <a:off x="5893" y="3521"/>
                <a:ext cx="117" cy="115"/>
              </a:xfrm>
              <a:prstGeom prst="rect">
                <a:avLst/>
              </a:prstGeom>
              <a:solidFill>
                <a:srgbClr val="000000"/>
              </a:solidFill>
              <a:ln>
                <a:noFill/>
              </a:ln>
              <a:effectLst/>
              <a:extLst/>
            </p:spPr>
            <p:txBody>
              <a:bodyPr wrap="none" anchor="ctr"/>
              <a:lstStyle/>
              <a:p>
                <a:pPr>
                  <a:defRPr/>
                </a:pPr>
                <a:endParaRPr lang="zh-CN" altLang="en-US"/>
              </a:p>
            </p:txBody>
          </p:sp>
        </p:grpSp>
        <p:grpSp>
          <p:nvGrpSpPr>
            <p:cNvPr id="7192" name="Group 130"/>
            <p:cNvGrpSpPr>
              <a:grpSpLocks/>
            </p:cNvGrpSpPr>
            <p:nvPr/>
          </p:nvGrpSpPr>
          <p:grpSpPr bwMode="auto">
            <a:xfrm>
              <a:off x="5893" y="3657"/>
              <a:ext cx="466" cy="115"/>
              <a:chOff x="5893" y="3657"/>
              <a:chExt cx="466" cy="115"/>
            </a:xfrm>
          </p:grpSpPr>
          <p:sp>
            <p:nvSpPr>
              <p:cNvPr id="8232" name="Rectangle 131"/>
              <p:cNvSpPr>
                <a:spLocks noChangeArrowheads="1"/>
              </p:cNvSpPr>
              <p:nvPr/>
            </p:nvSpPr>
            <p:spPr bwMode="auto">
              <a:xfrm flipV="1">
                <a:off x="6010" y="3657"/>
                <a:ext cx="116" cy="115"/>
              </a:xfrm>
              <a:prstGeom prst="rect">
                <a:avLst/>
              </a:prstGeom>
              <a:solidFill>
                <a:srgbClr val="009999"/>
              </a:solidFill>
              <a:ln>
                <a:noFill/>
              </a:ln>
              <a:effectLst/>
              <a:extLst/>
            </p:spPr>
            <p:txBody>
              <a:bodyPr wrap="none" anchor="ctr"/>
              <a:lstStyle/>
              <a:p>
                <a:pPr>
                  <a:defRPr/>
                </a:pPr>
                <a:endParaRPr lang="zh-CN" altLang="en-US"/>
              </a:p>
            </p:txBody>
          </p:sp>
          <p:sp>
            <p:nvSpPr>
              <p:cNvPr id="8233" name="Rectangle 132"/>
              <p:cNvSpPr>
                <a:spLocks noChangeArrowheads="1"/>
              </p:cNvSpPr>
              <p:nvPr/>
            </p:nvSpPr>
            <p:spPr bwMode="auto">
              <a:xfrm flipV="1">
                <a:off x="6126" y="3657"/>
                <a:ext cx="116" cy="115"/>
              </a:xfrm>
              <a:prstGeom prst="rect">
                <a:avLst/>
              </a:prstGeom>
              <a:solidFill>
                <a:srgbClr val="CCFF99"/>
              </a:solidFill>
              <a:ln>
                <a:noFill/>
              </a:ln>
              <a:effectLst/>
              <a:extLst/>
            </p:spPr>
            <p:txBody>
              <a:bodyPr wrap="none" anchor="ctr"/>
              <a:lstStyle/>
              <a:p>
                <a:pPr>
                  <a:defRPr/>
                </a:pPr>
                <a:endParaRPr lang="zh-CN" altLang="en-US"/>
              </a:p>
            </p:txBody>
          </p:sp>
          <p:sp>
            <p:nvSpPr>
              <p:cNvPr id="8234" name="Rectangle 133"/>
              <p:cNvSpPr>
                <a:spLocks noChangeArrowheads="1"/>
              </p:cNvSpPr>
              <p:nvPr/>
            </p:nvSpPr>
            <p:spPr bwMode="auto">
              <a:xfrm flipV="1">
                <a:off x="6242" y="3657"/>
                <a:ext cx="117" cy="115"/>
              </a:xfrm>
              <a:prstGeom prst="rect">
                <a:avLst/>
              </a:prstGeom>
              <a:solidFill>
                <a:srgbClr val="99CCCC"/>
              </a:solidFill>
              <a:ln>
                <a:noFill/>
              </a:ln>
              <a:effectLst/>
              <a:extLst/>
            </p:spPr>
            <p:txBody>
              <a:bodyPr wrap="none" anchor="ctr"/>
              <a:lstStyle/>
              <a:p>
                <a:pPr>
                  <a:defRPr/>
                </a:pPr>
                <a:endParaRPr lang="zh-CN" altLang="en-US"/>
              </a:p>
            </p:txBody>
          </p:sp>
          <p:sp>
            <p:nvSpPr>
              <p:cNvPr id="8235" name="Rectangle 134"/>
              <p:cNvSpPr>
                <a:spLocks noChangeArrowheads="1"/>
              </p:cNvSpPr>
              <p:nvPr/>
            </p:nvSpPr>
            <p:spPr bwMode="auto">
              <a:xfrm flipV="1">
                <a:off x="5893" y="3657"/>
                <a:ext cx="117" cy="115"/>
              </a:xfrm>
              <a:prstGeom prst="rect">
                <a:avLst/>
              </a:prstGeom>
              <a:solidFill>
                <a:srgbClr val="000000"/>
              </a:solidFill>
              <a:ln>
                <a:noFill/>
              </a:ln>
              <a:effectLst/>
              <a:extLst/>
            </p:spPr>
            <p:txBody>
              <a:bodyPr wrap="none" anchor="ctr"/>
              <a:lstStyle/>
              <a:p>
                <a:pPr>
                  <a:defRPr/>
                </a:pPr>
                <a:endParaRPr lang="zh-CN" altLang="en-US"/>
              </a:p>
            </p:txBody>
          </p:sp>
        </p:grpSp>
        <p:grpSp>
          <p:nvGrpSpPr>
            <p:cNvPr id="7193" name="Group 135"/>
            <p:cNvGrpSpPr>
              <a:grpSpLocks/>
            </p:cNvGrpSpPr>
            <p:nvPr/>
          </p:nvGrpSpPr>
          <p:grpSpPr bwMode="auto">
            <a:xfrm>
              <a:off x="5893" y="3884"/>
              <a:ext cx="466" cy="115"/>
              <a:chOff x="5893" y="3884"/>
              <a:chExt cx="466" cy="115"/>
            </a:xfrm>
          </p:grpSpPr>
          <p:sp>
            <p:nvSpPr>
              <p:cNvPr id="8228" name="Rectangle 136"/>
              <p:cNvSpPr>
                <a:spLocks noChangeArrowheads="1"/>
              </p:cNvSpPr>
              <p:nvPr/>
            </p:nvSpPr>
            <p:spPr bwMode="auto">
              <a:xfrm flipV="1">
                <a:off x="6010" y="3884"/>
                <a:ext cx="116" cy="115"/>
              </a:xfrm>
              <a:prstGeom prst="rect">
                <a:avLst/>
              </a:prstGeom>
              <a:solidFill>
                <a:srgbClr val="FF9900"/>
              </a:solidFill>
              <a:ln>
                <a:noFill/>
              </a:ln>
              <a:effectLst/>
              <a:extLst/>
            </p:spPr>
            <p:txBody>
              <a:bodyPr wrap="none" anchor="ctr"/>
              <a:lstStyle/>
              <a:p>
                <a:pPr>
                  <a:defRPr/>
                </a:pPr>
                <a:endParaRPr lang="zh-CN" altLang="en-US"/>
              </a:p>
            </p:txBody>
          </p:sp>
          <p:sp>
            <p:nvSpPr>
              <p:cNvPr id="8229" name="Rectangle 137"/>
              <p:cNvSpPr>
                <a:spLocks noChangeArrowheads="1"/>
              </p:cNvSpPr>
              <p:nvPr/>
            </p:nvSpPr>
            <p:spPr bwMode="auto">
              <a:xfrm flipV="1">
                <a:off x="6126" y="3884"/>
                <a:ext cx="116" cy="115"/>
              </a:xfrm>
              <a:prstGeom prst="rect">
                <a:avLst/>
              </a:prstGeom>
              <a:solidFill>
                <a:srgbClr val="FFCC99"/>
              </a:solidFill>
              <a:ln>
                <a:noFill/>
              </a:ln>
              <a:effectLst/>
              <a:extLst/>
            </p:spPr>
            <p:txBody>
              <a:bodyPr wrap="none" anchor="ctr"/>
              <a:lstStyle/>
              <a:p>
                <a:pPr>
                  <a:defRPr/>
                </a:pPr>
                <a:endParaRPr lang="zh-CN" altLang="en-US"/>
              </a:p>
            </p:txBody>
          </p:sp>
          <p:sp>
            <p:nvSpPr>
              <p:cNvPr id="8230" name="Rectangle 138"/>
              <p:cNvSpPr>
                <a:spLocks noChangeArrowheads="1"/>
              </p:cNvSpPr>
              <p:nvPr/>
            </p:nvSpPr>
            <p:spPr bwMode="auto">
              <a:xfrm flipV="1">
                <a:off x="6242" y="3884"/>
                <a:ext cx="117" cy="115"/>
              </a:xfrm>
              <a:prstGeom prst="rect">
                <a:avLst/>
              </a:prstGeom>
              <a:solidFill>
                <a:srgbClr val="FFCC66"/>
              </a:solidFill>
              <a:ln>
                <a:noFill/>
              </a:ln>
              <a:effectLst/>
              <a:extLst/>
            </p:spPr>
            <p:txBody>
              <a:bodyPr wrap="none" anchor="ctr"/>
              <a:lstStyle/>
              <a:p>
                <a:pPr>
                  <a:defRPr/>
                </a:pPr>
                <a:endParaRPr lang="zh-CN" altLang="en-US"/>
              </a:p>
            </p:txBody>
          </p:sp>
          <p:sp>
            <p:nvSpPr>
              <p:cNvPr id="8231" name="Rectangle 139"/>
              <p:cNvSpPr>
                <a:spLocks noChangeArrowheads="1"/>
              </p:cNvSpPr>
              <p:nvPr/>
            </p:nvSpPr>
            <p:spPr bwMode="auto">
              <a:xfrm flipV="1">
                <a:off x="5893" y="3884"/>
                <a:ext cx="117" cy="115"/>
              </a:xfrm>
              <a:prstGeom prst="rect">
                <a:avLst/>
              </a:prstGeom>
              <a:solidFill>
                <a:srgbClr val="808080"/>
              </a:solidFill>
              <a:ln>
                <a:noFill/>
              </a:ln>
              <a:effectLst/>
              <a:extLst/>
            </p:spPr>
            <p:txBody>
              <a:bodyPr wrap="none" anchor="ctr"/>
              <a:lstStyle/>
              <a:p>
                <a:pPr>
                  <a:defRPr/>
                </a:pPr>
                <a:endParaRPr lang="zh-CN" altLang="en-US"/>
              </a:p>
            </p:txBody>
          </p:sp>
        </p:grpSp>
        <p:grpSp>
          <p:nvGrpSpPr>
            <p:cNvPr id="7194" name="Group 140"/>
            <p:cNvGrpSpPr>
              <a:grpSpLocks/>
            </p:cNvGrpSpPr>
            <p:nvPr/>
          </p:nvGrpSpPr>
          <p:grpSpPr bwMode="auto">
            <a:xfrm>
              <a:off x="5893" y="4026"/>
              <a:ext cx="466" cy="115"/>
              <a:chOff x="5893" y="4026"/>
              <a:chExt cx="466" cy="115"/>
            </a:xfrm>
          </p:grpSpPr>
          <p:sp>
            <p:nvSpPr>
              <p:cNvPr id="8224" name="Rectangle 141"/>
              <p:cNvSpPr>
                <a:spLocks noChangeArrowheads="1"/>
              </p:cNvSpPr>
              <p:nvPr/>
            </p:nvSpPr>
            <p:spPr bwMode="auto">
              <a:xfrm flipV="1">
                <a:off x="6010" y="4026"/>
                <a:ext cx="116" cy="115"/>
              </a:xfrm>
              <a:prstGeom prst="rect">
                <a:avLst/>
              </a:prstGeom>
              <a:solidFill>
                <a:srgbClr val="006699"/>
              </a:solidFill>
              <a:ln>
                <a:noFill/>
              </a:ln>
              <a:effectLst/>
              <a:extLst/>
            </p:spPr>
            <p:txBody>
              <a:bodyPr wrap="none" anchor="ctr"/>
              <a:lstStyle/>
              <a:p>
                <a:pPr>
                  <a:defRPr/>
                </a:pPr>
                <a:endParaRPr lang="zh-CN" altLang="en-US"/>
              </a:p>
            </p:txBody>
          </p:sp>
          <p:sp>
            <p:nvSpPr>
              <p:cNvPr id="8225" name="Rectangle 142"/>
              <p:cNvSpPr>
                <a:spLocks noChangeArrowheads="1"/>
              </p:cNvSpPr>
              <p:nvPr/>
            </p:nvSpPr>
            <p:spPr bwMode="auto">
              <a:xfrm flipV="1">
                <a:off x="6126" y="4026"/>
                <a:ext cx="116" cy="115"/>
              </a:xfrm>
              <a:prstGeom prst="rect">
                <a:avLst/>
              </a:prstGeom>
              <a:solidFill>
                <a:srgbClr val="99CCFF"/>
              </a:solidFill>
              <a:ln>
                <a:noFill/>
              </a:ln>
              <a:effectLst/>
              <a:extLst/>
            </p:spPr>
            <p:txBody>
              <a:bodyPr wrap="none" anchor="ctr"/>
              <a:lstStyle/>
              <a:p>
                <a:pPr>
                  <a:defRPr/>
                </a:pPr>
                <a:endParaRPr lang="zh-CN" altLang="en-US"/>
              </a:p>
            </p:txBody>
          </p:sp>
          <p:sp>
            <p:nvSpPr>
              <p:cNvPr id="8226" name="Rectangle 143"/>
              <p:cNvSpPr>
                <a:spLocks noChangeArrowheads="1"/>
              </p:cNvSpPr>
              <p:nvPr/>
            </p:nvSpPr>
            <p:spPr bwMode="auto">
              <a:xfrm flipV="1">
                <a:off x="6242" y="4026"/>
                <a:ext cx="117" cy="115"/>
              </a:xfrm>
              <a:prstGeom prst="rect">
                <a:avLst/>
              </a:prstGeom>
              <a:solidFill>
                <a:srgbClr val="CCCCFF"/>
              </a:solidFill>
              <a:ln>
                <a:noFill/>
              </a:ln>
              <a:effectLst/>
              <a:extLst/>
            </p:spPr>
            <p:txBody>
              <a:bodyPr wrap="none" anchor="ctr"/>
              <a:lstStyle/>
              <a:p>
                <a:pPr>
                  <a:defRPr/>
                </a:pPr>
                <a:endParaRPr lang="zh-CN" altLang="en-US"/>
              </a:p>
            </p:txBody>
          </p:sp>
          <p:sp>
            <p:nvSpPr>
              <p:cNvPr id="8227" name="Rectangle 144"/>
              <p:cNvSpPr>
                <a:spLocks noChangeArrowheads="1"/>
              </p:cNvSpPr>
              <p:nvPr/>
            </p:nvSpPr>
            <p:spPr bwMode="auto">
              <a:xfrm flipV="1">
                <a:off x="5893" y="4026"/>
                <a:ext cx="117" cy="115"/>
              </a:xfrm>
              <a:prstGeom prst="rect">
                <a:avLst/>
              </a:prstGeom>
              <a:solidFill>
                <a:srgbClr val="808080"/>
              </a:solidFill>
              <a:ln>
                <a:noFill/>
              </a:ln>
              <a:effectLst/>
              <a:extLst/>
            </p:spPr>
            <p:txBody>
              <a:bodyPr wrap="none" anchor="ctr"/>
              <a:lstStyle/>
              <a:p>
                <a:pPr>
                  <a:defRPr/>
                </a:pPr>
                <a:endParaRPr lang="zh-CN" altLang="en-US"/>
              </a:p>
            </p:txBody>
          </p:sp>
        </p:grpSp>
        <p:grpSp>
          <p:nvGrpSpPr>
            <p:cNvPr id="7195" name="Group 145"/>
            <p:cNvGrpSpPr>
              <a:grpSpLocks/>
            </p:cNvGrpSpPr>
            <p:nvPr/>
          </p:nvGrpSpPr>
          <p:grpSpPr bwMode="auto">
            <a:xfrm>
              <a:off x="5893" y="4167"/>
              <a:ext cx="466" cy="115"/>
              <a:chOff x="5893" y="4167"/>
              <a:chExt cx="466" cy="115"/>
            </a:xfrm>
          </p:grpSpPr>
          <p:sp>
            <p:nvSpPr>
              <p:cNvPr id="8220" name="Rectangle 146"/>
              <p:cNvSpPr>
                <a:spLocks noChangeArrowheads="1"/>
              </p:cNvSpPr>
              <p:nvPr/>
            </p:nvSpPr>
            <p:spPr bwMode="auto">
              <a:xfrm flipV="1">
                <a:off x="6010" y="4167"/>
                <a:ext cx="116" cy="115"/>
              </a:xfrm>
              <a:prstGeom prst="rect">
                <a:avLst/>
              </a:prstGeom>
              <a:solidFill>
                <a:srgbClr val="009999"/>
              </a:solidFill>
              <a:ln>
                <a:noFill/>
              </a:ln>
              <a:effectLst/>
              <a:extLst/>
            </p:spPr>
            <p:txBody>
              <a:bodyPr wrap="none" anchor="ctr"/>
              <a:lstStyle/>
              <a:p>
                <a:pPr>
                  <a:defRPr/>
                </a:pPr>
                <a:endParaRPr lang="zh-CN" altLang="en-US"/>
              </a:p>
            </p:txBody>
          </p:sp>
          <p:sp>
            <p:nvSpPr>
              <p:cNvPr id="8221" name="Rectangle 147"/>
              <p:cNvSpPr>
                <a:spLocks noChangeArrowheads="1"/>
              </p:cNvSpPr>
              <p:nvPr/>
            </p:nvSpPr>
            <p:spPr bwMode="auto">
              <a:xfrm flipV="1">
                <a:off x="6126" y="4167"/>
                <a:ext cx="116" cy="115"/>
              </a:xfrm>
              <a:prstGeom prst="rect">
                <a:avLst/>
              </a:prstGeom>
              <a:solidFill>
                <a:srgbClr val="333399"/>
              </a:solidFill>
              <a:ln>
                <a:noFill/>
              </a:ln>
              <a:effectLst/>
              <a:extLst/>
            </p:spPr>
            <p:txBody>
              <a:bodyPr wrap="none" anchor="ctr"/>
              <a:lstStyle/>
              <a:p>
                <a:pPr>
                  <a:defRPr/>
                </a:pPr>
                <a:endParaRPr lang="zh-CN" altLang="en-US"/>
              </a:p>
            </p:txBody>
          </p:sp>
          <p:sp>
            <p:nvSpPr>
              <p:cNvPr id="8222" name="Rectangle 148"/>
              <p:cNvSpPr>
                <a:spLocks noChangeArrowheads="1"/>
              </p:cNvSpPr>
              <p:nvPr/>
            </p:nvSpPr>
            <p:spPr bwMode="auto">
              <a:xfrm flipV="1">
                <a:off x="6242" y="4167"/>
                <a:ext cx="117" cy="115"/>
              </a:xfrm>
              <a:prstGeom prst="rect">
                <a:avLst/>
              </a:prstGeom>
              <a:solidFill>
                <a:srgbClr val="BBE0E3"/>
              </a:solidFill>
              <a:ln>
                <a:noFill/>
              </a:ln>
              <a:effectLst/>
              <a:extLst/>
            </p:spPr>
            <p:txBody>
              <a:bodyPr wrap="none" anchor="ctr"/>
              <a:lstStyle/>
              <a:p>
                <a:pPr>
                  <a:defRPr/>
                </a:pPr>
                <a:endParaRPr lang="zh-CN" altLang="en-US"/>
              </a:p>
            </p:txBody>
          </p:sp>
          <p:sp>
            <p:nvSpPr>
              <p:cNvPr id="8223" name="Rectangle 149"/>
              <p:cNvSpPr>
                <a:spLocks noChangeArrowheads="1"/>
              </p:cNvSpPr>
              <p:nvPr/>
            </p:nvSpPr>
            <p:spPr bwMode="auto">
              <a:xfrm flipV="1">
                <a:off x="5893" y="4167"/>
                <a:ext cx="117" cy="115"/>
              </a:xfrm>
              <a:prstGeom prst="rect">
                <a:avLst/>
              </a:prstGeom>
              <a:solidFill>
                <a:srgbClr val="808080"/>
              </a:solidFill>
              <a:ln>
                <a:noFill/>
              </a:ln>
              <a:effectLst/>
              <a:extLst/>
            </p:spPr>
            <p:txBody>
              <a:bodyPr wrap="none" anchor="ctr"/>
              <a:lstStyle/>
              <a:p>
                <a:pPr>
                  <a:defRPr/>
                </a:pPr>
                <a:endParaRPr lang="zh-CN" altLang="en-US"/>
              </a:p>
            </p:txBody>
          </p:sp>
        </p:grpSp>
      </p:grpSp>
      <p:sp>
        <p:nvSpPr>
          <p:cNvPr id="8204" name="Rectangle 150"/>
          <p:cNvSpPr>
            <a:spLocks noChangeArrowheads="1"/>
          </p:cNvSpPr>
          <p:nvPr/>
        </p:nvSpPr>
        <p:spPr bwMode="auto">
          <a:xfrm>
            <a:off x="9251950" y="1341438"/>
            <a:ext cx="1192213" cy="1725612"/>
          </a:xfrm>
          <a:prstGeom prst="rect">
            <a:avLst/>
          </a:prstGeom>
          <a:noFill/>
          <a:ln>
            <a:noFill/>
          </a:ln>
          <a:effectLst/>
          <a:extLst/>
        </p:spPr>
        <p:txBody>
          <a:bodyPr lIns="80124" tIns="40063" rIns="80124" bIns="40063">
            <a:spAutoFit/>
          </a:bodyPr>
          <a:lstStyle/>
          <a:p>
            <a:pPr eaLnBrk="0" hangingPunct="0">
              <a:lnSpc>
                <a:spcPct val="120000"/>
              </a:lnSpc>
              <a:spcBef>
                <a:spcPct val="20000"/>
              </a:spcBef>
              <a:buFont typeface="Arial" pitchFamily="34" charset="0"/>
              <a:buNone/>
              <a:defRPr/>
            </a:pPr>
            <a:r>
              <a:rPr lang="zh-CN" altLang="en-US" sz="1100">
                <a:solidFill>
                  <a:srgbClr val="FFFFFF"/>
                </a:solidFill>
              </a:rPr>
              <a:t>配色参考方案：</a:t>
            </a:r>
          </a:p>
          <a:p>
            <a:pPr eaLnBrk="0" hangingPunct="0">
              <a:lnSpc>
                <a:spcPct val="120000"/>
              </a:lnSpc>
              <a:spcBef>
                <a:spcPct val="20000"/>
              </a:spcBef>
              <a:buFont typeface="Arial" pitchFamily="34" charset="0"/>
              <a:buNone/>
              <a:defRPr/>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8205" name="Rectangle 151"/>
          <p:cNvSpPr>
            <a:spLocks noChangeArrowheads="1"/>
          </p:cNvSpPr>
          <p:nvPr/>
        </p:nvSpPr>
        <p:spPr bwMode="auto">
          <a:xfrm>
            <a:off x="9251950" y="7938"/>
            <a:ext cx="1120775" cy="684212"/>
          </a:xfrm>
          <a:prstGeom prst="rect">
            <a:avLst/>
          </a:prstGeom>
          <a:noFill/>
          <a:ln>
            <a:noFill/>
          </a:ln>
          <a:effectLst/>
          <a:extLst/>
        </p:spPr>
        <p:txBody>
          <a:bodyPr lIns="80124" tIns="40063" rIns="80124" bIns="40063">
            <a:spAutoFit/>
          </a:bodyPr>
          <a:lstStyle/>
          <a:p>
            <a:pPr eaLnBrk="0" hangingPunct="0">
              <a:lnSpc>
                <a:spcPct val="120000"/>
              </a:lnSpc>
              <a:spcBef>
                <a:spcPct val="20000"/>
              </a:spcBef>
              <a:buFont typeface="Arial" pitchFamily="34" charset="0"/>
              <a:buNone/>
              <a:defRPr/>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7179" name="Picture 80" descr="89738649副本"/>
          <p:cNvPicPr>
            <a:picLocks noChangeAspect="1" noChangeArrowheads="1"/>
          </p:cNvPicPr>
          <p:nvPr/>
        </p:nvPicPr>
        <p:blipFill>
          <a:blip r:embed="rId4" cstate="print"/>
          <a:srcRect/>
          <a:stretch>
            <a:fillRect/>
          </a:stretch>
        </p:blipFill>
        <p:spPr bwMode="auto">
          <a:xfrm>
            <a:off x="0" y="1268413"/>
            <a:ext cx="9144000" cy="2951162"/>
          </a:xfrm>
          <a:prstGeom prst="rect">
            <a:avLst/>
          </a:prstGeom>
          <a:noFill/>
          <a:ln w="9525">
            <a:noFill/>
            <a:miter lim="800000"/>
            <a:headEnd/>
            <a:tailEnd/>
          </a:ln>
        </p:spPr>
      </p:pic>
      <p:pic>
        <p:nvPicPr>
          <p:cNvPr id="7180" name="Picture 81" descr="未标题-2"/>
          <p:cNvPicPr>
            <a:picLocks noChangeAspect="1" noChangeArrowheads="1"/>
          </p:cNvPicPr>
          <p:nvPr/>
        </p:nvPicPr>
        <p:blipFill>
          <a:blip r:embed="rId5" cstate="print"/>
          <a:srcRect/>
          <a:stretch>
            <a:fillRect/>
          </a:stretch>
        </p:blipFill>
        <p:spPr bwMode="auto">
          <a:xfrm>
            <a:off x="6083300" y="1268413"/>
            <a:ext cx="3060700" cy="2949575"/>
          </a:xfrm>
          <a:prstGeom prst="rect">
            <a:avLst/>
          </a:prstGeom>
          <a:noFill/>
          <a:ln w="9525">
            <a:noFill/>
            <a:miter lim="800000"/>
            <a:headEnd/>
            <a:tailEnd/>
          </a:ln>
        </p:spPr>
      </p:pic>
      <p:sp>
        <p:nvSpPr>
          <p:cNvPr id="2" name="Text Box 7"/>
          <p:cNvSpPr txBox="1">
            <a:spLocks noChangeArrowheads="1"/>
          </p:cNvSpPr>
          <p:nvPr/>
        </p:nvSpPr>
        <p:spPr bwMode="auto">
          <a:xfrm>
            <a:off x="7229475" y="3795713"/>
            <a:ext cx="1258888" cy="244475"/>
          </a:xfrm>
          <a:prstGeom prst="rect">
            <a:avLst/>
          </a:prstGeom>
          <a:noFill/>
          <a:ln>
            <a:noFill/>
          </a:ln>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20"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黑体" pitchFamily="49" charset="-122"/>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0" y="0"/>
            <a:ext cx="9144000" cy="6858000"/>
          </a:xfrm>
          <a:prstGeom prst="rect">
            <a:avLst/>
          </a:prstGeom>
          <a:solidFill>
            <a:srgbClr val="EAEAEA"/>
          </a:solidFill>
          <a:ln>
            <a:noFill/>
          </a:ln>
          <a:effectLst/>
          <a:extLst/>
        </p:spPr>
        <p:txBody>
          <a:bodyPr lIns="91425" tIns="45712" rIns="91425" bIns="45712" anchor="ctr">
            <a:spAutoFit/>
          </a:bodyPr>
          <a:lstStyle/>
          <a:p>
            <a:pPr>
              <a:lnSpc>
                <a:spcPct val="140000"/>
              </a:lnSpc>
              <a:buClr>
                <a:srgbClr val="FF0000"/>
              </a:buClr>
              <a:buSzPct val="90000"/>
              <a:buFont typeface="Wingdings" pitchFamily="2" charset="2"/>
              <a:buChar char="l"/>
              <a:defRPr/>
            </a:pPr>
            <a:endParaRPr lang="zh-CN" altLang="en-US" sz="1400" b="1">
              <a:solidFill>
                <a:srgbClr val="000000"/>
              </a:solidFill>
              <a:latin typeface="Arial" pitchFamily="34" charset="0"/>
              <a:ea typeface="华文细黑" pitchFamily="2" charset="-122"/>
            </a:endParaRPr>
          </a:p>
        </p:txBody>
      </p:sp>
      <p:sp>
        <p:nvSpPr>
          <p:cNvPr id="8195" name="Rectangle 13"/>
          <p:cNvSpPr>
            <a:spLocks noGrp="1" noChangeArrowheads="1"/>
          </p:cNvSpPr>
          <p:nvPr>
            <p:ph type="title"/>
          </p:nvPr>
        </p:nvSpPr>
        <p:spPr bwMode="auto">
          <a:xfrm>
            <a:off x="755650" y="325438"/>
            <a:ext cx="7632700" cy="871537"/>
          </a:xfrm>
          <a:prstGeom prst="rect">
            <a:avLst/>
          </a:prstGeom>
          <a:noFill/>
          <a:ln w="9525">
            <a:noFill/>
            <a:miter lim="800000"/>
            <a:headEnd/>
            <a:tailEnd/>
          </a:ln>
        </p:spPr>
        <p:txBody>
          <a:bodyPr vert="horz" wrap="square" lIns="0" tIns="40064" rIns="80129" bIns="40064" numCol="1" anchor="ctr" anchorCtr="0" compatLnSpc="1">
            <a:prstTxWarp prst="textNoShape">
              <a:avLst/>
            </a:prstTxWarp>
          </a:bodyPr>
          <a:lstStyle/>
          <a:p>
            <a:pPr lvl="0"/>
            <a:r>
              <a:rPr lang="zh-CN" altLang="en-US" smtClean="0"/>
              <a:t>单击此处编辑母版标题样式</a:t>
            </a:r>
          </a:p>
        </p:txBody>
      </p:sp>
      <p:sp>
        <p:nvSpPr>
          <p:cNvPr id="8196" name="Rectangle 68"/>
          <p:cNvSpPr>
            <a:spLocks noGrp="1" noChangeArrowheads="1"/>
          </p:cNvSpPr>
          <p:nvPr>
            <p:ph type="body" idx="1"/>
          </p:nvPr>
        </p:nvSpPr>
        <p:spPr bwMode="auto">
          <a:xfrm>
            <a:off x="755650" y="1628775"/>
            <a:ext cx="7632700" cy="4194175"/>
          </a:xfrm>
          <a:prstGeom prst="rect">
            <a:avLst/>
          </a:prstGeom>
          <a:noFill/>
          <a:ln w="9525">
            <a:noFill/>
            <a:miter lim="800000"/>
            <a:headEnd/>
            <a:tailEnd/>
          </a:ln>
        </p:spPr>
        <p:txBody>
          <a:bodyPr vert="horz" wrap="square" lIns="80142" tIns="40070" rIns="80142" bIns="4007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9221" name="Rectangle 13"/>
          <p:cNvSpPr>
            <a:spLocks noChangeArrowheads="1"/>
          </p:cNvSpPr>
          <p:nvPr/>
        </p:nvSpPr>
        <p:spPr bwMode="auto">
          <a:xfrm>
            <a:off x="-1952625" y="692150"/>
            <a:ext cx="1844675" cy="5500688"/>
          </a:xfrm>
          <a:prstGeom prst="rect">
            <a:avLst/>
          </a:prstGeom>
          <a:noFill/>
          <a:ln>
            <a:noFill/>
          </a:ln>
          <a:effectLs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defRPr/>
            </a:pPr>
            <a:r>
              <a:rPr lang="zh-CN" altLang="en-US" sz="1100" dirty="0">
                <a:solidFill>
                  <a:srgbClr val="FFFFFF"/>
                </a:solidFill>
              </a:rPr>
              <a:t>英文标题</a:t>
            </a:r>
            <a:r>
              <a:rPr lang="en-US" altLang="zh-CN" sz="1100" dirty="0">
                <a:solidFill>
                  <a:srgbClr val="FFFFFF"/>
                </a:solidFill>
              </a:rPr>
              <a:t>:32-</a:t>
            </a:r>
            <a:r>
              <a:rPr lang="en-US" altLang="zh-CN" sz="1100" dirty="0" err="1">
                <a:solidFill>
                  <a:srgbClr val="FFFFFF"/>
                </a:solidFill>
              </a:rPr>
              <a:t>35pt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dirty="0">
                <a:solidFill>
                  <a:srgbClr val="FFFFFF"/>
                </a:solidFill>
              </a:rPr>
              <a:t>颜色</a:t>
            </a:r>
            <a:r>
              <a:rPr lang="en-US" altLang="zh-CN" sz="1100" dirty="0">
                <a:solidFill>
                  <a:srgbClr val="FFFFFF"/>
                </a:solidFill>
              </a:rPr>
              <a:t>: </a:t>
            </a:r>
            <a:r>
              <a:rPr lang="en-US" altLang="zh-CN" sz="1100" dirty="0" err="1">
                <a:solidFill>
                  <a:srgbClr val="FFFFFF"/>
                </a:solidFill>
              </a:rPr>
              <a:t>R153</a:t>
            </a:r>
            <a:r>
              <a:rPr lang="en-US" altLang="zh-CN" sz="1100" dirty="0">
                <a:solidFill>
                  <a:srgbClr val="FFFFFF"/>
                </a:solidFill>
              </a:rPr>
              <a:t> </a:t>
            </a:r>
            <a:r>
              <a:rPr lang="en-US" altLang="zh-CN" sz="1100" dirty="0" err="1">
                <a:solidFill>
                  <a:srgbClr val="FFFFFF"/>
                </a:solidFill>
              </a:rPr>
              <a:t>G0</a:t>
            </a:r>
            <a:r>
              <a:rPr lang="en-US" altLang="zh-CN" sz="1100" dirty="0">
                <a:solidFill>
                  <a:srgbClr val="FFFFFF"/>
                </a:solidFill>
              </a:rPr>
              <a:t> </a:t>
            </a:r>
            <a:r>
              <a:rPr lang="en-US" altLang="zh-CN" sz="1100" dirty="0" err="1">
                <a:solidFill>
                  <a:srgbClr val="FFFFFF"/>
                </a:solidFill>
              </a:rPr>
              <a:t>B0</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dirty="0">
                <a:solidFill>
                  <a:srgbClr val="FFFFFF"/>
                </a:solidFill>
              </a:rPr>
              <a:t>内部使用字体 </a:t>
            </a:r>
            <a:r>
              <a:rPr lang="en-US" altLang="zh-CN" sz="1100" dirty="0">
                <a:solidFill>
                  <a:srgbClr val="FFFFFF"/>
                </a:solidFill>
              </a:rPr>
              <a:t>:</a:t>
            </a:r>
          </a:p>
          <a:p>
            <a:pPr marL="342900" indent="-342900" algn="r" eaLnBrk="0" hangingPunct="0">
              <a:lnSpc>
                <a:spcPct val="125000"/>
              </a:lnSpc>
              <a:spcBef>
                <a:spcPct val="20000"/>
              </a:spcBef>
              <a:buFont typeface="Arial" pitchFamily="34" charset="0"/>
              <a:buNone/>
              <a:defRPr/>
            </a:pPr>
            <a:r>
              <a:rPr lang="en-US" altLang="zh-CN" sz="1100" dirty="0" err="1">
                <a:solidFill>
                  <a:srgbClr val="FFFFFF"/>
                </a:solidFill>
              </a:rPr>
              <a:t>FrutigerNext</a:t>
            </a:r>
            <a:r>
              <a:rPr lang="en-US" altLang="zh-CN" sz="1100" dirty="0">
                <a:solidFill>
                  <a:srgbClr val="FFFFFF"/>
                </a:solidFill>
              </a:rPr>
              <a:t> LT Medium</a:t>
            </a:r>
          </a:p>
          <a:p>
            <a:pPr marL="342900" indent="-342900" algn="r" eaLnBrk="0" hangingPunct="0">
              <a:lnSpc>
                <a:spcPct val="125000"/>
              </a:lnSpc>
              <a:spcBef>
                <a:spcPct val="20000"/>
              </a:spcBef>
              <a:buFont typeface="Arial" pitchFamily="34" charset="0"/>
              <a:buNone/>
              <a:defRPr/>
            </a:pPr>
            <a:r>
              <a:rPr lang="zh-CN" altLang="en-US" sz="1100" dirty="0">
                <a:solidFill>
                  <a:srgbClr val="FFFFFF"/>
                </a:solidFill>
              </a:rPr>
              <a:t>外部使用字体 </a:t>
            </a:r>
            <a:r>
              <a:rPr lang="en-US" altLang="zh-CN" sz="1100" dirty="0">
                <a:solidFill>
                  <a:srgbClr val="FFFFFF"/>
                </a:solidFill>
              </a:rPr>
              <a:t>: Arial</a:t>
            </a:r>
          </a:p>
          <a:p>
            <a:pPr marL="342900" indent="-342900" algn="r" eaLnBrk="0" hangingPunct="0">
              <a:lnSpc>
                <a:spcPct val="75000"/>
              </a:lnSpc>
              <a:spcBef>
                <a:spcPct val="20000"/>
              </a:spcBef>
              <a:buFont typeface="Arial" pitchFamily="34" charset="0"/>
              <a:buNone/>
              <a:defRPr/>
            </a:pP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dirty="0">
                <a:solidFill>
                  <a:srgbClr val="FFFFFF"/>
                </a:solidFill>
              </a:rPr>
              <a:t>中文标题</a:t>
            </a:r>
            <a:r>
              <a:rPr lang="en-US" altLang="zh-CN" sz="1100" dirty="0">
                <a:solidFill>
                  <a:srgbClr val="FFFFFF"/>
                </a:solidFill>
              </a:rPr>
              <a:t>:30-</a:t>
            </a:r>
            <a:r>
              <a:rPr lang="en-US" altLang="zh-CN" sz="1100" dirty="0" err="1">
                <a:solidFill>
                  <a:srgbClr val="FFFFFF"/>
                </a:solidFill>
              </a:rPr>
              <a:t>32pt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dirty="0">
                <a:solidFill>
                  <a:srgbClr val="FFFFFF"/>
                </a:solidFill>
              </a:rPr>
              <a:t>颜色</a:t>
            </a:r>
            <a:r>
              <a:rPr lang="en-US" altLang="zh-CN" sz="1100" dirty="0">
                <a:solidFill>
                  <a:srgbClr val="FFFFFF"/>
                </a:solidFill>
              </a:rPr>
              <a:t>: </a:t>
            </a:r>
            <a:r>
              <a:rPr lang="en-US" altLang="zh-CN" sz="1100" dirty="0" err="1">
                <a:solidFill>
                  <a:srgbClr val="FFFFFF"/>
                </a:solidFill>
              </a:rPr>
              <a:t>R153</a:t>
            </a:r>
            <a:r>
              <a:rPr lang="en-US" altLang="zh-CN" sz="1100" dirty="0">
                <a:solidFill>
                  <a:srgbClr val="FFFFFF"/>
                </a:solidFill>
              </a:rPr>
              <a:t> </a:t>
            </a:r>
            <a:r>
              <a:rPr lang="en-US" altLang="zh-CN" sz="1100" dirty="0" err="1">
                <a:solidFill>
                  <a:srgbClr val="FFFFFF"/>
                </a:solidFill>
              </a:rPr>
              <a:t>G0</a:t>
            </a:r>
            <a:r>
              <a:rPr lang="en-US" altLang="zh-CN" sz="1100" dirty="0">
                <a:solidFill>
                  <a:srgbClr val="FFFFFF"/>
                </a:solidFill>
              </a:rPr>
              <a:t> </a:t>
            </a:r>
            <a:r>
              <a:rPr lang="en-US" altLang="zh-CN" sz="1100" dirty="0" err="1">
                <a:solidFill>
                  <a:srgbClr val="FFFFFF"/>
                </a:solidFill>
              </a:rPr>
              <a:t>B0</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黑体</a:t>
            </a:r>
          </a:p>
          <a:p>
            <a:pPr marL="342900" indent="-342900" algn="r" eaLnBrk="0" hangingPunct="0">
              <a:lnSpc>
                <a:spcPct val="125000"/>
              </a:lnSpc>
              <a:spcBef>
                <a:spcPct val="20000"/>
              </a:spcBef>
              <a:buFont typeface="Arial" pitchFamily="34" charset="0"/>
              <a:buNone/>
              <a:defRPr/>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defRPr/>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defRPr/>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dirty="0">
                <a:solidFill>
                  <a:srgbClr val="FFFFFF"/>
                </a:solidFill>
              </a:rPr>
              <a:t>英文正文</a:t>
            </a:r>
            <a:r>
              <a:rPr lang="en-US" altLang="zh-CN" sz="1100" dirty="0">
                <a:solidFill>
                  <a:srgbClr val="FFFFFF"/>
                </a:solidFill>
              </a:rPr>
              <a:t>:20-</a:t>
            </a:r>
            <a:r>
              <a:rPr lang="en-US" altLang="zh-CN" sz="1100" dirty="0" err="1">
                <a:solidFill>
                  <a:srgbClr val="FFFFFF"/>
                </a:solidFill>
              </a:rPr>
              <a:t>22pt</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dirty="0">
                <a:solidFill>
                  <a:srgbClr val="FFFFFF"/>
                </a:solidFill>
              </a:rPr>
              <a:t>子目录 </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 :</a:t>
            </a:r>
            <a:r>
              <a:rPr lang="en-US" altLang="zh-CN" sz="1100" dirty="0" err="1">
                <a:solidFill>
                  <a:srgbClr val="FFFFFF"/>
                </a:solidFill>
              </a:rPr>
              <a:t>18pt</a:t>
            </a:r>
            <a:r>
              <a:rPr lang="en-US" altLang="zh-CN" sz="1100" dirty="0">
                <a:solidFill>
                  <a:srgbClr val="FFFFFF"/>
                </a:solidFill>
              </a:rPr>
              <a:t>  </a:t>
            </a:r>
          </a:p>
          <a:p>
            <a:pPr marL="342900" indent="-342900" algn="r" eaLnBrk="0" hangingPunct="0">
              <a:lnSpc>
                <a:spcPct val="125000"/>
              </a:lnSpc>
              <a:spcBef>
                <a:spcPct val="20000"/>
              </a:spcBef>
              <a:buFont typeface="Arial" pitchFamily="34" charset="0"/>
              <a:buNone/>
              <a:defRPr/>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2900" indent="-342900" algn="r" eaLnBrk="0" hangingPunct="0">
              <a:lnSpc>
                <a:spcPct val="125000"/>
              </a:lnSpc>
              <a:spcBef>
                <a:spcPct val="20000"/>
              </a:spcBef>
              <a:buFont typeface="Arial" pitchFamily="34" charset="0"/>
              <a:buNone/>
              <a:defRPr/>
            </a:pPr>
            <a:r>
              <a:rPr lang="zh-CN" altLang="en-US" sz="1100" dirty="0">
                <a:solidFill>
                  <a:srgbClr val="FFFFFF"/>
                </a:solidFill>
              </a:rPr>
              <a:t>内部使用字体 </a:t>
            </a:r>
            <a:r>
              <a:rPr lang="en-US" altLang="zh-CN" sz="1100" dirty="0">
                <a:solidFill>
                  <a:srgbClr val="FFFFFF"/>
                </a:solidFill>
              </a:rPr>
              <a:t>:</a:t>
            </a:r>
          </a:p>
          <a:p>
            <a:pPr marL="342900" indent="-342900" algn="r" eaLnBrk="0" hangingPunct="0">
              <a:lnSpc>
                <a:spcPct val="125000"/>
              </a:lnSpc>
              <a:spcBef>
                <a:spcPct val="20000"/>
              </a:spcBef>
              <a:buFont typeface="Arial" pitchFamily="34" charset="0"/>
              <a:buNone/>
              <a:defRPr/>
            </a:pPr>
            <a:r>
              <a:rPr lang="en-US" altLang="zh-CN" sz="1100" dirty="0" err="1">
                <a:solidFill>
                  <a:srgbClr val="FFFFFF"/>
                </a:solidFill>
              </a:rPr>
              <a:t>FrutigerNext</a:t>
            </a:r>
            <a:r>
              <a:rPr lang="en-US" altLang="zh-CN" sz="1100" dirty="0">
                <a:solidFill>
                  <a:srgbClr val="FFFFFF"/>
                </a:solidFill>
              </a:rPr>
              <a:t> LT Regular</a:t>
            </a:r>
          </a:p>
          <a:p>
            <a:pPr marL="342900" indent="-342900" algn="r" eaLnBrk="0" hangingPunct="0">
              <a:lnSpc>
                <a:spcPct val="125000"/>
              </a:lnSpc>
              <a:spcBef>
                <a:spcPct val="20000"/>
              </a:spcBef>
              <a:buFont typeface="Arial" pitchFamily="34" charset="0"/>
              <a:buNone/>
              <a:defRPr/>
            </a:pPr>
            <a:r>
              <a:rPr lang="zh-CN" altLang="en-US" sz="1100" dirty="0">
                <a:solidFill>
                  <a:srgbClr val="FFFFFF"/>
                </a:solidFill>
              </a:rPr>
              <a:t>外部使用字体 </a:t>
            </a:r>
            <a:r>
              <a:rPr lang="en-US" altLang="zh-CN" sz="1100" dirty="0">
                <a:solidFill>
                  <a:srgbClr val="FFFFFF"/>
                </a:solidFill>
              </a:rPr>
              <a:t>: Arial</a:t>
            </a:r>
          </a:p>
          <a:p>
            <a:pPr marL="342900" indent="-342900" algn="r" eaLnBrk="0" hangingPunct="0">
              <a:lnSpc>
                <a:spcPct val="75000"/>
              </a:lnSpc>
              <a:spcBef>
                <a:spcPct val="20000"/>
              </a:spcBef>
              <a:buFont typeface="Arial" pitchFamily="34" charset="0"/>
              <a:buNone/>
              <a:defRPr/>
            </a:pP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dirty="0">
                <a:solidFill>
                  <a:srgbClr val="FFFFFF"/>
                </a:solidFill>
              </a:rPr>
              <a:t>中文正文</a:t>
            </a:r>
            <a:r>
              <a:rPr lang="en-US" altLang="zh-CN" sz="1100" dirty="0">
                <a:solidFill>
                  <a:srgbClr val="FFFFFF"/>
                </a:solidFill>
              </a:rPr>
              <a:t>:18-</a:t>
            </a:r>
            <a:r>
              <a:rPr lang="en-US" altLang="zh-CN" sz="1100" dirty="0" err="1">
                <a:solidFill>
                  <a:srgbClr val="FFFFFF"/>
                </a:solidFill>
              </a:rPr>
              <a:t>20pt</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dirty="0">
                <a:solidFill>
                  <a:srgbClr val="FFFFFF"/>
                </a:solidFill>
              </a:rPr>
              <a:t>子目录</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a:t>
            </a:r>
            <a:r>
              <a:rPr lang="en-US" altLang="zh-CN" sz="1100" dirty="0" err="1">
                <a:solidFill>
                  <a:srgbClr val="FFFFFF"/>
                </a:solidFill>
              </a:rPr>
              <a:t>18pt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2900" indent="-342900" algn="r" eaLnBrk="0" hangingPunct="0">
              <a:lnSpc>
                <a:spcPct val="125000"/>
              </a:lnSpc>
              <a:spcBef>
                <a:spcPct val="20000"/>
              </a:spcBef>
              <a:buFont typeface="Arial" pitchFamily="34" charset="0"/>
              <a:buNone/>
              <a:defRPr/>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细黑体</a:t>
            </a:r>
            <a:r>
              <a:rPr lang="zh-CN" altLang="en-US" sz="1100" dirty="0">
                <a:solidFill>
                  <a:srgbClr val="FFFFFF"/>
                </a:solidFill>
                <a:latin typeface="Arial" pitchFamily="34" charset="0"/>
                <a:ea typeface="黑体" pitchFamily="49" charset="-122"/>
              </a:rPr>
              <a:t> </a:t>
            </a:r>
          </a:p>
        </p:txBody>
      </p:sp>
      <p:grpSp>
        <p:nvGrpSpPr>
          <p:cNvPr id="8198" name="Group 14"/>
          <p:cNvGrpSpPr>
            <a:grpSpLocks/>
          </p:cNvGrpSpPr>
          <p:nvPr/>
        </p:nvGrpSpPr>
        <p:grpSpPr bwMode="auto">
          <a:xfrm>
            <a:off x="9324975" y="3367088"/>
            <a:ext cx="919163" cy="3490912"/>
            <a:chOff x="5839" y="2160"/>
            <a:chExt cx="579" cy="2199"/>
          </a:xfrm>
        </p:grpSpPr>
        <p:sp>
          <p:nvSpPr>
            <p:cNvPr id="9225" name="Rectangle 15"/>
            <p:cNvSpPr>
              <a:spLocks noChangeArrowheads="1"/>
            </p:cNvSpPr>
            <p:nvPr/>
          </p:nvSpPr>
          <p:spPr bwMode="auto">
            <a:xfrm>
              <a:off x="5839" y="2160"/>
              <a:ext cx="579" cy="2199"/>
            </a:xfrm>
            <a:prstGeom prst="rect">
              <a:avLst/>
            </a:prstGeom>
            <a:solidFill>
              <a:schemeClr val="bg1"/>
            </a:solidFill>
            <a:ln>
              <a:noFill/>
            </a:ln>
            <a:effectLst/>
            <a:extLst/>
          </p:spPr>
          <p:txBody>
            <a:bodyPr lIns="91425" tIns="45712" rIns="91425" bIns="45712" anchor="ctr">
              <a:spAutoFit/>
            </a:bodyPr>
            <a:lstStyle/>
            <a:p>
              <a:pPr>
                <a:defRPr/>
              </a:pPr>
              <a:endParaRPr lang="zh-CN" altLang="en-US"/>
            </a:p>
          </p:txBody>
        </p:sp>
        <p:grpSp>
          <p:nvGrpSpPr>
            <p:cNvPr id="8202" name="Group 16"/>
            <p:cNvGrpSpPr>
              <a:grpSpLocks/>
            </p:cNvGrpSpPr>
            <p:nvPr/>
          </p:nvGrpSpPr>
          <p:grpSpPr bwMode="auto">
            <a:xfrm>
              <a:off x="5893" y="2387"/>
              <a:ext cx="466" cy="115"/>
              <a:chOff x="5893" y="2387"/>
              <a:chExt cx="466" cy="115"/>
            </a:xfrm>
          </p:grpSpPr>
          <p:sp>
            <p:nvSpPr>
              <p:cNvPr id="9287" name="Rectangle 17"/>
              <p:cNvSpPr>
                <a:spLocks noChangeArrowheads="1"/>
              </p:cNvSpPr>
              <p:nvPr/>
            </p:nvSpPr>
            <p:spPr bwMode="auto">
              <a:xfrm flipV="1">
                <a:off x="6010" y="2387"/>
                <a:ext cx="116" cy="115"/>
              </a:xfrm>
              <a:prstGeom prst="rect">
                <a:avLst/>
              </a:prstGeom>
              <a:solidFill>
                <a:srgbClr val="FFCC66"/>
              </a:solidFill>
              <a:ln>
                <a:noFill/>
              </a:ln>
              <a:effectLst/>
              <a:extLst/>
            </p:spPr>
            <p:txBody>
              <a:bodyPr wrap="none" anchor="ctr"/>
              <a:lstStyle/>
              <a:p>
                <a:pPr>
                  <a:defRPr/>
                </a:pPr>
                <a:endParaRPr lang="zh-CN" altLang="en-US"/>
              </a:p>
            </p:txBody>
          </p:sp>
          <p:sp>
            <p:nvSpPr>
              <p:cNvPr id="9288" name="Rectangle 18"/>
              <p:cNvSpPr>
                <a:spLocks noChangeArrowheads="1"/>
              </p:cNvSpPr>
              <p:nvPr/>
            </p:nvSpPr>
            <p:spPr bwMode="auto">
              <a:xfrm flipV="1">
                <a:off x="6126" y="2387"/>
                <a:ext cx="116" cy="115"/>
              </a:xfrm>
              <a:prstGeom prst="rect">
                <a:avLst/>
              </a:prstGeom>
              <a:solidFill>
                <a:srgbClr val="FF9900"/>
              </a:solidFill>
              <a:ln>
                <a:noFill/>
              </a:ln>
              <a:effectLst/>
              <a:extLst/>
            </p:spPr>
            <p:txBody>
              <a:bodyPr wrap="none" anchor="ctr"/>
              <a:lstStyle/>
              <a:p>
                <a:pPr>
                  <a:defRPr/>
                </a:pPr>
                <a:endParaRPr lang="zh-CN" altLang="en-US"/>
              </a:p>
            </p:txBody>
          </p:sp>
          <p:sp>
            <p:nvSpPr>
              <p:cNvPr id="9289" name="Rectangle 19"/>
              <p:cNvSpPr>
                <a:spLocks noChangeArrowheads="1"/>
              </p:cNvSpPr>
              <p:nvPr/>
            </p:nvSpPr>
            <p:spPr bwMode="auto">
              <a:xfrm flipV="1">
                <a:off x="6242" y="2387"/>
                <a:ext cx="117" cy="115"/>
              </a:xfrm>
              <a:prstGeom prst="rect">
                <a:avLst/>
              </a:prstGeom>
              <a:solidFill>
                <a:srgbClr val="99660A"/>
              </a:solidFill>
              <a:ln>
                <a:noFill/>
              </a:ln>
              <a:effectLst/>
              <a:extLst/>
            </p:spPr>
            <p:txBody>
              <a:bodyPr wrap="none" anchor="ctr"/>
              <a:lstStyle/>
              <a:p>
                <a:pPr>
                  <a:defRPr/>
                </a:pPr>
                <a:endParaRPr lang="zh-CN" altLang="en-US"/>
              </a:p>
            </p:txBody>
          </p:sp>
          <p:sp>
            <p:nvSpPr>
              <p:cNvPr id="9290" name="Rectangle 20"/>
              <p:cNvSpPr>
                <a:spLocks noChangeArrowheads="1"/>
              </p:cNvSpPr>
              <p:nvPr/>
            </p:nvSpPr>
            <p:spPr bwMode="auto">
              <a:xfrm flipV="1">
                <a:off x="5893" y="2387"/>
                <a:ext cx="117" cy="115"/>
              </a:xfrm>
              <a:prstGeom prst="rect">
                <a:avLst/>
              </a:prstGeom>
              <a:solidFill>
                <a:srgbClr val="FFCC99"/>
              </a:solidFill>
              <a:ln>
                <a:noFill/>
              </a:ln>
              <a:effectLst/>
              <a:extLst/>
            </p:spPr>
            <p:txBody>
              <a:bodyPr wrap="none" anchor="ctr"/>
              <a:lstStyle/>
              <a:p>
                <a:pPr>
                  <a:defRPr/>
                </a:pPr>
                <a:endParaRPr lang="zh-CN" altLang="en-US"/>
              </a:p>
            </p:txBody>
          </p:sp>
        </p:grpSp>
        <p:grpSp>
          <p:nvGrpSpPr>
            <p:cNvPr id="8203" name="Group 21"/>
            <p:cNvGrpSpPr>
              <a:grpSpLocks/>
            </p:cNvGrpSpPr>
            <p:nvPr/>
          </p:nvGrpSpPr>
          <p:grpSpPr bwMode="auto">
            <a:xfrm>
              <a:off x="5893" y="2523"/>
              <a:ext cx="466" cy="115"/>
              <a:chOff x="5893" y="2523"/>
              <a:chExt cx="466" cy="115"/>
            </a:xfrm>
          </p:grpSpPr>
          <p:sp>
            <p:nvSpPr>
              <p:cNvPr id="9283" name="Rectangle 22"/>
              <p:cNvSpPr>
                <a:spLocks noChangeArrowheads="1"/>
              </p:cNvSpPr>
              <p:nvPr/>
            </p:nvSpPr>
            <p:spPr bwMode="auto">
              <a:xfrm flipV="1">
                <a:off x="6010" y="2523"/>
                <a:ext cx="116" cy="115"/>
              </a:xfrm>
              <a:prstGeom prst="rect">
                <a:avLst/>
              </a:prstGeom>
              <a:solidFill>
                <a:srgbClr val="99CCFF"/>
              </a:solidFill>
              <a:ln>
                <a:noFill/>
              </a:ln>
              <a:effectLst/>
              <a:extLst/>
            </p:spPr>
            <p:txBody>
              <a:bodyPr wrap="none" anchor="ctr"/>
              <a:lstStyle/>
              <a:p>
                <a:pPr>
                  <a:defRPr/>
                </a:pPr>
                <a:endParaRPr lang="zh-CN" altLang="en-US"/>
              </a:p>
            </p:txBody>
          </p:sp>
          <p:sp>
            <p:nvSpPr>
              <p:cNvPr id="9284" name="Rectangle 23"/>
              <p:cNvSpPr>
                <a:spLocks noChangeArrowheads="1"/>
              </p:cNvSpPr>
              <p:nvPr/>
            </p:nvSpPr>
            <p:spPr bwMode="auto">
              <a:xfrm flipV="1">
                <a:off x="6126" y="2523"/>
                <a:ext cx="116" cy="115"/>
              </a:xfrm>
              <a:prstGeom prst="rect">
                <a:avLst/>
              </a:prstGeom>
              <a:solidFill>
                <a:srgbClr val="99CCCC"/>
              </a:solidFill>
              <a:ln>
                <a:noFill/>
              </a:ln>
              <a:effectLst/>
              <a:extLst/>
            </p:spPr>
            <p:txBody>
              <a:bodyPr wrap="none" anchor="ctr"/>
              <a:lstStyle/>
              <a:p>
                <a:pPr>
                  <a:defRPr/>
                </a:pPr>
                <a:endParaRPr lang="zh-CN" altLang="en-US"/>
              </a:p>
            </p:txBody>
          </p:sp>
          <p:sp>
            <p:nvSpPr>
              <p:cNvPr id="9285" name="Rectangle 24"/>
              <p:cNvSpPr>
                <a:spLocks noChangeArrowheads="1"/>
              </p:cNvSpPr>
              <p:nvPr/>
            </p:nvSpPr>
            <p:spPr bwMode="auto">
              <a:xfrm flipV="1">
                <a:off x="6242" y="2523"/>
                <a:ext cx="117" cy="115"/>
              </a:xfrm>
              <a:prstGeom prst="rect">
                <a:avLst/>
              </a:prstGeom>
              <a:solidFill>
                <a:srgbClr val="009999"/>
              </a:solidFill>
              <a:ln>
                <a:noFill/>
              </a:ln>
              <a:effectLst/>
              <a:extLst/>
            </p:spPr>
            <p:txBody>
              <a:bodyPr wrap="none" anchor="ctr"/>
              <a:lstStyle/>
              <a:p>
                <a:pPr>
                  <a:defRPr/>
                </a:pPr>
                <a:endParaRPr lang="zh-CN" altLang="en-US"/>
              </a:p>
            </p:txBody>
          </p:sp>
          <p:sp>
            <p:nvSpPr>
              <p:cNvPr id="9286" name="Rectangle 25"/>
              <p:cNvSpPr>
                <a:spLocks noChangeArrowheads="1"/>
              </p:cNvSpPr>
              <p:nvPr/>
            </p:nvSpPr>
            <p:spPr bwMode="auto">
              <a:xfrm flipV="1">
                <a:off x="5893" y="2523"/>
                <a:ext cx="117" cy="115"/>
              </a:xfrm>
              <a:prstGeom prst="rect">
                <a:avLst/>
              </a:prstGeom>
              <a:solidFill>
                <a:srgbClr val="CCCCFF"/>
              </a:solidFill>
              <a:ln>
                <a:noFill/>
              </a:ln>
              <a:effectLst/>
              <a:extLst/>
            </p:spPr>
            <p:txBody>
              <a:bodyPr wrap="none" anchor="ctr"/>
              <a:lstStyle/>
              <a:p>
                <a:pPr>
                  <a:defRPr/>
                </a:pPr>
                <a:endParaRPr lang="zh-CN" altLang="en-US"/>
              </a:p>
            </p:txBody>
          </p:sp>
        </p:grpSp>
        <p:grpSp>
          <p:nvGrpSpPr>
            <p:cNvPr id="8204" name="Group 26"/>
            <p:cNvGrpSpPr>
              <a:grpSpLocks/>
            </p:cNvGrpSpPr>
            <p:nvPr/>
          </p:nvGrpSpPr>
          <p:grpSpPr bwMode="auto">
            <a:xfrm>
              <a:off x="5893" y="2659"/>
              <a:ext cx="466" cy="115"/>
              <a:chOff x="5893" y="2659"/>
              <a:chExt cx="466" cy="115"/>
            </a:xfrm>
          </p:grpSpPr>
          <p:sp>
            <p:nvSpPr>
              <p:cNvPr id="9279" name="Rectangle 27"/>
              <p:cNvSpPr>
                <a:spLocks noChangeArrowheads="1"/>
              </p:cNvSpPr>
              <p:nvPr/>
            </p:nvSpPr>
            <p:spPr bwMode="auto">
              <a:xfrm flipV="1">
                <a:off x="6010" y="2659"/>
                <a:ext cx="116" cy="115"/>
              </a:xfrm>
              <a:prstGeom prst="rect">
                <a:avLst/>
              </a:prstGeom>
              <a:solidFill>
                <a:srgbClr val="99CCCC"/>
              </a:solidFill>
              <a:ln>
                <a:noFill/>
              </a:ln>
              <a:effectLst/>
              <a:extLst/>
            </p:spPr>
            <p:txBody>
              <a:bodyPr wrap="none" anchor="ctr"/>
              <a:lstStyle/>
              <a:p>
                <a:pPr>
                  <a:defRPr/>
                </a:pPr>
                <a:endParaRPr lang="zh-CN" altLang="en-US"/>
              </a:p>
            </p:txBody>
          </p:sp>
          <p:sp>
            <p:nvSpPr>
              <p:cNvPr id="9280" name="Rectangle 28"/>
              <p:cNvSpPr>
                <a:spLocks noChangeArrowheads="1"/>
              </p:cNvSpPr>
              <p:nvPr/>
            </p:nvSpPr>
            <p:spPr bwMode="auto">
              <a:xfrm flipV="1">
                <a:off x="6126" y="2659"/>
                <a:ext cx="116" cy="115"/>
              </a:xfrm>
              <a:prstGeom prst="rect">
                <a:avLst/>
              </a:prstGeom>
              <a:solidFill>
                <a:srgbClr val="0099CC"/>
              </a:solidFill>
              <a:ln>
                <a:noFill/>
              </a:ln>
              <a:effectLst/>
              <a:extLst/>
            </p:spPr>
            <p:txBody>
              <a:bodyPr wrap="none" anchor="ctr"/>
              <a:lstStyle/>
              <a:p>
                <a:pPr>
                  <a:defRPr/>
                </a:pPr>
                <a:endParaRPr lang="zh-CN" altLang="en-US"/>
              </a:p>
            </p:txBody>
          </p:sp>
          <p:sp>
            <p:nvSpPr>
              <p:cNvPr id="9281" name="Rectangle 29"/>
              <p:cNvSpPr>
                <a:spLocks noChangeArrowheads="1"/>
              </p:cNvSpPr>
              <p:nvPr/>
            </p:nvSpPr>
            <p:spPr bwMode="auto">
              <a:xfrm flipV="1">
                <a:off x="6242" y="2659"/>
                <a:ext cx="117" cy="115"/>
              </a:xfrm>
              <a:prstGeom prst="rect">
                <a:avLst/>
              </a:prstGeom>
              <a:solidFill>
                <a:srgbClr val="006699"/>
              </a:solidFill>
              <a:ln>
                <a:noFill/>
              </a:ln>
              <a:effectLst/>
              <a:extLst/>
            </p:spPr>
            <p:txBody>
              <a:bodyPr wrap="none" anchor="ctr"/>
              <a:lstStyle/>
              <a:p>
                <a:pPr>
                  <a:defRPr/>
                </a:pPr>
                <a:endParaRPr lang="zh-CN" altLang="en-US"/>
              </a:p>
            </p:txBody>
          </p:sp>
          <p:sp>
            <p:nvSpPr>
              <p:cNvPr id="9282" name="Rectangle 30"/>
              <p:cNvSpPr>
                <a:spLocks noChangeArrowheads="1"/>
              </p:cNvSpPr>
              <p:nvPr/>
            </p:nvSpPr>
            <p:spPr bwMode="auto">
              <a:xfrm flipV="1">
                <a:off x="5893" y="2659"/>
                <a:ext cx="117" cy="115"/>
              </a:xfrm>
              <a:prstGeom prst="rect">
                <a:avLst/>
              </a:prstGeom>
              <a:solidFill>
                <a:srgbClr val="CCFF99"/>
              </a:solidFill>
              <a:ln>
                <a:noFill/>
              </a:ln>
              <a:effectLst/>
              <a:extLst/>
            </p:spPr>
            <p:txBody>
              <a:bodyPr wrap="none" anchor="ctr"/>
              <a:lstStyle/>
              <a:p>
                <a:pPr>
                  <a:defRPr/>
                </a:pPr>
                <a:endParaRPr lang="zh-CN" altLang="en-US"/>
              </a:p>
            </p:txBody>
          </p:sp>
        </p:grpSp>
        <p:grpSp>
          <p:nvGrpSpPr>
            <p:cNvPr id="8205" name="Group 31"/>
            <p:cNvGrpSpPr>
              <a:grpSpLocks/>
            </p:cNvGrpSpPr>
            <p:nvPr/>
          </p:nvGrpSpPr>
          <p:grpSpPr bwMode="auto">
            <a:xfrm>
              <a:off x="5893" y="2251"/>
              <a:ext cx="466" cy="119"/>
              <a:chOff x="5893" y="2251"/>
              <a:chExt cx="466" cy="119"/>
            </a:xfrm>
          </p:grpSpPr>
          <p:sp>
            <p:nvSpPr>
              <p:cNvPr id="9275" name="Rectangle 32"/>
              <p:cNvSpPr>
                <a:spLocks noChangeArrowheads="1"/>
              </p:cNvSpPr>
              <p:nvPr/>
            </p:nvSpPr>
            <p:spPr bwMode="auto">
              <a:xfrm flipV="1">
                <a:off x="6126" y="2251"/>
                <a:ext cx="116" cy="119"/>
              </a:xfrm>
              <a:prstGeom prst="rect">
                <a:avLst/>
              </a:prstGeom>
              <a:solidFill>
                <a:srgbClr val="FF9900"/>
              </a:solidFill>
              <a:ln>
                <a:noFill/>
              </a:ln>
              <a:effectLst/>
              <a:extLst/>
            </p:spPr>
            <p:txBody>
              <a:bodyPr wrap="none" anchor="ctr"/>
              <a:lstStyle/>
              <a:p>
                <a:pPr>
                  <a:defRPr/>
                </a:pPr>
                <a:endParaRPr lang="zh-CN" altLang="en-US"/>
              </a:p>
            </p:txBody>
          </p:sp>
          <p:sp>
            <p:nvSpPr>
              <p:cNvPr id="9276" name="Rectangle 33"/>
              <p:cNvSpPr>
                <a:spLocks noChangeArrowheads="1"/>
              </p:cNvSpPr>
              <p:nvPr/>
            </p:nvSpPr>
            <p:spPr bwMode="auto">
              <a:xfrm flipV="1">
                <a:off x="6242" y="2251"/>
                <a:ext cx="117" cy="119"/>
              </a:xfrm>
              <a:prstGeom prst="rect">
                <a:avLst/>
              </a:prstGeom>
              <a:solidFill>
                <a:srgbClr val="CCCCCC"/>
              </a:solidFill>
              <a:ln>
                <a:noFill/>
              </a:ln>
              <a:effectLst/>
              <a:extLst/>
            </p:spPr>
            <p:txBody>
              <a:bodyPr wrap="none" anchor="ctr"/>
              <a:lstStyle/>
              <a:p>
                <a:pPr>
                  <a:defRPr/>
                </a:pPr>
                <a:endParaRPr lang="zh-CN" altLang="en-US"/>
              </a:p>
            </p:txBody>
          </p:sp>
          <p:sp>
            <p:nvSpPr>
              <p:cNvPr id="9277" name="Rectangle 34"/>
              <p:cNvSpPr>
                <a:spLocks noChangeArrowheads="1"/>
              </p:cNvSpPr>
              <p:nvPr/>
            </p:nvSpPr>
            <p:spPr bwMode="auto">
              <a:xfrm flipV="1">
                <a:off x="5893" y="2251"/>
                <a:ext cx="117" cy="119"/>
              </a:xfrm>
              <a:prstGeom prst="rect">
                <a:avLst/>
              </a:prstGeom>
              <a:solidFill>
                <a:srgbClr val="99CCFF"/>
              </a:solidFill>
              <a:ln>
                <a:noFill/>
              </a:ln>
              <a:effectLst/>
              <a:extLst/>
            </p:spPr>
            <p:txBody>
              <a:bodyPr wrap="none" anchor="ctr"/>
              <a:lstStyle/>
              <a:p>
                <a:pPr>
                  <a:defRPr/>
                </a:pPr>
                <a:endParaRPr lang="zh-CN" altLang="en-US"/>
              </a:p>
            </p:txBody>
          </p:sp>
          <p:sp>
            <p:nvSpPr>
              <p:cNvPr id="9278" name="Rectangle 35"/>
              <p:cNvSpPr>
                <a:spLocks noChangeArrowheads="1"/>
              </p:cNvSpPr>
              <p:nvPr/>
            </p:nvSpPr>
            <p:spPr bwMode="auto">
              <a:xfrm flipV="1">
                <a:off x="6010" y="2251"/>
                <a:ext cx="116" cy="119"/>
              </a:xfrm>
              <a:prstGeom prst="rect">
                <a:avLst/>
              </a:prstGeom>
              <a:solidFill>
                <a:srgbClr val="669900"/>
              </a:solidFill>
              <a:ln>
                <a:noFill/>
              </a:ln>
              <a:effectLst/>
              <a:extLst/>
            </p:spPr>
            <p:txBody>
              <a:bodyPr wrap="none" anchor="ctr"/>
              <a:lstStyle/>
              <a:p>
                <a:pPr>
                  <a:defRPr/>
                </a:pPr>
                <a:endParaRPr lang="zh-CN" altLang="en-US"/>
              </a:p>
            </p:txBody>
          </p:sp>
        </p:grpSp>
        <p:grpSp>
          <p:nvGrpSpPr>
            <p:cNvPr id="8206" name="Group 36"/>
            <p:cNvGrpSpPr>
              <a:grpSpLocks/>
            </p:cNvGrpSpPr>
            <p:nvPr/>
          </p:nvGrpSpPr>
          <p:grpSpPr bwMode="auto">
            <a:xfrm>
              <a:off x="5893" y="2886"/>
              <a:ext cx="466" cy="115"/>
              <a:chOff x="5893" y="2886"/>
              <a:chExt cx="466" cy="115"/>
            </a:xfrm>
          </p:grpSpPr>
          <p:sp>
            <p:nvSpPr>
              <p:cNvPr id="9271" name="Rectangle 37"/>
              <p:cNvSpPr>
                <a:spLocks noChangeArrowheads="1"/>
              </p:cNvSpPr>
              <p:nvPr/>
            </p:nvSpPr>
            <p:spPr bwMode="auto">
              <a:xfrm flipV="1">
                <a:off x="6010" y="2886"/>
                <a:ext cx="116" cy="115"/>
              </a:xfrm>
              <a:prstGeom prst="rect">
                <a:avLst/>
              </a:prstGeom>
              <a:solidFill>
                <a:srgbClr val="FF9900"/>
              </a:solidFill>
              <a:ln>
                <a:noFill/>
              </a:ln>
              <a:effectLst/>
              <a:extLst/>
            </p:spPr>
            <p:txBody>
              <a:bodyPr wrap="none" anchor="ctr"/>
              <a:lstStyle/>
              <a:p>
                <a:pPr>
                  <a:defRPr/>
                </a:pPr>
                <a:endParaRPr lang="zh-CN" altLang="en-US"/>
              </a:p>
            </p:txBody>
          </p:sp>
          <p:sp>
            <p:nvSpPr>
              <p:cNvPr id="9272" name="Rectangle 38"/>
              <p:cNvSpPr>
                <a:spLocks noChangeArrowheads="1"/>
              </p:cNvSpPr>
              <p:nvPr/>
            </p:nvSpPr>
            <p:spPr bwMode="auto">
              <a:xfrm flipV="1">
                <a:off x="6126" y="2886"/>
                <a:ext cx="116" cy="115"/>
              </a:xfrm>
              <a:prstGeom prst="rect">
                <a:avLst/>
              </a:prstGeom>
              <a:solidFill>
                <a:srgbClr val="FFCC99"/>
              </a:solidFill>
              <a:ln>
                <a:noFill/>
              </a:ln>
              <a:effectLst/>
              <a:extLst/>
            </p:spPr>
            <p:txBody>
              <a:bodyPr wrap="none" anchor="ctr"/>
              <a:lstStyle/>
              <a:p>
                <a:pPr>
                  <a:defRPr/>
                </a:pPr>
                <a:endParaRPr lang="zh-CN" altLang="en-US"/>
              </a:p>
            </p:txBody>
          </p:sp>
          <p:sp>
            <p:nvSpPr>
              <p:cNvPr id="9273" name="Rectangle 39"/>
              <p:cNvSpPr>
                <a:spLocks noChangeArrowheads="1"/>
              </p:cNvSpPr>
              <p:nvPr/>
            </p:nvSpPr>
            <p:spPr bwMode="auto">
              <a:xfrm flipV="1">
                <a:off x="6242" y="2886"/>
                <a:ext cx="117" cy="115"/>
              </a:xfrm>
              <a:prstGeom prst="rect">
                <a:avLst/>
              </a:prstGeom>
              <a:solidFill>
                <a:srgbClr val="FFCC66"/>
              </a:solidFill>
              <a:ln>
                <a:noFill/>
              </a:ln>
              <a:effectLst/>
              <a:extLst/>
            </p:spPr>
            <p:txBody>
              <a:bodyPr wrap="none" anchor="ctr"/>
              <a:lstStyle/>
              <a:p>
                <a:pPr>
                  <a:defRPr/>
                </a:pPr>
                <a:endParaRPr lang="zh-CN" altLang="en-US"/>
              </a:p>
            </p:txBody>
          </p:sp>
          <p:sp>
            <p:nvSpPr>
              <p:cNvPr id="9274" name="Rectangle 40"/>
              <p:cNvSpPr>
                <a:spLocks noChangeArrowheads="1"/>
              </p:cNvSpPr>
              <p:nvPr/>
            </p:nvSpPr>
            <p:spPr bwMode="auto">
              <a:xfrm flipV="1">
                <a:off x="5893" y="2886"/>
                <a:ext cx="117" cy="115"/>
              </a:xfrm>
              <a:prstGeom prst="rect">
                <a:avLst/>
              </a:prstGeom>
              <a:solidFill>
                <a:schemeClr val="tx2"/>
              </a:solidFill>
              <a:ln>
                <a:noFill/>
              </a:ln>
              <a:effectLst/>
              <a:extLst/>
            </p:spPr>
            <p:txBody>
              <a:bodyPr wrap="none" anchor="ctr"/>
              <a:lstStyle/>
              <a:p>
                <a:pPr>
                  <a:defRPr/>
                </a:pPr>
                <a:endParaRPr lang="zh-CN" altLang="en-US"/>
              </a:p>
            </p:txBody>
          </p:sp>
        </p:grpSp>
        <p:grpSp>
          <p:nvGrpSpPr>
            <p:cNvPr id="8207" name="Group 41"/>
            <p:cNvGrpSpPr>
              <a:grpSpLocks/>
            </p:cNvGrpSpPr>
            <p:nvPr/>
          </p:nvGrpSpPr>
          <p:grpSpPr bwMode="auto">
            <a:xfrm>
              <a:off x="5893" y="3022"/>
              <a:ext cx="466" cy="115"/>
              <a:chOff x="5893" y="3022"/>
              <a:chExt cx="466" cy="115"/>
            </a:xfrm>
          </p:grpSpPr>
          <p:sp>
            <p:nvSpPr>
              <p:cNvPr id="9267" name="Rectangle 42"/>
              <p:cNvSpPr>
                <a:spLocks noChangeArrowheads="1"/>
              </p:cNvSpPr>
              <p:nvPr/>
            </p:nvSpPr>
            <p:spPr bwMode="auto">
              <a:xfrm flipV="1">
                <a:off x="6010" y="3022"/>
                <a:ext cx="116" cy="115"/>
              </a:xfrm>
              <a:prstGeom prst="rect">
                <a:avLst/>
              </a:prstGeom>
              <a:solidFill>
                <a:srgbClr val="006699"/>
              </a:solidFill>
              <a:ln>
                <a:noFill/>
              </a:ln>
              <a:effectLst/>
              <a:extLst/>
            </p:spPr>
            <p:txBody>
              <a:bodyPr wrap="none" anchor="ctr"/>
              <a:lstStyle/>
              <a:p>
                <a:pPr>
                  <a:defRPr/>
                </a:pPr>
                <a:endParaRPr lang="zh-CN" altLang="en-US"/>
              </a:p>
            </p:txBody>
          </p:sp>
          <p:sp>
            <p:nvSpPr>
              <p:cNvPr id="9268" name="Rectangle 43"/>
              <p:cNvSpPr>
                <a:spLocks noChangeArrowheads="1"/>
              </p:cNvSpPr>
              <p:nvPr/>
            </p:nvSpPr>
            <p:spPr bwMode="auto">
              <a:xfrm flipV="1">
                <a:off x="6126" y="3022"/>
                <a:ext cx="116" cy="115"/>
              </a:xfrm>
              <a:prstGeom prst="rect">
                <a:avLst/>
              </a:prstGeom>
              <a:solidFill>
                <a:srgbClr val="99CCFF"/>
              </a:solidFill>
              <a:ln>
                <a:noFill/>
              </a:ln>
              <a:effectLst/>
              <a:extLst/>
            </p:spPr>
            <p:txBody>
              <a:bodyPr wrap="none" anchor="ctr"/>
              <a:lstStyle/>
              <a:p>
                <a:pPr>
                  <a:defRPr/>
                </a:pPr>
                <a:endParaRPr lang="zh-CN" altLang="en-US"/>
              </a:p>
            </p:txBody>
          </p:sp>
          <p:sp>
            <p:nvSpPr>
              <p:cNvPr id="9269" name="Rectangle 44"/>
              <p:cNvSpPr>
                <a:spLocks noChangeArrowheads="1"/>
              </p:cNvSpPr>
              <p:nvPr/>
            </p:nvSpPr>
            <p:spPr bwMode="auto">
              <a:xfrm flipV="1">
                <a:off x="6242" y="3022"/>
                <a:ext cx="117" cy="115"/>
              </a:xfrm>
              <a:prstGeom prst="rect">
                <a:avLst/>
              </a:prstGeom>
              <a:solidFill>
                <a:srgbClr val="CCCCFF"/>
              </a:solidFill>
              <a:ln>
                <a:noFill/>
              </a:ln>
              <a:effectLst/>
              <a:extLst/>
            </p:spPr>
            <p:txBody>
              <a:bodyPr wrap="none" anchor="ctr"/>
              <a:lstStyle/>
              <a:p>
                <a:pPr>
                  <a:defRPr/>
                </a:pPr>
                <a:endParaRPr lang="zh-CN" altLang="en-US"/>
              </a:p>
            </p:txBody>
          </p:sp>
          <p:sp>
            <p:nvSpPr>
              <p:cNvPr id="9270" name="Rectangle 45"/>
              <p:cNvSpPr>
                <a:spLocks noChangeArrowheads="1"/>
              </p:cNvSpPr>
              <p:nvPr/>
            </p:nvSpPr>
            <p:spPr bwMode="auto">
              <a:xfrm flipV="1">
                <a:off x="5893" y="3022"/>
                <a:ext cx="117" cy="115"/>
              </a:xfrm>
              <a:prstGeom prst="rect">
                <a:avLst/>
              </a:prstGeom>
              <a:solidFill>
                <a:srgbClr val="990000"/>
              </a:solidFill>
              <a:ln>
                <a:noFill/>
              </a:ln>
              <a:effectLst/>
              <a:extLst/>
            </p:spPr>
            <p:txBody>
              <a:bodyPr wrap="none" anchor="ctr"/>
              <a:lstStyle/>
              <a:p>
                <a:pPr>
                  <a:defRPr/>
                </a:pPr>
                <a:endParaRPr lang="zh-CN" altLang="en-US"/>
              </a:p>
            </p:txBody>
          </p:sp>
        </p:grpSp>
        <p:grpSp>
          <p:nvGrpSpPr>
            <p:cNvPr id="8208" name="Group 46"/>
            <p:cNvGrpSpPr>
              <a:grpSpLocks/>
            </p:cNvGrpSpPr>
            <p:nvPr/>
          </p:nvGrpSpPr>
          <p:grpSpPr bwMode="auto">
            <a:xfrm>
              <a:off x="5893" y="3158"/>
              <a:ext cx="466" cy="115"/>
              <a:chOff x="5893" y="3158"/>
              <a:chExt cx="466" cy="115"/>
            </a:xfrm>
          </p:grpSpPr>
          <p:sp>
            <p:nvSpPr>
              <p:cNvPr id="9263" name="Rectangle 47"/>
              <p:cNvSpPr>
                <a:spLocks noChangeArrowheads="1"/>
              </p:cNvSpPr>
              <p:nvPr/>
            </p:nvSpPr>
            <p:spPr bwMode="auto">
              <a:xfrm flipV="1">
                <a:off x="6010" y="3158"/>
                <a:ext cx="116" cy="115"/>
              </a:xfrm>
              <a:prstGeom prst="rect">
                <a:avLst/>
              </a:prstGeom>
              <a:solidFill>
                <a:srgbClr val="009999"/>
              </a:solidFill>
              <a:ln>
                <a:noFill/>
              </a:ln>
              <a:effectLst/>
              <a:extLst/>
            </p:spPr>
            <p:txBody>
              <a:bodyPr wrap="none" anchor="ctr"/>
              <a:lstStyle/>
              <a:p>
                <a:pPr>
                  <a:defRPr/>
                </a:pPr>
                <a:endParaRPr lang="zh-CN" altLang="en-US"/>
              </a:p>
            </p:txBody>
          </p:sp>
          <p:sp>
            <p:nvSpPr>
              <p:cNvPr id="9264" name="Rectangle 48"/>
              <p:cNvSpPr>
                <a:spLocks noChangeArrowheads="1"/>
              </p:cNvSpPr>
              <p:nvPr/>
            </p:nvSpPr>
            <p:spPr bwMode="auto">
              <a:xfrm flipV="1">
                <a:off x="6126" y="3158"/>
                <a:ext cx="116" cy="115"/>
              </a:xfrm>
              <a:prstGeom prst="rect">
                <a:avLst/>
              </a:prstGeom>
              <a:solidFill>
                <a:srgbClr val="CCFF99"/>
              </a:solidFill>
              <a:ln>
                <a:noFill/>
              </a:ln>
              <a:effectLst/>
              <a:extLst/>
            </p:spPr>
            <p:txBody>
              <a:bodyPr wrap="none" anchor="ctr"/>
              <a:lstStyle/>
              <a:p>
                <a:pPr>
                  <a:defRPr/>
                </a:pPr>
                <a:endParaRPr lang="zh-CN" altLang="en-US"/>
              </a:p>
            </p:txBody>
          </p:sp>
          <p:sp>
            <p:nvSpPr>
              <p:cNvPr id="9265" name="Rectangle 49"/>
              <p:cNvSpPr>
                <a:spLocks noChangeArrowheads="1"/>
              </p:cNvSpPr>
              <p:nvPr/>
            </p:nvSpPr>
            <p:spPr bwMode="auto">
              <a:xfrm flipV="1">
                <a:off x="6242" y="3158"/>
                <a:ext cx="117" cy="115"/>
              </a:xfrm>
              <a:prstGeom prst="rect">
                <a:avLst/>
              </a:prstGeom>
              <a:solidFill>
                <a:srgbClr val="99CCCC"/>
              </a:solidFill>
              <a:ln>
                <a:noFill/>
              </a:ln>
              <a:effectLst/>
              <a:extLst/>
            </p:spPr>
            <p:txBody>
              <a:bodyPr wrap="none" anchor="ctr"/>
              <a:lstStyle/>
              <a:p>
                <a:pPr>
                  <a:defRPr/>
                </a:pPr>
                <a:endParaRPr lang="zh-CN" altLang="en-US"/>
              </a:p>
            </p:txBody>
          </p:sp>
          <p:sp>
            <p:nvSpPr>
              <p:cNvPr id="9266" name="Rectangle 50"/>
              <p:cNvSpPr>
                <a:spLocks noChangeArrowheads="1"/>
              </p:cNvSpPr>
              <p:nvPr/>
            </p:nvSpPr>
            <p:spPr bwMode="auto">
              <a:xfrm flipV="1">
                <a:off x="5893" y="3158"/>
                <a:ext cx="117" cy="115"/>
              </a:xfrm>
              <a:prstGeom prst="rect">
                <a:avLst/>
              </a:prstGeom>
              <a:solidFill>
                <a:srgbClr val="990000"/>
              </a:solidFill>
              <a:ln>
                <a:noFill/>
              </a:ln>
              <a:effectLst/>
              <a:extLst/>
            </p:spPr>
            <p:txBody>
              <a:bodyPr wrap="none" anchor="ctr"/>
              <a:lstStyle/>
              <a:p>
                <a:pPr>
                  <a:defRPr/>
                </a:pPr>
                <a:endParaRPr lang="zh-CN" altLang="en-US"/>
              </a:p>
            </p:txBody>
          </p:sp>
        </p:grpSp>
        <p:grpSp>
          <p:nvGrpSpPr>
            <p:cNvPr id="8209" name="Group 51"/>
            <p:cNvGrpSpPr>
              <a:grpSpLocks/>
            </p:cNvGrpSpPr>
            <p:nvPr/>
          </p:nvGrpSpPr>
          <p:grpSpPr bwMode="auto">
            <a:xfrm>
              <a:off x="5893" y="3385"/>
              <a:ext cx="466" cy="115"/>
              <a:chOff x="5893" y="3385"/>
              <a:chExt cx="466" cy="115"/>
            </a:xfrm>
          </p:grpSpPr>
          <p:sp>
            <p:nvSpPr>
              <p:cNvPr id="9259" name="Rectangle 52"/>
              <p:cNvSpPr>
                <a:spLocks noChangeArrowheads="1"/>
              </p:cNvSpPr>
              <p:nvPr/>
            </p:nvSpPr>
            <p:spPr bwMode="auto">
              <a:xfrm flipV="1">
                <a:off x="6010" y="3385"/>
                <a:ext cx="116" cy="115"/>
              </a:xfrm>
              <a:prstGeom prst="rect">
                <a:avLst/>
              </a:prstGeom>
              <a:solidFill>
                <a:srgbClr val="FF9900"/>
              </a:solidFill>
              <a:ln>
                <a:noFill/>
              </a:ln>
              <a:effectLst/>
              <a:extLst/>
            </p:spPr>
            <p:txBody>
              <a:bodyPr wrap="none" anchor="ctr"/>
              <a:lstStyle/>
              <a:p>
                <a:pPr>
                  <a:defRPr/>
                </a:pPr>
                <a:endParaRPr lang="zh-CN" altLang="en-US"/>
              </a:p>
            </p:txBody>
          </p:sp>
          <p:sp>
            <p:nvSpPr>
              <p:cNvPr id="9260" name="Rectangle 53"/>
              <p:cNvSpPr>
                <a:spLocks noChangeArrowheads="1"/>
              </p:cNvSpPr>
              <p:nvPr/>
            </p:nvSpPr>
            <p:spPr bwMode="auto">
              <a:xfrm flipV="1">
                <a:off x="6126" y="3385"/>
                <a:ext cx="116" cy="115"/>
              </a:xfrm>
              <a:prstGeom prst="rect">
                <a:avLst/>
              </a:prstGeom>
              <a:solidFill>
                <a:srgbClr val="FFCC99"/>
              </a:solidFill>
              <a:ln>
                <a:noFill/>
              </a:ln>
              <a:effectLst/>
              <a:extLst/>
            </p:spPr>
            <p:txBody>
              <a:bodyPr wrap="none" anchor="ctr"/>
              <a:lstStyle/>
              <a:p>
                <a:pPr>
                  <a:defRPr/>
                </a:pPr>
                <a:endParaRPr lang="zh-CN" altLang="en-US"/>
              </a:p>
            </p:txBody>
          </p:sp>
          <p:sp>
            <p:nvSpPr>
              <p:cNvPr id="9261" name="Rectangle 54"/>
              <p:cNvSpPr>
                <a:spLocks noChangeArrowheads="1"/>
              </p:cNvSpPr>
              <p:nvPr/>
            </p:nvSpPr>
            <p:spPr bwMode="auto">
              <a:xfrm flipV="1">
                <a:off x="6242" y="3385"/>
                <a:ext cx="117" cy="115"/>
              </a:xfrm>
              <a:prstGeom prst="rect">
                <a:avLst/>
              </a:prstGeom>
              <a:solidFill>
                <a:srgbClr val="FFCC66"/>
              </a:solidFill>
              <a:ln>
                <a:noFill/>
              </a:ln>
              <a:effectLst/>
              <a:extLst/>
            </p:spPr>
            <p:txBody>
              <a:bodyPr wrap="none" anchor="ctr"/>
              <a:lstStyle/>
              <a:p>
                <a:pPr>
                  <a:defRPr/>
                </a:pPr>
                <a:endParaRPr lang="zh-CN" altLang="en-US"/>
              </a:p>
            </p:txBody>
          </p:sp>
          <p:sp>
            <p:nvSpPr>
              <p:cNvPr id="9262" name="Rectangle 55"/>
              <p:cNvSpPr>
                <a:spLocks noChangeArrowheads="1"/>
              </p:cNvSpPr>
              <p:nvPr/>
            </p:nvSpPr>
            <p:spPr bwMode="auto">
              <a:xfrm flipV="1">
                <a:off x="5893" y="3385"/>
                <a:ext cx="117" cy="115"/>
              </a:xfrm>
              <a:prstGeom prst="rect">
                <a:avLst/>
              </a:prstGeom>
              <a:solidFill>
                <a:schemeClr val="tx1"/>
              </a:solidFill>
              <a:ln>
                <a:noFill/>
              </a:ln>
              <a:effectLst/>
              <a:extLst/>
            </p:spPr>
            <p:txBody>
              <a:bodyPr wrap="none" anchor="ctr"/>
              <a:lstStyle/>
              <a:p>
                <a:pPr>
                  <a:defRPr/>
                </a:pPr>
                <a:endParaRPr lang="zh-CN" altLang="en-US"/>
              </a:p>
            </p:txBody>
          </p:sp>
        </p:grpSp>
        <p:grpSp>
          <p:nvGrpSpPr>
            <p:cNvPr id="8210" name="Group 56"/>
            <p:cNvGrpSpPr>
              <a:grpSpLocks/>
            </p:cNvGrpSpPr>
            <p:nvPr/>
          </p:nvGrpSpPr>
          <p:grpSpPr bwMode="auto">
            <a:xfrm>
              <a:off x="5893" y="3521"/>
              <a:ext cx="466" cy="115"/>
              <a:chOff x="5893" y="3521"/>
              <a:chExt cx="466" cy="115"/>
            </a:xfrm>
          </p:grpSpPr>
          <p:sp>
            <p:nvSpPr>
              <p:cNvPr id="9255" name="Rectangle 57"/>
              <p:cNvSpPr>
                <a:spLocks noChangeArrowheads="1"/>
              </p:cNvSpPr>
              <p:nvPr/>
            </p:nvSpPr>
            <p:spPr bwMode="auto">
              <a:xfrm flipV="1">
                <a:off x="6010" y="3521"/>
                <a:ext cx="116" cy="115"/>
              </a:xfrm>
              <a:prstGeom prst="rect">
                <a:avLst/>
              </a:prstGeom>
              <a:solidFill>
                <a:srgbClr val="006699"/>
              </a:solidFill>
              <a:ln>
                <a:noFill/>
              </a:ln>
              <a:effectLst/>
              <a:extLst/>
            </p:spPr>
            <p:txBody>
              <a:bodyPr wrap="none" anchor="ctr"/>
              <a:lstStyle/>
              <a:p>
                <a:pPr>
                  <a:defRPr/>
                </a:pPr>
                <a:endParaRPr lang="zh-CN" altLang="en-US"/>
              </a:p>
            </p:txBody>
          </p:sp>
          <p:sp>
            <p:nvSpPr>
              <p:cNvPr id="9256" name="Rectangle 58"/>
              <p:cNvSpPr>
                <a:spLocks noChangeArrowheads="1"/>
              </p:cNvSpPr>
              <p:nvPr/>
            </p:nvSpPr>
            <p:spPr bwMode="auto">
              <a:xfrm flipV="1">
                <a:off x="6126" y="3521"/>
                <a:ext cx="116" cy="115"/>
              </a:xfrm>
              <a:prstGeom prst="rect">
                <a:avLst/>
              </a:prstGeom>
              <a:solidFill>
                <a:srgbClr val="99CCFF"/>
              </a:solidFill>
              <a:ln>
                <a:noFill/>
              </a:ln>
              <a:effectLst/>
              <a:extLst/>
            </p:spPr>
            <p:txBody>
              <a:bodyPr wrap="none" anchor="ctr"/>
              <a:lstStyle/>
              <a:p>
                <a:pPr>
                  <a:defRPr/>
                </a:pPr>
                <a:endParaRPr lang="zh-CN" altLang="en-US"/>
              </a:p>
            </p:txBody>
          </p:sp>
          <p:sp>
            <p:nvSpPr>
              <p:cNvPr id="9257" name="Rectangle 59"/>
              <p:cNvSpPr>
                <a:spLocks noChangeArrowheads="1"/>
              </p:cNvSpPr>
              <p:nvPr/>
            </p:nvSpPr>
            <p:spPr bwMode="auto">
              <a:xfrm flipV="1">
                <a:off x="6242" y="3521"/>
                <a:ext cx="117" cy="115"/>
              </a:xfrm>
              <a:prstGeom prst="rect">
                <a:avLst/>
              </a:prstGeom>
              <a:solidFill>
                <a:srgbClr val="CCCCFF"/>
              </a:solidFill>
              <a:ln>
                <a:noFill/>
              </a:ln>
              <a:effectLst/>
              <a:extLst/>
            </p:spPr>
            <p:txBody>
              <a:bodyPr wrap="none" anchor="ctr"/>
              <a:lstStyle/>
              <a:p>
                <a:pPr>
                  <a:defRPr/>
                </a:pPr>
                <a:endParaRPr lang="zh-CN" altLang="en-US"/>
              </a:p>
            </p:txBody>
          </p:sp>
          <p:sp>
            <p:nvSpPr>
              <p:cNvPr id="9258" name="Rectangle 60"/>
              <p:cNvSpPr>
                <a:spLocks noChangeArrowheads="1"/>
              </p:cNvSpPr>
              <p:nvPr/>
            </p:nvSpPr>
            <p:spPr bwMode="auto">
              <a:xfrm flipV="1">
                <a:off x="5893" y="3521"/>
                <a:ext cx="117" cy="115"/>
              </a:xfrm>
              <a:prstGeom prst="rect">
                <a:avLst/>
              </a:prstGeom>
              <a:solidFill>
                <a:schemeClr val="tx1"/>
              </a:solidFill>
              <a:ln>
                <a:noFill/>
              </a:ln>
              <a:effectLst/>
              <a:extLst/>
            </p:spPr>
            <p:txBody>
              <a:bodyPr wrap="none" anchor="ctr"/>
              <a:lstStyle/>
              <a:p>
                <a:pPr>
                  <a:defRPr/>
                </a:pPr>
                <a:endParaRPr lang="zh-CN" altLang="en-US"/>
              </a:p>
            </p:txBody>
          </p:sp>
        </p:grpSp>
        <p:grpSp>
          <p:nvGrpSpPr>
            <p:cNvPr id="8211" name="Group 61"/>
            <p:cNvGrpSpPr>
              <a:grpSpLocks/>
            </p:cNvGrpSpPr>
            <p:nvPr/>
          </p:nvGrpSpPr>
          <p:grpSpPr bwMode="auto">
            <a:xfrm>
              <a:off x="5893" y="3657"/>
              <a:ext cx="466" cy="115"/>
              <a:chOff x="5893" y="3657"/>
              <a:chExt cx="466" cy="115"/>
            </a:xfrm>
          </p:grpSpPr>
          <p:sp>
            <p:nvSpPr>
              <p:cNvPr id="9251" name="Rectangle 62"/>
              <p:cNvSpPr>
                <a:spLocks noChangeArrowheads="1"/>
              </p:cNvSpPr>
              <p:nvPr/>
            </p:nvSpPr>
            <p:spPr bwMode="auto">
              <a:xfrm flipV="1">
                <a:off x="6010" y="3657"/>
                <a:ext cx="116" cy="115"/>
              </a:xfrm>
              <a:prstGeom prst="rect">
                <a:avLst/>
              </a:prstGeom>
              <a:solidFill>
                <a:srgbClr val="009999"/>
              </a:solidFill>
              <a:ln>
                <a:noFill/>
              </a:ln>
              <a:effectLst/>
              <a:extLst/>
            </p:spPr>
            <p:txBody>
              <a:bodyPr wrap="none" anchor="ctr"/>
              <a:lstStyle/>
              <a:p>
                <a:pPr>
                  <a:defRPr/>
                </a:pPr>
                <a:endParaRPr lang="zh-CN" altLang="en-US"/>
              </a:p>
            </p:txBody>
          </p:sp>
          <p:sp>
            <p:nvSpPr>
              <p:cNvPr id="9252" name="Rectangle 63"/>
              <p:cNvSpPr>
                <a:spLocks noChangeArrowheads="1"/>
              </p:cNvSpPr>
              <p:nvPr/>
            </p:nvSpPr>
            <p:spPr bwMode="auto">
              <a:xfrm flipV="1">
                <a:off x="6126" y="3657"/>
                <a:ext cx="116" cy="115"/>
              </a:xfrm>
              <a:prstGeom prst="rect">
                <a:avLst/>
              </a:prstGeom>
              <a:solidFill>
                <a:srgbClr val="CCFF99"/>
              </a:solidFill>
              <a:ln>
                <a:noFill/>
              </a:ln>
              <a:effectLst/>
              <a:extLst/>
            </p:spPr>
            <p:txBody>
              <a:bodyPr wrap="none" anchor="ctr"/>
              <a:lstStyle/>
              <a:p>
                <a:pPr>
                  <a:defRPr/>
                </a:pPr>
                <a:endParaRPr lang="zh-CN" altLang="en-US"/>
              </a:p>
            </p:txBody>
          </p:sp>
          <p:sp>
            <p:nvSpPr>
              <p:cNvPr id="9253" name="Rectangle 64"/>
              <p:cNvSpPr>
                <a:spLocks noChangeArrowheads="1"/>
              </p:cNvSpPr>
              <p:nvPr/>
            </p:nvSpPr>
            <p:spPr bwMode="auto">
              <a:xfrm flipV="1">
                <a:off x="6242" y="3657"/>
                <a:ext cx="117" cy="115"/>
              </a:xfrm>
              <a:prstGeom prst="rect">
                <a:avLst/>
              </a:prstGeom>
              <a:solidFill>
                <a:srgbClr val="99CCCC"/>
              </a:solidFill>
              <a:ln>
                <a:noFill/>
              </a:ln>
              <a:effectLst/>
              <a:extLst/>
            </p:spPr>
            <p:txBody>
              <a:bodyPr wrap="none" anchor="ctr"/>
              <a:lstStyle/>
              <a:p>
                <a:pPr>
                  <a:defRPr/>
                </a:pPr>
                <a:endParaRPr lang="zh-CN" altLang="en-US"/>
              </a:p>
            </p:txBody>
          </p:sp>
          <p:sp>
            <p:nvSpPr>
              <p:cNvPr id="9254" name="Rectangle 65"/>
              <p:cNvSpPr>
                <a:spLocks noChangeArrowheads="1"/>
              </p:cNvSpPr>
              <p:nvPr/>
            </p:nvSpPr>
            <p:spPr bwMode="auto">
              <a:xfrm flipV="1">
                <a:off x="5893" y="3657"/>
                <a:ext cx="117" cy="115"/>
              </a:xfrm>
              <a:prstGeom prst="rect">
                <a:avLst/>
              </a:prstGeom>
              <a:solidFill>
                <a:schemeClr val="tx1"/>
              </a:solidFill>
              <a:ln>
                <a:noFill/>
              </a:ln>
              <a:effectLst/>
              <a:extLst/>
            </p:spPr>
            <p:txBody>
              <a:bodyPr wrap="none" anchor="ctr"/>
              <a:lstStyle/>
              <a:p>
                <a:pPr>
                  <a:defRPr/>
                </a:pPr>
                <a:endParaRPr lang="zh-CN" altLang="en-US"/>
              </a:p>
            </p:txBody>
          </p:sp>
        </p:grpSp>
        <p:grpSp>
          <p:nvGrpSpPr>
            <p:cNvPr id="8212" name="Group 66"/>
            <p:cNvGrpSpPr>
              <a:grpSpLocks/>
            </p:cNvGrpSpPr>
            <p:nvPr/>
          </p:nvGrpSpPr>
          <p:grpSpPr bwMode="auto">
            <a:xfrm>
              <a:off x="5893" y="3884"/>
              <a:ext cx="466" cy="115"/>
              <a:chOff x="5893" y="3884"/>
              <a:chExt cx="466" cy="115"/>
            </a:xfrm>
          </p:grpSpPr>
          <p:sp>
            <p:nvSpPr>
              <p:cNvPr id="9247" name="Rectangle 67"/>
              <p:cNvSpPr>
                <a:spLocks noChangeArrowheads="1"/>
              </p:cNvSpPr>
              <p:nvPr/>
            </p:nvSpPr>
            <p:spPr bwMode="auto">
              <a:xfrm flipV="1">
                <a:off x="6010" y="3884"/>
                <a:ext cx="116" cy="115"/>
              </a:xfrm>
              <a:prstGeom prst="rect">
                <a:avLst/>
              </a:prstGeom>
              <a:solidFill>
                <a:srgbClr val="FF9900"/>
              </a:solidFill>
              <a:ln>
                <a:noFill/>
              </a:ln>
              <a:effectLst/>
              <a:extLst/>
            </p:spPr>
            <p:txBody>
              <a:bodyPr wrap="none" anchor="ctr"/>
              <a:lstStyle/>
              <a:p>
                <a:pPr>
                  <a:defRPr/>
                </a:pPr>
                <a:endParaRPr lang="zh-CN" altLang="en-US"/>
              </a:p>
            </p:txBody>
          </p:sp>
          <p:sp>
            <p:nvSpPr>
              <p:cNvPr id="9248" name="Rectangle 68"/>
              <p:cNvSpPr>
                <a:spLocks noChangeArrowheads="1"/>
              </p:cNvSpPr>
              <p:nvPr/>
            </p:nvSpPr>
            <p:spPr bwMode="auto">
              <a:xfrm flipV="1">
                <a:off x="6126" y="3884"/>
                <a:ext cx="116" cy="115"/>
              </a:xfrm>
              <a:prstGeom prst="rect">
                <a:avLst/>
              </a:prstGeom>
              <a:solidFill>
                <a:srgbClr val="FFCC99"/>
              </a:solidFill>
              <a:ln>
                <a:noFill/>
              </a:ln>
              <a:effectLst/>
              <a:extLst/>
            </p:spPr>
            <p:txBody>
              <a:bodyPr wrap="none" anchor="ctr"/>
              <a:lstStyle/>
              <a:p>
                <a:pPr>
                  <a:defRPr/>
                </a:pPr>
                <a:endParaRPr lang="zh-CN" altLang="en-US"/>
              </a:p>
            </p:txBody>
          </p:sp>
          <p:sp>
            <p:nvSpPr>
              <p:cNvPr id="9249" name="Rectangle 69"/>
              <p:cNvSpPr>
                <a:spLocks noChangeArrowheads="1"/>
              </p:cNvSpPr>
              <p:nvPr/>
            </p:nvSpPr>
            <p:spPr bwMode="auto">
              <a:xfrm flipV="1">
                <a:off x="6242" y="3884"/>
                <a:ext cx="117" cy="115"/>
              </a:xfrm>
              <a:prstGeom prst="rect">
                <a:avLst/>
              </a:prstGeom>
              <a:solidFill>
                <a:srgbClr val="FFCC66"/>
              </a:solidFill>
              <a:ln>
                <a:noFill/>
              </a:ln>
              <a:effectLst/>
              <a:extLst/>
            </p:spPr>
            <p:txBody>
              <a:bodyPr wrap="none" anchor="ctr"/>
              <a:lstStyle/>
              <a:p>
                <a:pPr>
                  <a:defRPr/>
                </a:pPr>
                <a:endParaRPr lang="zh-CN" altLang="en-US"/>
              </a:p>
            </p:txBody>
          </p:sp>
          <p:sp>
            <p:nvSpPr>
              <p:cNvPr id="9250" name="Rectangle 70"/>
              <p:cNvSpPr>
                <a:spLocks noChangeArrowheads="1"/>
              </p:cNvSpPr>
              <p:nvPr/>
            </p:nvSpPr>
            <p:spPr bwMode="auto">
              <a:xfrm flipV="1">
                <a:off x="5893" y="3884"/>
                <a:ext cx="117" cy="115"/>
              </a:xfrm>
              <a:prstGeom prst="rect">
                <a:avLst/>
              </a:prstGeom>
              <a:solidFill>
                <a:schemeClr val="bg2"/>
              </a:solidFill>
              <a:ln>
                <a:noFill/>
              </a:ln>
              <a:effectLst/>
              <a:extLst/>
            </p:spPr>
            <p:txBody>
              <a:bodyPr wrap="none" anchor="ctr"/>
              <a:lstStyle/>
              <a:p>
                <a:pPr>
                  <a:defRPr/>
                </a:pPr>
                <a:endParaRPr lang="zh-CN" altLang="en-US"/>
              </a:p>
            </p:txBody>
          </p:sp>
        </p:grpSp>
        <p:grpSp>
          <p:nvGrpSpPr>
            <p:cNvPr id="8213" name="Group 71"/>
            <p:cNvGrpSpPr>
              <a:grpSpLocks/>
            </p:cNvGrpSpPr>
            <p:nvPr/>
          </p:nvGrpSpPr>
          <p:grpSpPr bwMode="auto">
            <a:xfrm>
              <a:off x="5893" y="4026"/>
              <a:ext cx="466" cy="115"/>
              <a:chOff x="5893" y="4026"/>
              <a:chExt cx="466" cy="115"/>
            </a:xfrm>
          </p:grpSpPr>
          <p:sp>
            <p:nvSpPr>
              <p:cNvPr id="9243" name="Rectangle 72"/>
              <p:cNvSpPr>
                <a:spLocks noChangeArrowheads="1"/>
              </p:cNvSpPr>
              <p:nvPr/>
            </p:nvSpPr>
            <p:spPr bwMode="auto">
              <a:xfrm flipV="1">
                <a:off x="6010" y="4026"/>
                <a:ext cx="116" cy="115"/>
              </a:xfrm>
              <a:prstGeom prst="rect">
                <a:avLst/>
              </a:prstGeom>
              <a:solidFill>
                <a:srgbClr val="006699"/>
              </a:solidFill>
              <a:ln>
                <a:noFill/>
              </a:ln>
              <a:effectLst/>
              <a:extLst/>
            </p:spPr>
            <p:txBody>
              <a:bodyPr wrap="none" anchor="ctr"/>
              <a:lstStyle/>
              <a:p>
                <a:pPr>
                  <a:defRPr/>
                </a:pPr>
                <a:endParaRPr lang="zh-CN" altLang="en-US"/>
              </a:p>
            </p:txBody>
          </p:sp>
          <p:sp>
            <p:nvSpPr>
              <p:cNvPr id="9244" name="Rectangle 73"/>
              <p:cNvSpPr>
                <a:spLocks noChangeArrowheads="1"/>
              </p:cNvSpPr>
              <p:nvPr/>
            </p:nvSpPr>
            <p:spPr bwMode="auto">
              <a:xfrm flipV="1">
                <a:off x="6126" y="4026"/>
                <a:ext cx="116" cy="115"/>
              </a:xfrm>
              <a:prstGeom prst="rect">
                <a:avLst/>
              </a:prstGeom>
              <a:solidFill>
                <a:srgbClr val="99CCFF"/>
              </a:solidFill>
              <a:ln>
                <a:noFill/>
              </a:ln>
              <a:effectLst/>
              <a:extLst/>
            </p:spPr>
            <p:txBody>
              <a:bodyPr wrap="none" anchor="ctr"/>
              <a:lstStyle/>
              <a:p>
                <a:pPr>
                  <a:defRPr/>
                </a:pPr>
                <a:endParaRPr lang="zh-CN" altLang="en-US"/>
              </a:p>
            </p:txBody>
          </p:sp>
          <p:sp>
            <p:nvSpPr>
              <p:cNvPr id="9245" name="Rectangle 74"/>
              <p:cNvSpPr>
                <a:spLocks noChangeArrowheads="1"/>
              </p:cNvSpPr>
              <p:nvPr/>
            </p:nvSpPr>
            <p:spPr bwMode="auto">
              <a:xfrm flipV="1">
                <a:off x="6242" y="4026"/>
                <a:ext cx="117" cy="115"/>
              </a:xfrm>
              <a:prstGeom prst="rect">
                <a:avLst/>
              </a:prstGeom>
              <a:solidFill>
                <a:srgbClr val="CCCCFF"/>
              </a:solidFill>
              <a:ln>
                <a:noFill/>
              </a:ln>
              <a:effectLst/>
              <a:extLst/>
            </p:spPr>
            <p:txBody>
              <a:bodyPr wrap="none" anchor="ctr"/>
              <a:lstStyle/>
              <a:p>
                <a:pPr>
                  <a:defRPr/>
                </a:pPr>
                <a:endParaRPr lang="zh-CN" altLang="en-US"/>
              </a:p>
            </p:txBody>
          </p:sp>
          <p:sp>
            <p:nvSpPr>
              <p:cNvPr id="9246" name="Rectangle 75"/>
              <p:cNvSpPr>
                <a:spLocks noChangeArrowheads="1"/>
              </p:cNvSpPr>
              <p:nvPr/>
            </p:nvSpPr>
            <p:spPr bwMode="auto">
              <a:xfrm flipV="1">
                <a:off x="5893" y="4026"/>
                <a:ext cx="117" cy="115"/>
              </a:xfrm>
              <a:prstGeom prst="rect">
                <a:avLst/>
              </a:prstGeom>
              <a:solidFill>
                <a:schemeClr val="bg2"/>
              </a:solidFill>
              <a:ln>
                <a:noFill/>
              </a:ln>
              <a:effectLst/>
              <a:extLst/>
            </p:spPr>
            <p:txBody>
              <a:bodyPr wrap="none" anchor="ctr"/>
              <a:lstStyle/>
              <a:p>
                <a:pPr>
                  <a:defRPr/>
                </a:pPr>
                <a:endParaRPr lang="zh-CN" altLang="en-US"/>
              </a:p>
            </p:txBody>
          </p:sp>
        </p:grpSp>
        <p:grpSp>
          <p:nvGrpSpPr>
            <p:cNvPr id="8214" name="Group 76"/>
            <p:cNvGrpSpPr>
              <a:grpSpLocks/>
            </p:cNvGrpSpPr>
            <p:nvPr/>
          </p:nvGrpSpPr>
          <p:grpSpPr bwMode="auto">
            <a:xfrm>
              <a:off x="5893" y="4167"/>
              <a:ext cx="466" cy="115"/>
              <a:chOff x="5893" y="4167"/>
              <a:chExt cx="466" cy="115"/>
            </a:xfrm>
          </p:grpSpPr>
          <p:sp>
            <p:nvSpPr>
              <p:cNvPr id="9239" name="Rectangle 77"/>
              <p:cNvSpPr>
                <a:spLocks noChangeArrowheads="1"/>
              </p:cNvSpPr>
              <p:nvPr/>
            </p:nvSpPr>
            <p:spPr bwMode="auto">
              <a:xfrm flipV="1">
                <a:off x="6010" y="4167"/>
                <a:ext cx="116" cy="115"/>
              </a:xfrm>
              <a:prstGeom prst="rect">
                <a:avLst/>
              </a:prstGeom>
              <a:solidFill>
                <a:schemeClr val="hlink"/>
              </a:solidFill>
              <a:ln>
                <a:noFill/>
              </a:ln>
              <a:effectLst/>
              <a:extLst/>
            </p:spPr>
            <p:txBody>
              <a:bodyPr wrap="none" anchor="ctr"/>
              <a:lstStyle/>
              <a:p>
                <a:pPr>
                  <a:defRPr/>
                </a:pPr>
                <a:endParaRPr lang="zh-CN" altLang="en-US"/>
              </a:p>
            </p:txBody>
          </p:sp>
          <p:sp>
            <p:nvSpPr>
              <p:cNvPr id="9240" name="Rectangle 78"/>
              <p:cNvSpPr>
                <a:spLocks noChangeArrowheads="1"/>
              </p:cNvSpPr>
              <p:nvPr/>
            </p:nvSpPr>
            <p:spPr bwMode="auto">
              <a:xfrm flipV="1">
                <a:off x="6126" y="4167"/>
                <a:ext cx="116" cy="115"/>
              </a:xfrm>
              <a:prstGeom prst="rect">
                <a:avLst/>
              </a:prstGeom>
              <a:solidFill>
                <a:schemeClr val="accent2"/>
              </a:solidFill>
              <a:ln>
                <a:noFill/>
              </a:ln>
              <a:effectLst/>
              <a:extLst/>
            </p:spPr>
            <p:txBody>
              <a:bodyPr wrap="none" anchor="ctr"/>
              <a:lstStyle/>
              <a:p>
                <a:pPr>
                  <a:defRPr/>
                </a:pPr>
                <a:endParaRPr lang="zh-CN" altLang="en-US"/>
              </a:p>
            </p:txBody>
          </p:sp>
          <p:sp>
            <p:nvSpPr>
              <p:cNvPr id="9241" name="Rectangle 79"/>
              <p:cNvSpPr>
                <a:spLocks noChangeArrowheads="1"/>
              </p:cNvSpPr>
              <p:nvPr/>
            </p:nvSpPr>
            <p:spPr bwMode="auto">
              <a:xfrm flipV="1">
                <a:off x="6242" y="4167"/>
                <a:ext cx="117" cy="115"/>
              </a:xfrm>
              <a:prstGeom prst="rect">
                <a:avLst/>
              </a:prstGeom>
              <a:solidFill>
                <a:schemeClr val="accent1"/>
              </a:solidFill>
              <a:ln>
                <a:noFill/>
              </a:ln>
              <a:effectLst/>
              <a:extLst/>
            </p:spPr>
            <p:txBody>
              <a:bodyPr wrap="none" anchor="ctr"/>
              <a:lstStyle/>
              <a:p>
                <a:pPr>
                  <a:defRPr/>
                </a:pPr>
                <a:endParaRPr lang="zh-CN" altLang="en-US"/>
              </a:p>
            </p:txBody>
          </p:sp>
          <p:sp>
            <p:nvSpPr>
              <p:cNvPr id="9242" name="Rectangle 80"/>
              <p:cNvSpPr>
                <a:spLocks noChangeArrowheads="1"/>
              </p:cNvSpPr>
              <p:nvPr/>
            </p:nvSpPr>
            <p:spPr bwMode="auto">
              <a:xfrm flipV="1">
                <a:off x="5893" y="4167"/>
                <a:ext cx="117" cy="115"/>
              </a:xfrm>
              <a:prstGeom prst="rect">
                <a:avLst/>
              </a:prstGeom>
              <a:solidFill>
                <a:schemeClr val="bg2"/>
              </a:solidFill>
              <a:ln>
                <a:noFill/>
              </a:ln>
              <a:effectLst/>
              <a:extLst/>
            </p:spPr>
            <p:txBody>
              <a:bodyPr wrap="none" anchor="ctr"/>
              <a:lstStyle/>
              <a:p>
                <a:pPr>
                  <a:defRPr/>
                </a:pPr>
                <a:endParaRPr lang="zh-CN" altLang="en-US"/>
              </a:p>
            </p:txBody>
          </p:sp>
        </p:grpSp>
      </p:grpSp>
      <p:sp>
        <p:nvSpPr>
          <p:cNvPr id="9223" name="Rectangle 81"/>
          <p:cNvSpPr>
            <a:spLocks noChangeArrowheads="1"/>
          </p:cNvSpPr>
          <p:nvPr/>
        </p:nvSpPr>
        <p:spPr bwMode="auto">
          <a:xfrm>
            <a:off x="9251950" y="1341438"/>
            <a:ext cx="1192213" cy="1725612"/>
          </a:xfrm>
          <a:prstGeom prst="rect">
            <a:avLst/>
          </a:prstGeom>
          <a:noFill/>
          <a:ln>
            <a:noFill/>
          </a:ln>
          <a:effectLst/>
          <a:extLst/>
        </p:spPr>
        <p:txBody>
          <a:bodyPr lIns="80124" tIns="40063" rIns="80124" bIns="40063">
            <a:spAutoFit/>
          </a:bodyPr>
          <a:lstStyle/>
          <a:p>
            <a:pPr eaLnBrk="0" hangingPunct="0">
              <a:lnSpc>
                <a:spcPct val="120000"/>
              </a:lnSpc>
              <a:spcBef>
                <a:spcPct val="20000"/>
              </a:spcBef>
              <a:buFont typeface="Arial" pitchFamily="34" charset="0"/>
              <a:buNone/>
              <a:defRPr/>
            </a:pPr>
            <a:r>
              <a:rPr lang="zh-CN" altLang="en-US" sz="1100">
                <a:solidFill>
                  <a:srgbClr val="FFFFFF"/>
                </a:solidFill>
              </a:rPr>
              <a:t>配色参考方案：</a:t>
            </a:r>
          </a:p>
          <a:p>
            <a:pPr eaLnBrk="0" hangingPunct="0">
              <a:lnSpc>
                <a:spcPct val="120000"/>
              </a:lnSpc>
              <a:spcBef>
                <a:spcPct val="20000"/>
              </a:spcBef>
              <a:buFont typeface="Arial" pitchFamily="34" charset="0"/>
              <a:buNone/>
              <a:defRPr/>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9224" name="Rectangle 82"/>
          <p:cNvSpPr>
            <a:spLocks noChangeArrowheads="1"/>
          </p:cNvSpPr>
          <p:nvPr/>
        </p:nvSpPr>
        <p:spPr bwMode="auto">
          <a:xfrm>
            <a:off x="9251950" y="7938"/>
            <a:ext cx="1120775" cy="684212"/>
          </a:xfrm>
          <a:prstGeom prst="rect">
            <a:avLst/>
          </a:prstGeom>
          <a:noFill/>
          <a:ln>
            <a:noFill/>
          </a:ln>
          <a:effectLst/>
          <a:extLst/>
        </p:spPr>
        <p:txBody>
          <a:bodyPr lIns="80124" tIns="40063" rIns="80124" bIns="40063">
            <a:spAutoFit/>
          </a:bodyPr>
          <a:lstStyle/>
          <a:p>
            <a:pPr>
              <a:lnSpc>
                <a:spcPct val="120000"/>
              </a:lnSpc>
              <a:buClr>
                <a:schemeClr val="bg2"/>
              </a:buClr>
              <a:buSzPct val="60000"/>
              <a:buFont typeface="Wingdings" pitchFamily="2" charset="2"/>
              <a:buNone/>
              <a:defRPr/>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2pPr>
      <a:lvl3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3pPr>
      <a:lvl4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4pPr>
      <a:lvl5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808080"/>
        </a:buClr>
        <a:buSzPct val="60000"/>
        <a:buFont typeface="Wingdings" pitchFamily="2" charset="2"/>
        <a:buChar char="l"/>
        <a:defRPr sz="2000">
          <a:solidFill>
            <a:schemeClr val="tx1"/>
          </a:solidFill>
          <a:latin typeface="+mn-lt"/>
          <a:ea typeface="黑体" pitchFamily="49" charset="-122"/>
          <a:cs typeface="Arial" pitchFamily="34" charset="0"/>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218" name="Picture 79" descr="dd"/>
          <p:cNvPicPr>
            <a:picLocks noChangeAspect="1" noChangeArrowheads="1"/>
          </p:cNvPicPr>
          <p:nvPr/>
        </p:nvPicPr>
        <p:blipFill>
          <a:blip r:embed="rId4" cstate="print"/>
          <a:srcRect/>
          <a:stretch>
            <a:fillRect/>
          </a:stretch>
        </p:blipFill>
        <p:spPr bwMode="auto">
          <a:xfrm>
            <a:off x="0" y="6224588"/>
            <a:ext cx="9150350" cy="636587"/>
          </a:xfrm>
          <a:prstGeom prst="rect">
            <a:avLst/>
          </a:prstGeom>
          <a:noFill/>
          <a:ln w="9525">
            <a:noFill/>
            <a:miter lim="800000"/>
            <a:headEnd/>
            <a:tailEnd/>
          </a:ln>
        </p:spPr>
      </p:pic>
      <p:sp>
        <p:nvSpPr>
          <p:cNvPr id="154" name="Text Box 8"/>
          <p:cNvSpPr txBox="1">
            <a:spLocks noChangeArrowheads="1"/>
          </p:cNvSpPr>
          <p:nvPr/>
        </p:nvSpPr>
        <p:spPr bwMode="auto">
          <a:xfrm>
            <a:off x="755650" y="6451600"/>
            <a:ext cx="2540000" cy="182563"/>
          </a:xfrm>
          <a:prstGeom prst="rect">
            <a:avLst/>
          </a:prstGeom>
          <a:noFill/>
          <a:ln>
            <a:noFill/>
          </a:ln>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smtClean="0">
                <a:latin typeface="FrutigerNext LT Bold" pitchFamily="34" charset="0"/>
                <a:ea typeface="MS PGothic" pitchFamily="34" charset="-128"/>
              </a:rPr>
              <a:t>HUAWEI TECHNOLOGIES CO., LTD.</a:t>
            </a:r>
          </a:p>
        </p:txBody>
      </p:sp>
      <p:pic>
        <p:nvPicPr>
          <p:cNvPr id="9220" name="Picture 9" descr="8"/>
          <p:cNvPicPr>
            <a:picLocks noChangeAspect="1" noChangeArrowheads="1"/>
          </p:cNvPicPr>
          <p:nvPr/>
        </p:nvPicPr>
        <p:blipFill>
          <a:blip r:embed="rId5" cstate="print"/>
          <a:srcRect/>
          <a:stretch>
            <a:fillRect/>
          </a:stretch>
        </p:blipFill>
        <p:spPr bwMode="auto">
          <a:xfrm>
            <a:off x="7508875" y="6386513"/>
            <a:ext cx="1311275" cy="312737"/>
          </a:xfrm>
          <a:prstGeom prst="rect">
            <a:avLst/>
          </a:prstGeom>
          <a:noFill/>
          <a:ln w="9525">
            <a:noFill/>
            <a:miter lim="800000"/>
            <a:headEnd/>
            <a:tailEnd/>
          </a:ln>
        </p:spPr>
      </p:pic>
      <p:sp>
        <p:nvSpPr>
          <p:cNvPr id="9221" name="Rectangle 13"/>
          <p:cNvSpPr>
            <a:spLocks noGrp="1" noChangeArrowheads="1"/>
          </p:cNvSpPr>
          <p:nvPr>
            <p:ph type="title"/>
          </p:nvPr>
        </p:nvSpPr>
        <p:spPr bwMode="auto">
          <a:xfrm>
            <a:off x="755650" y="325438"/>
            <a:ext cx="7632700" cy="871537"/>
          </a:xfrm>
          <a:prstGeom prst="rect">
            <a:avLst/>
          </a:prstGeom>
          <a:noFill/>
          <a:ln w="9525">
            <a:noFill/>
            <a:miter lim="800000"/>
            <a:headEnd/>
            <a:tailEnd/>
          </a:ln>
        </p:spPr>
        <p:txBody>
          <a:bodyPr vert="horz" wrap="square" lIns="0" tIns="40064" rIns="80129" bIns="40064" numCol="1" anchor="ctr" anchorCtr="0" compatLnSpc="1">
            <a:prstTxWarp prst="textNoShape">
              <a:avLst/>
            </a:prstTxWarp>
          </a:bodyPr>
          <a:lstStyle/>
          <a:p>
            <a:pPr lvl="0"/>
            <a:r>
              <a:rPr lang="zh-CN" altLang="en-US" smtClean="0"/>
              <a:t>单击此处编辑母版标题样式</a:t>
            </a:r>
          </a:p>
        </p:txBody>
      </p:sp>
      <p:sp>
        <p:nvSpPr>
          <p:cNvPr id="9222" name="Rectangle 68"/>
          <p:cNvSpPr>
            <a:spLocks noGrp="1" noChangeArrowheads="1"/>
          </p:cNvSpPr>
          <p:nvPr>
            <p:ph type="body" idx="1"/>
          </p:nvPr>
        </p:nvSpPr>
        <p:spPr bwMode="auto">
          <a:xfrm>
            <a:off x="755650" y="1628775"/>
            <a:ext cx="7632700" cy="4194175"/>
          </a:xfrm>
          <a:prstGeom prst="rect">
            <a:avLst/>
          </a:prstGeom>
          <a:noFill/>
          <a:ln w="9525">
            <a:noFill/>
            <a:miter lim="800000"/>
            <a:headEnd/>
            <a:tailEnd/>
          </a:ln>
        </p:spPr>
        <p:txBody>
          <a:bodyPr vert="horz" wrap="square" lIns="80142" tIns="40070" rIns="80142" bIns="4007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49" name="Rectangle 15"/>
          <p:cNvSpPr>
            <a:spLocks noChangeArrowheads="1"/>
          </p:cNvSpPr>
          <p:nvPr/>
        </p:nvSpPr>
        <p:spPr bwMode="auto">
          <a:xfrm>
            <a:off x="-1952625" y="692150"/>
            <a:ext cx="1844675" cy="5500688"/>
          </a:xfrm>
          <a:prstGeom prst="rect">
            <a:avLst/>
          </a:prstGeom>
          <a:noFill/>
          <a:ln>
            <a:noFill/>
          </a:ln>
          <a:effectLs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defRPr/>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defRPr/>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defRPr/>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defRPr/>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defRPr/>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defRPr/>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defRPr/>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defRPr/>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b="1">
                <a:solidFill>
                  <a:srgbClr val="FFFFFF"/>
                </a:solidFill>
                <a:latin typeface="Arial" pitchFamily="34" charset="0"/>
                <a:ea typeface="华文细黑" pitchFamily="2" charset="-122"/>
              </a:rPr>
              <a:t> </a:t>
            </a:r>
          </a:p>
        </p:txBody>
      </p:sp>
      <p:grpSp>
        <p:nvGrpSpPr>
          <p:cNvPr id="9224" name="Group 16"/>
          <p:cNvGrpSpPr>
            <a:grpSpLocks/>
          </p:cNvGrpSpPr>
          <p:nvPr/>
        </p:nvGrpSpPr>
        <p:grpSpPr bwMode="auto">
          <a:xfrm>
            <a:off x="9324975" y="3367088"/>
            <a:ext cx="919163" cy="3490912"/>
            <a:chOff x="5839" y="2160"/>
            <a:chExt cx="579" cy="2199"/>
          </a:xfrm>
        </p:grpSpPr>
        <p:sp>
          <p:nvSpPr>
            <p:cNvPr id="10253" name="Rectangle 17"/>
            <p:cNvSpPr>
              <a:spLocks noChangeArrowheads="1"/>
            </p:cNvSpPr>
            <p:nvPr/>
          </p:nvSpPr>
          <p:spPr bwMode="auto">
            <a:xfrm>
              <a:off x="5839" y="2160"/>
              <a:ext cx="579" cy="2199"/>
            </a:xfrm>
            <a:prstGeom prst="rect">
              <a:avLst/>
            </a:prstGeom>
            <a:solidFill>
              <a:schemeClr val="bg1"/>
            </a:solidFill>
            <a:ln>
              <a:noFill/>
            </a:ln>
            <a:effectLst/>
            <a:extLst/>
          </p:spPr>
          <p:txBody>
            <a:bodyPr lIns="91425" tIns="45712" rIns="91425" bIns="45712" anchor="ctr">
              <a:spAutoFit/>
            </a:bodyPr>
            <a:lstStyle/>
            <a:p>
              <a:pPr>
                <a:defRPr/>
              </a:pPr>
              <a:endParaRPr lang="zh-CN" altLang="en-US"/>
            </a:p>
          </p:txBody>
        </p:sp>
        <p:grpSp>
          <p:nvGrpSpPr>
            <p:cNvPr id="9230" name="Group 18"/>
            <p:cNvGrpSpPr>
              <a:grpSpLocks/>
            </p:cNvGrpSpPr>
            <p:nvPr/>
          </p:nvGrpSpPr>
          <p:grpSpPr bwMode="auto">
            <a:xfrm>
              <a:off x="5893" y="2387"/>
              <a:ext cx="466" cy="115"/>
              <a:chOff x="5893" y="2387"/>
              <a:chExt cx="466" cy="115"/>
            </a:xfrm>
          </p:grpSpPr>
          <p:sp>
            <p:nvSpPr>
              <p:cNvPr id="10315" name="Rectangle 19"/>
              <p:cNvSpPr>
                <a:spLocks noChangeArrowheads="1"/>
              </p:cNvSpPr>
              <p:nvPr/>
            </p:nvSpPr>
            <p:spPr bwMode="auto">
              <a:xfrm flipV="1">
                <a:off x="6010" y="2387"/>
                <a:ext cx="116" cy="115"/>
              </a:xfrm>
              <a:prstGeom prst="rect">
                <a:avLst/>
              </a:prstGeom>
              <a:solidFill>
                <a:srgbClr val="FFCC66"/>
              </a:solidFill>
              <a:ln>
                <a:noFill/>
              </a:ln>
              <a:effectLst/>
              <a:extLst/>
            </p:spPr>
            <p:txBody>
              <a:bodyPr wrap="none" anchor="ctr"/>
              <a:lstStyle/>
              <a:p>
                <a:pPr>
                  <a:defRPr/>
                </a:pPr>
                <a:endParaRPr lang="zh-CN" altLang="en-US"/>
              </a:p>
            </p:txBody>
          </p:sp>
          <p:sp>
            <p:nvSpPr>
              <p:cNvPr id="10316" name="Rectangle 20"/>
              <p:cNvSpPr>
                <a:spLocks noChangeArrowheads="1"/>
              </p:cNvSpPr>
              <p:nvPr/>
            </p:nvSpPr>
            <p:spPr bwMode="auto">
              <a:xfrm flipV="1">
                <a:off x="6126" y="2387"/>
                <a:ext cx="116" cy="115"/>
              </a:xfrm>
              <a:prstGeom prst="rect">
                <a:avLst/>
              </a:prstGeom>
              <a:solidFill>
                <a:srgbClr val="FF9900"/>
              </a:solidFill>
              <a:ln>
                <a:noFill/>
              </a:ln>
              <a:effectLst/>
              <a:extLst/>
            </p:spPr>
            <p:txBody>
              <a:bodyPr wrap="none" anchor="ctr"/>
              <a:lstStyle/>
              <a:p>
                <a:pPr>
                  <a:defRPr/>
                </a:pPr>
                <a:endParaRPr lang="zh-CN" altLang="en-US"/>
              </a:p>
            </p:txBody>
          </p:sp>
          <p:sp>
            <p:nvSpPr>
              <p:cNvPr id="10317" name="Rectangle 21"/>
              <p:cNvSpPr>
                <a:spLocks noChangeArrowheads="1"/>
              </p:cNvSpPr>
              <p:nvPr/>
            </p:nvSpPr>
            <p:spPr bwMode="auto">
              <a:xfrm flipV="1">
                <a:off x="6242" y="2387"/>
                <a:ext cx="117" cy="115"/>
              </a:xfrm>
              <a:prstGeom prst="rect">
                <a:avLst/>
              </a:prstGeom>
              <a:solidFill>
                <a:srgbClr val="99660A"/>
              </a:solidFill>
              <a:ln>
                <a:noFill/>
              </a:ln>
              <a:effectLst/>
              <a:extLst/>
            </p:spPr>
            <p:txBody>
              <a:bodyPr wrap="none" anchor="ctr"/>
              <a:lstStyle/>
              <a:p>
                <a:pPr>
                  <a:defRPr/>
                </a:pPr>
                <a:endParaRPr lang="zh-CN" altLang="en-US"/>
              </a:p>
            </p:txBody>
          </p:sp>
          <p:sp>
            <p:nvSpPr>
              <p:cNvPr id="10318" name="Rectangle 22"/>
              <p:cNvSpPr>
                <a:spLocks noChangeArrowheads="1"/>
              </p:cNvSpPr>
              <p:nvPr/>
            </p:nvSpPr>
            <p:spPr bwMode="auto">
              <a:xfrm flipV="1">
                <a:off x="5893" y="2387"/>
                <a:ext cx="117" cy="115"/>
              </a:xfrm>
              <a:prstGeom prst="rect">
                <a:avLst/>
              </a:prstGeom>
              <a:solidFill>
                <a:srgbClr val="FFCC99"/>
              </a:solidFill>
              <a:ln>
                <a:noFill/>
              </a:ln>
              <a:effectLst/>
              <a:extLst/>
            </p:spPr>
            <p:txBody>
              <a:bodyPr wrap="none" anchor="ctr"/>
              <a:lstStyle/>
              <a:p>
                <a:pPr>
                  <a:defRPr/>
                </a:pPr>
                <a:endParaRPr lang="zh-CN" altLang="en-US"/>
              </a:p>
            </p:txBody>
          </p:sp>
        </p:grpSp>
        <p:grpSp>
          <p:nvGrpSpPr>
            <p:cNvPr id="9231" name="Group 23"/>
            <p:cNvGrpSpPr>
              <a:grpSpLocks/>
            </p:cNvGrpSpPr>
            <p:nvPr/>
          </p:nvGrpSpPr>
          <p:grpSpPr bwMode="auto">
            <a:xfrm>
              <a:off x="5893" y="2523"/>
              <a:ext cx="466" cy="115"/>
              <a:chOff x="5893" y="2523"/>
              <a:chExt cx="466" cy="115"/>
            </a:xfrm>
          </p:grpSpPr>
          <p:sp>
            <p:nvSpPr>
              <p:cNvPr id="10311" name="Rectangle 24"/>
              <p:cNvSpPr>
                <a:spLocks noChangeArrowheads="1"/>
              </p:cNvSpPr>
              <p:nvPr/>
            </p:nvSpPr>
            <p:spPr bwMode="auto">
              <a:xfrm flipV="1">
                <a:off x="6010" y="2523"/>
                <a:ext cx="116" cy="115"/>
              </a:xfrm>
              <a:prstGeom prst="rect">
                <a:avLst/>
              </a:prstGeom>
              <a:solidFill>
                <a:srgbClr val="99CCFF"/>
              </a:solidFill>
              <a:ln>
                <a:noFill/>
              </a:ln>
              <a:effectLst/>
              <a:extLst/>
            </p:spPr>
            <p:txBody>
              <a:bodyPr wrap="none" anchor="ctr"/>
              <a:lstStyle/>
              <a:p>
                <a:pPr>
                  <a:defRPr/>
                </a:pPr>
                <a:endParaRPr lang="zh-CN" altLang="en-US"/>
              </a:p>
            </p:txBody>
          </p:sp>
          <p:sp>
            <p:nvSpPr>
              <p:cNvPr id="10312" name="Rectangle 25"/>
              <p:cNvSpPr>
                <a:spLocks noChangeArrowheads="1"/>
              </p:cNvSpPr>
              <p:nvPr/>
            </p:nvSpPr>
            <p:spPr bwMode="auto">
              <a:xfrm flipV="1">
                <a:off x="6126" y="2523"/>
                <a:ext cx="116" cy="115"/>
              </a:xfrm>
              <a:prstGeom prst="rect">
                <a:avLst/>
              </a:prstGeom>
              <a:solidFill>
                <a:srgbClr val="99CCCC"/>
              </a:solidFill>
              <a:ln>
                <a:noFill/>
              </a:ln>
              <a:effectLst/>
              <a:extLst/>
            </p:spPr>
            <p:txBody>
              <a:bodyPr wrap="none" anchor="ctr"/>
              <a:lstStyle/>
              <a:p>
                <a:pPr>
                  <a:defRPr/>
                </a:pPr>
                <a:endParaRPr lang="zh-CN" altLang="en-US"/>
              </a:p>
            </p:txBody>
          </p:sp>
          <p:sp>
            <p:nvSpPr>
              <p:cNvPr id="10313" name="Rectangle 26"/>
              <p:cNvSpPr>
                <a:spLocks noChangeArrowheads="1"/>
              </p:cNvSpPr>
              <p:nvPr/>
            </p:nvSpPr>
            <p:spPr bwMode="auto">
              <a:xfrm flipV="1">
                <a:off x="6242" y="2523"/>
                <a:ext cx="117" cy="115"/>
              </a:xfrm>
              <a:prstGeom prst="rect">
                <a:avLst/>
              </a:prstGeom>
              <a:solidFill>
                <a:srgbClr val="009999"/>
              </a:solidFill>
              <a:ln>
                <a:noFill/>
              </a:ln>
              <a:effectLst/>
              <a:extLst/>
            </p:spPr>
            <p:txBody>
              <a:bodyPr wrap="none" anchor="ctr"/>
              <a:lstStyle/>
              <a:p>
                <a:pPr>
                  <a:defRPr/>
                </a:pPr>
                <a:endParaRPr lang="zh-CN" altLang="en-US"/>
              </a:p>
            </p:txBody>
          </p:sp>
          <p:sp>
            <p:nvSpPr>
              <p:cNvPr id="10314" name="Rectangle 27"/>
              <p:cNvSpPr>
                <a:spLocks noChangeArrowheads="1"/>
              </p:cNvSpPr>
              <p:nvPr/>
            </p:nvSpPr>
            <p:spPr bwMode="auto">
              <a:xfrm flipV="1">
                <a:off x="5893" y="2523"/>
                <a:ext cx="117" cy="115"/>
              </a:xfrm>
              <a:prstGeom prst="rect">
                <a:avLst/>
              </a:prstGeom>
              <a:solidFill>
                <a:srgbClr val="CCCCFF"/>
              </a:solidFill>
              <a:ln>
                <a:noFill/>
              </a:ln>
              <a:effectLst/>
              <a:extLst/>
            </p:spPr>
            <p:txBody>
              <a:bodyPr wrap="none" anchor="ctr"/>
              <a:lstStyle/>
              <a:p>
                <a:pPr>
                  <a:defRPr/>
                </a:pPr>
                <a:endParaRPr lang="zh-CN" altLang="en-US"/>
              </a:p>
            </p:txBody>
          </p:sp>
        </p:grpSp>
        <p:grpSp>
          <p:nvGrpSpPr>
            <p:cNvPr id="9232" name="Group 28"/>
            <p:cNvGrpSpPr>
              <a:grpSpLocks/>
            </p:cNvGrpSpPr>
            <p:nvPr/>
          </p:nvGrpSpPr>
          <p:grpSpPr bwMode="auto">
            <a:xfrm>
              <a:off x="5893" y="2659"/>
              <a:ext cx="466" cy="115"/>
              <a:chOff x="5893" y="2659"/>
              <a:chExt cx="466" cy="115"/>
            </a:xfrm>
          </p:grpSpPr>
          <p:sp>
            <p:nvSpPr>
              <p:cNvPr id="10307" name="Rectangle 29"/>
              <p:cNvSpPr>
                <a:spLocks noChangeArrowheads="1"/>
              </p:cNvSpPr>
              <p:nvPr/>
            </p:nvSpPr>
            <p:spPr bwMode="auto">
              <a:xfrm flipV="1">
                <a:off x="6010" y="2659"/>
                <a:ext cx="116" cy="115"/>
              </a:xfrm>
              <a:prstGeom prst="rect">
                <a:avLst/>
              </a:prstGeom>
              <a:solidFill>
                <a:srgbClr val="99CCCC"/>
              </a:solidFill>
              <a:ln>
                <a:noFill/>
              </a:ln>
              <a:effectLst/>
              <a:extLst/>
            </p:spPr>
            <p:txBody>
              <a:bodyPr wrap="none" anchor="ctr"/>
              <a:lstStyle/>
              <a:p>
                <a:pPr>
                  <a:defRPr/>
                </a:pPr>
                <a:endParaRPr lang="zh-CN" altLang="en-US"/>
              </a:p>
            </p:txBody>
          </p:sp>
          <p:sp>
            <p:nvSpPr>
              <p:cNvPr id="10308" name="Rectangle 30"/>
              <p:cNvSpPr>
                <a:spLocks noChangeArrowheads="1"/>
              </p:cNvSpPr>
              <p:nvPr/>
            </p:nvSpPr>
            <p:spPr bwMode="auto">
              <a:xfrm flipV="1">
                <a:off x="6126" y="2659"/>
                <a:ext cx="116" cy="115"/>
              </a:xfrm>
              <a:prstGeom prst="rect">
                <a:avLst/>
              </a:prstGeom>
              <a:solidFill>
                <a:srgbClr val="0099CC"/>
              </a:solidFill>
              <a:ln>
                <a:noFill/>
              </a:ln>
              <a:effectLst/>
              <a:extLst/>
            </p:spPr>
            <p:txBody>
              <a:bodyPr wrap="none" anchor="ctr"/>
              <a:lstStyle/>
              <a:p>
                <a:pPr>
                  <a:defRPr/>
                </a:pPr>
                <a:endParaRPr lang="zh-CN" altLang="en-US"/>
              </a:p>
            </p:txBody>
          </p:sp>
          <p:sp>
            <p:nvSpPr>
              <p:cNvPr id="10309" name="Rectangle 31"/>
              <p:cNvSpPr>
                <a:spLocks noChangeArrowheads="1"/>
              </p:cNvSpPr>
              <p:nvPr/>
            </p:nvSpPr>
            <p:spPr bwMode="auto">
              <a:xfrm flipV="1">
                <a:off x="6242" y="2659"/>
                <a:ext cx="117" cy="115"/>
              </a:xfrm>
              <a:prstGeom prst="rect">
                <a:avLst/>
              </a:prstGeom>
              <a:solidFill>
                <a:srgbClr val="006699"/>
              </a:solidFill>
              <a:ln>
                <a:noFill/>
              </a:ln>
              <a:effectLst/>
              <a:extLst/>
            </p:spPr>
            <p:txBody>
              <a:bodyPr wrap="none" anchor="ctr"/>
              <a:lstStyle/>
              <a:p>
                <a:pPr>
                  <a:defRPr/>
                </a:pPr>
                <a:endParaRPr lang="zh-CN" altLang="en-US"/>
              </a:p>
            </p:txBody>
          </p:sp>
          <p:sp>
            <p:nvSpPr>
              <p:cNvPr id="10310" name="Rectangle 32"/>
              <p:cNvSpPr>
                <a:spLocks noChangeArrowheads="1"/>
              </p:cNvSpPr>
              <p:nvPr/>
            </p:nvSpPr>
            <p:spPr bwMode="auto">
              <a:xfrm flipV="1">
                <a:off x="5893" y="2659"/>
                <a:ext cx="117" cy="115"/>
              </a:xfrm>
              <a:prstGeom prst="rect">
                <a:avLst/>
              </a:prstGeom>
              <a:solidFill>
                <a:srgbClr val="CCFF99"/>
              </a:solidFill>
              <a:ln>
                <a:noFill/>
              </a:ln>
              <a:effectLst/>
              <a:extLst/>
            </p:spPr>
            <p:txBody>
              <a:bodyPr wrap="none" anchor="ctr"/>
              <a:lstStyle/>
              <a:p>
                <a:pPr>
                  <a:defRPr/>
                </a:pPr>
                <a:endParaRPr lang="zh-CN" altLang="en-US"/>
              </a:p>
            </p:txBody>
          </p:sp>
        </p:grpSp>
        <p:grpSp>
          <p:nvGrpSpPr>
            <p:cNvPr id="9233" name="Group 33"/>
            <p:cNvGrpSpPr>
              <a:grpSpLocks/>
            </p:cNvGrpSpPr>
            <p:nvPr/>
          </p:nvGrpSpPr>
          <p:grpSpPr bwMode="auto">
            <a:xfrm>
              <a:off x="5893" y="2251"/>
              <a:ext cx="466" cy="119"/>
              <a:chOff x="5893" y="2251"/>
              <a:chExt cx="466" cy="119"/>
            </a:xfrm>
          </p:grpSpPr>
          <p:sp>
            <p:nvSpPr>
              <p:cNvPr id="10303" name="Rectangle 34"/>
              <p:cNvSpPr>
                <a:spLocks noChangeArrowheads="1"/>
              </p:cNvSpPr>
              <p:nvPr/>
            </p:nvSpPr>
            <p:spPr bwMode="auto">
              <a:xfrm flipV="1">
                <a:off x="6126" y="2251"/>
                <a:ext cx="116" cy="119"/>
              </a:xfrm>
              <a:prstGeom prst="rect">
                <a:avLst/>
              </a:prstGeom>
              <a:solidFill>
                <a:srgbClr val="FF9900"/>
              </a:solidFill>
              <a:ln>
                <a:noFill/>
              </a:ln>
              <a:effectLst/>
              <a:extLst/>
            </p:spPr>
            <p:txBody>
              <a:bodyPr wrap="none" anchor="ctr"/>
              <a:lstStyle/>
              <a:p>
                <a:pPr>
                  <a:defRPr/>
                </a:pPr>
                <a:endParaRPr lang="zh-CN" altLang="en-US"/>
              </a:p>
            </p:txBody>
          </p:sp>
          <p:sp>
            <p:nvSpPr>
              <p:cNvPr id="10304" name="Rectangle 35"/>
              <p:cNvSpPr>
                <a:spLocks noChangeArrowheads="1"/>
              </p:cNvSpPr>
              <p:nvPr/>
            </p:nvSpPr>
            <p:spPr bwMode="auto">
              <a:xfrm flipV="1">
                <a:off x="6242" y="2251"/>
                <a:ext cx="117" cy="119"/>
              </a:xfrm>
              <a:prstGeom prst="rect">
                <a:avLst/>
              </a:prstGeom>
              <a:solidFill>
                <a:srgbClr val="CCCCCC"/>
              </a:solidFill>
              <a:ln>
                <a:noFill/>
              </a:ln>
              <a:effectLst/>
              <a:extLst/>
            </p:spPr>
            <p:txBody>
              <a:bodyPr wrap="none" anchor="ctr"/>
              <a:lstStyle/>
              <a:p>
                <a:pPr>
                  <a:defRPr/>
                </a:pPr>
                <a:endParaRPr lang="zh-CN" altLang="en-US"/>
              </a:p>
            </p:txBody>
          </p:sp>
          <p:sp>
            <p:nvSpPr>
              <p:cNvPr id="10305" name="Rectangle 36"/>
              <p:cNvSpPr>
                <a:spLocks noChangeArrowheads="1"/>
              </p:cNvSpPr>
              <p:nvPr/>
            </p:nvSpPr>
            <p:spPr bwMode="auto">
              <a:xfrm flipV="1">
                <a:off x="5893" y="2251"/>
                <a:ext cx="117" cy="119"/>
              </a:xfrm>
              <a:prstGeom prst="rect">
                <a:avLst/>
              </a:prstGeom>
              <a:solidFill>
                <a:srgbClr val="99CCFF"/>
              </a:solidFill>
              <a:ln>
                <a:noFill/>
              </a:ln>
              <a:effectLst/>
              <a:extLst/>
            </p:spPr>
            <p:txBody>
              <a:bodyPr wrap="none" anchor="ctr"/>
              <a:lstStyle/>
              <a:p>
                <a:pPr>
                  <a:defRPr/>
                </a:pPr>
                <a:endParaRPr lang="zh-CN" altLang="en-US"/>
              </a:p>
            </p:txBody>
          </p:sp>
          <p:sp>
            <p:nvSpPr>
              <p:cNvPr id="10306" name="Rectangle 37"/>
              <p:cNvSpPr>
                <a:spLocks noChangeArrowheads="1"/>
              </p:cNvSpPr>
              <p:nvPr/>
            </p:nvSpPr>
            <p:spPr bwMode="auto">
              <a:xfrm flipV="1">
                <a:off x="6010" y="2251"/>
                <a:ext cx="116" cy="119"/>
              </a:xfrm>
              <a:prstGeom prst="rect">
                <a:avLst/>
              </a:prstGeom>
              <a:solidFill>
                <a:srgbClr val="669900"/>
              </a:solidFill>
              <a:ln>
                <a:noFill/>
              </a:ln>
              <a:effectLst/>
              <a:extLst/>
            </p:spPr>
            <p:txBody>
              <a:bodyPr wrap="none" anchor="ctr"/>
              <a:lstStyle/>
              <a:p>
                <a:pPr>
                  <a:defRPr/>
                </a:pPr>
                <a:endParaRPr lang="zh-CN" altLang="en-US"/>
              </a:p>
            </p:txBody>
          </p:sp>
        </p:grpSp>
        <p:grpSp>
          <p:nvGrpSpPr>
            <p:cNvPr id="9234" name="Group 38"/>
            <p:cNvGrpSpPr>
              <a:grpSpLocks/>
            </p:cNvGrpSpPr>
            <p:nvPr/>
          </p:nvGrpSpPr>
          <p:grpSpPr bwMode="auto">
            <a:xfrm>
              <a:off x="5893" y="2886"/>
              <a:ext cx="466" cy="115"/>
              <a:chOff x="5893" y="2886"/>
              <a:chExt cx="466" cy="115"/>
            </a:xfrm>
          </p:grpSpPr>
          <p:sp>
            <p:nvSpPr>
              <p:cNvPr id="10299" name="Rectangle 39"/>
              <p:cNvSpPr>
                <a:spLocks noChangeArrowheads="1"/>
              </p:cNvSpPr>
              <p:nvPr/>
            </p:nvSpPr>
            <p:spPr bwMode="auto">
              <a:xfrm flipV="1">
                <a:off x="6010" y="2886"/>
                <a:ext cx="116" cy="115"/>
              </a:xfrm>
              <a:prstGeom prst="rect">
                <a:avLst/>
              </a:prstGeom>
              <a:solidFill>
                <a:srgbClr val="FF9900"/>
              </a:solidFill>
              <a:ln>
                <a:noFill/>
              </a:ln>
              <a:effectLst/>
              <a:extLst/>
            </p:spPr>
            <p:txBody>
              <a:bodyPr wrap="none" anchor="ctr"/>
              <a:lstStyle/>
              <a:p>
                <a:pPr>
                  <a:defRPr/>
                </a:pPr>
                <a:endParaRPr lang="zh-CN" altLang="en-US"/>
              </a:p>
            </p:txBody>
          </p:sp>
          <p:sp>
            <p:nvSpPr>
              <p:cNvPr id="10300" name="Rectangle 40"/>
              <p:cNvSpPr>
                <a:spLocks noChangeArrowheads="1"/>
              </p:cNvSpPr>
              <p:nvPr/>
            </p:nvSpPr>
            <p:spPr bwMode="auto">
              <a:xfrm flipV="1">
                <a:off x="6126" y="2886"/>
                <a:ext cx="116" cy="115"/>
              </a:xfrm>
              <a:prstGeom prst="rect">
                <a:avLst/>
              </a:prstGeom>
              <a:solidFill>
                <a:srgbClr val="FFCC99"/>
              </a:solidFill>
              <a:ln>
                <a:noFill/>
              </a:ln>
              <a:effectLst/>
              <a:extLst/>
            </p:spPr>
            <p:txBody>
              <a:bodyPr wrap="none" anchor="ctr"/>
              <a:lstStyle/>
              <a:p>
                <a:pPr>
                  <a:defRPr/>
                </a:pPr>
                <a:endParaRPr lang="zh-CN" altLang="en-US"/>
              </a:p>
            </p:txBody>
          </p:sp>
          <p:sp>
            <p:nvSpPr>
              <p:cNvPr id="10301" name="Rectangle 41"/>
              <p:cNvSpPr>
                <a:spLocks noChangeArrowheads="1"/>
              </p:cNvSpPr>
              <p:nvPr/>
            </p:nvSpPr>
            <p:spPr bwMode="auto">
              <a:xfrm flipV="1">
                <a:off x="6242" y="2886"/>
                <a:ext cx="117" cy="115"/>
              </a:xfrm>
              <a:prstGeom prst="rect">
                <a:avLst/>
              </a:prstGeom>
              <a:solidFill>
                <a:srgbClr val="FFCC66"/>
              </a:solidFill>
              <a:ln>
                <a:noFill/>
              </a:ln>
              <a:effectLst/>
              <a:extLst/>
            </p:spPr>
            <p:txBody>
              <a:bodyPr wrap="none" anchor="ctr"/>
              <a:lstStyle/>
              <a:p>
                <a:pPr>
                  <a:defRPr/>
                </a:pPr>
                <a:endParaRPr lang="zh-CN" altLang="en-US"/>
              </a:p>
            </p:txBody>
          </p:sp>
          <p:sp>
            <p:nvSpPr>
              <p:cNvPr id="10302" name="Rectangle 42"/>
              <p:cNvSpPr>
                <a:spLocks noChangeArrowheads="1"/>
              </p:cNvSpPr>
              <p:nvPr/>
            </p:nvSpPr>
            <p:spPr bwMode="auto">
              <a:xfrm flipV="1">
                <a:off x="5893" y="2886"/>
                <a:ext cx="117" cy="115"/>
              </a:xfrm>
              <a:prstGeom prst="rect">
                <a:avLst/>
              </a:prstGeom>
              <a:solidFill>
                <a:schemeClr val="tx2"/>
              </a:solidFill>
              <a:ln>
                <a:noFill/>
              </a:ln>
              <a:effectLst/>
              <a:extLst/>
            </p:spPr>
            <p:txBody>
              <a:bodyPr wrap="none" anchor="ctr"/>
              <a:lstStyle/>
              <a:p>
                <a:pPr>
                  <a:defRPr/>
                </a:pPr>
                <a:endParaRPr lang="zh-CN" altLang="en-US"/>
              </a:p>
            </p:txBody>
          </p:sp>
        </p:grpSp>
        <p:grpSp>
          <p:nvGrpSpPr>
            <p:cNvPr id="9235" name="Group 43"/>
            <p:cNvGrpSpPr>
              <a:grpSpLocks/>
            </p:cNvGrpSpPr>
            <p:nvPr/>
          </p:nvGrpSpPr>
          <p:grpSpPr bwMode="auto">
            <a:xfrm>
              <a:off x="5893" y="3022"/>
              <a:ext cx="466" cy="115"/>
              <a:chOff x="5893" y="3022"/>
              <a:chExt cx="466" cy="115"/>
            </a:xfrm>
          </p:grpSpPr>
          <p:sp>
            <p:nvSpPr>
              <p:cNvPr id="10295" name="Rectangle 44"/>
              <p:cNvSpPr>
                <a:spLocks noChangeArrowheads="1"/>
              </p:cNvSpPr>
              <p:nvPr/>
            </p:nvSpPr>
            <p:spPr bwMode="auto">
              <a:xfrm flipV="1">
                <a:off x="6010" y="3022"/>
                <a:ext cx="116" cy="115"/>
              </a:xfrm>
              <a:prstGeom prst="rect">
                <a:avLst/>
              </a:prstGeom>
              <a:solidFill>
                <a:srgbClr val="006699"/>
              </a:solidFill>
              <a:ln>
                <a:noFill/>
              </a:ln>
              <a:effectLst/>
              <a:extLst/>
            </p:spPr>
            <p:txBody>
              <a:bodyPr wrap="none" anchor="ctr"/>
              <a:lstStyle/>
              <a:p>
                <a:pPr>
                  <a:defRPr/>
                </a:pPr>
                <a:endParaRPr lang="zh-CN" altLang="en-US"/>
              </a:p>
            </p:txBody>
          </p:sp>
          <p:sp>
            <p:nvSpPr>
              <p:cNvPr id="10296" name="Rectangle 45"/>
              <p:cNvSpPr>
                <a:spLocks noChangeArrowheads="1"/>
              </p:cNvSpPr>
              <p:nvPr/>
            </p:nvSpPr>
            <p:spPr bwMode="auto">
              <a:xfrm flipV="1">
                <a:off x="6126" y="3022"/>
                <a:ext cx="116" cy="115"/>
              </a:xfrm>
              <a:prstGeom prst="rect">
                <a:avLst/>
              </a:prstGeom>
              <a:solidFill>
                <a:srgbClr val="99CCFF"/>
              </a:solidFill>
              <a:ln>
                <a:noFill/>
              </a:ln>
              <a:effectLst/>
              <a:extLst/>
            </p:spPr>
            <p:txBody>
              <a:bodyPr wrap="none" anchor="ctr"/>
              <a:lstStyle/>
              <a:p>
                <a:pPr>
                  <a:defRPr/>
                </a:pPr>
                <a:endParaRPr lang="zh-CN" altLang="en-US"/>
              </a:p>
            </p:txBody>
          </p:sp>
          <p:sp>
            <p:nvSpPr>
              <p:cNvPr id="10297" name="Rectangle 46"/>
              <p:cNvSpPr>
                <a:spLocks noChangeArrowheads="1"/>
              </p:cNvSpPr>
              <p:nvPr/>
            </p:nvSpPr>
            <p:spPr bwMode="auto">
              <a:xfrm flipV="1">
                <a:off x="6242" y="3022"/>
                <a:ext cx="117" cy="115"/>
              </a:xfrm>
              <a:prstGeom prst="rect">
                <a:avLst/>
              </a:prstGeom>
              <a:solidFill>
                <a:srgbClr val="CCCCFF"/>
              </a:solidFill>
              <a:ln>
                <a:noFill/>
              </a:ln>
              <a:effectLst/>
              <a:extLst/>
            </p:spPr>
            <p:txBody>
              <a:bodyPr wrap="none" anchor="ctr"/>
              <a:lstStyle/>
              <a:p>
                <a:pPr>
                  <a:defRPr/>
                </a:pPr>
                <a:endParaRPr lang="zh-CN" altLang="en-US"/>
              </a:p>
            </p:txBody>
          </p:sp>
          <p:sp>
            <p:nvSpPr>
              <p:cNvPr id="10298" name="Rectangle 47"/>
              <p:cNvSpPr>
                <a:spLocks noChangeArrowheads="1"/>
              </p:cNvSpPr>
              <p:nvPr/>
            </p:nvSpPr>
            <p:spPr bwMode="auto">
              <a:xfrm flipV="1">
                <a:off x="5893" y="3022"/>
                <a:ext cx="117" cy="115"/>
              </a:xfrm>
              <a:prstGeom prst="rect">
                <a:avLst/>
              </a:prstGeom>
              <a:solidFill>
                <a:srgbClr val="990000"/>
              </a:solidFill>
              <a:ln>
                <a:noFill/>
              </a:ln>
              <a:effectLst/>
              <a:extLst/>
            </p:spPr>
            <p:txBody>
              <a:bodyPr wrap="none" anchor="ctr"/>
              <a:lstStyle/>
              <a:p>
                <a:pPr>
                  <a:defRPr/>
                </a:pPr>
                <a:endParaRPr lang="zh-CN" altLang="en-US"/>
              </a:p>
            </p:txBody>
          </p:sp>
        </p:grpSp>
        <p:grpSp>
          <p:nvGrpSpPr>
            <p:cNvPr id="9236" name="Group 48"/>
            <p:cNvGrpSpPr>
              <a:grpSpLocks/>
            </p:cNvGrpSpPr>
            <p:nvPr/>
          </p:nvGrpSpPr>
          <p:grpSpPr bwMode="auto">
            <a:xfrm>
              <a:off x="5893" y="3158"/>
              <a:ext cx="466" cy="115"/>
              <a:chOff x="5893" y="3158"/>
              <a:chExt cx="466" cy="115"/>
            </a:xfrm>
          </p:grpSpPr>
          <p:sp>
            <p:nvSpPr>
              <p:cNvPr id="10291" name="Rectangle 49"/>
              <p:cNvSpPr>
                <a:spLocks noChangeArrowheads="1"/>
              </p:cNvSpPr>
              <p:nvPr/>
            </p:nvSpPr>
            <p:spPr bwMode="auto">
              <a:xfrm flipV="1">
                <a:off x="6010" y="3158"/>
                <a:ext cx="116" cy="115"/>
              </a:xfrm>
              <a:prstGeom prst="rect">
                <a:avLst/>
              </a:prstGeom>
              <a:solidFill>
                <a:srgbClr val="009999"/>
              </a:solidFill>
              <a:ln>
                <a:noFill/>
              </a:ln>
              <a:effectLst/>
              <a:extLst/>
            </p:spPr>
            <p:txBody>
              <a:bodyPr wrap="none" anchor="ctr"/>
              <a:lstStyle/>
              <a:p>
                <a:pPr>
                  <a:defRPr/>
                </a:pPr>
                <a:endParaRPr lang="zh-CN" altLang="en-US"/>
              </a:p>
            </p:txBody>
          </p:sp>
          <p:sp>
            <p:nvSpPr>
              <p:cNvPr id="10292" name="Rectangle 50"/>
              <p:cNvSpPr>
                <a:spLocks noChangeArrowheads="1"/>
              </p:cNvSpPr>
              <p:nvPr/>
            </p:nvSpPr>
            <p:spPr bwMode="auto">
              <a:xfrm flipV="1">
                <a:off x="6126" y="3158"/>
                <a:ext cx="116" cy="115"/>
              </a:xfrm>
              <a:prstGeom prst="rect">
                <a:avLst/>
              </a:prstGeom>
              <a:solidFill>
                <a:srgbClr val="CCFF99"/>
              </a:solidFill>
              <a:ln>
                <a:noFill/>
              </a:ln>
              <a:effectLst/>
              <a:extLst/>
            </p:spPr>
            <p:txBody>
              <a:bodyPr wrap="none" anchor="ctr"/>
              <a:lstStyle/>
              <a:p>
                <a:pPr>
                  <a:defRPr/>
                </a:pPr>
                <a:endParaRPr lang="zh-CN" altLang="en-US"/>
              </a:p>
            </p:txBody>
          </p:sp>
          <p:sp>
            <p:nvSpPr>
              <p:cNvPr id="10293" name="Rectangle 51"/>
              <p:cNvSpPr>
                <a:spLocks noChangeArrowheads="1"/>
              </p:cNvSpPr>
              <p:nvPr/>
            </p:nvSpPr>
            <p:spPr bwMode="auto">
              <a:xfrm flipV="1">
                <a:off x="6242" y="3158"/>
                <a:ext cx="117" cy="115"/>
              </a:xfrm>
              <a:prstGeom prst="rect">
                <a:avLst/>
              </a:prstGeom>
              <a:solidFill>
                <a:srgbClr val="99CCCC"/>
              </a:solidFill>
              <a:ln>
                <a:noFill/>
              </a:ln>
              <a:effectLst/>
              <a:extLst/>
            </p:spPr>
            <p:txBody>
              <a:bodyPr wrap="none" anchor="ctr"/>
              <a:lstStyle/>
              <a:p>
                <a:pPr>
                  <a:defRPr/>
                </a:pPr>
                <a:endParaRPr lang="zh-CN" altLang="en-US"/>
              </a:p>
            </p:txBody>
          </p:sp>
          <p:sp>
            <p:nvSpPr>
              <p:cNvPr id="10294" name="Rectangle 52"/>
              <p:cNvSpPr>
                <a:spLocks noChangeArrowheads="1"/>
              </p:cNvSpPr>
              <p:nvPr/>
            </p:nvSpPr>
            <p:spPr bwMode="auto">
              <a:xfrm flipV="1">
                <a:off x="5893" y="3158"/>
                <a:ext cx="117" cy="115"/>
              </a:xfrm>
              <a:prstGeom prst="rect">
                <a:avLst/>
              </a:prstGeom>
              <a:solidFill>
                <a:srgbClr val="990000"/>
              </a:solidFill>
              <a:ln>
                <a:noFill/>
              </a:ln>
              <a:effectLst/>
              <a:extLst/>
            </p:spPr>
            <p:txBody>
              <a:bodyPr wrap="none" anchor="ctr"/>
              <a:lstStyle/>
              <a:p>
                <a:pPr>
                  <a:defRPr/>
                </a:pPr>
                <a:endParaRPr lang="zh-CN" altLang="en-US"/>
              </a:p>
            </p:txBody>
          </p:sp>
        </p:grpSp>
        <p:grpSp>
          <p:nvGrpSpPr>
            <p:cNvPr id="9237" name="Group 53"/>
            <p:cNvGrpSpPr>
              <a:grpSpLocks/>
            </p:cNvGrpSpPr>
            <p:nvPr/>
          </p:nvGrpSpPr>
          <p:grpSpPr bwMode="auto">
            <a:xfrm>
              <a:off x="5893" y="3385"/>
              <a:ext cx="466" cy="115"/>
              <a:chOff x="5893" y="3385"/>
              <a:chExt cx="466" cy="115"/>
            </a:xfrm>
          </p:grpSpPr>
          <p:sp>
            <p:nvSpPr>
              <p:cNvPr id="10287" name="Rectangle 54"/>
              <p:cNvSpPr>
                <a:spLocks noChangeArrowheads="1"/>
              </p:cNvSpPr>
              <p:nvPr/>
            </p:nvSpPr>
            <p:spPr bwMode="auto">
              <a:xfrm flipV="1">
                <a:off x="6010" y="3385"/>
                <a:ext cx="116" cy="115"/>
              </a:xfrm>
              <a:prstGeom prst="rect">
                <a:avLst/>
              </a:prstGeom>
              <a:solidFill>
                <a:srgbClr val="FF9900"/>
              </a:solidFill>
              <a:ln>
                <a:noFill/>
              </a:ln>
              <a:effectLst/>
              <a:extLst/>
            </p:spPr>
            <p:txBody>
              <a:bodyPr wrap="none" anchor="ctr"/>
              <a:lstStyle/>
              <a:p>
                <a:pPr>
                  <a:defRPr/>
                </a:pPr>
                <a:endParaRPr lang="zh-CN" altLang="en-US"/>
              </a:p>
            </p:txBody>
          </p:sp>
          <p:sp>
            <p:nvSpPr>
              <p:cNvPr id="10288" name="Rectangle 55"/>
              <p:cNvSpPr>
                <a:spLocks noChangeArrowheads="1"/>
              </p:cNvSpPr>
              <p:nvPr/>
            </p:nvSpPr>
            <p:spPr bwMode="auto">
              <a:xfrm flipV="1">
                <a:off x="6126" y="3385"/>
                <a:ext cx="116" cy="115"/>
              </a:xfrm>
              <a:prstGeom prst="rect">
                <a:avLst/>
              </a:prstGeom>
              <a:solidFill>
                <a:srgbClr val="FFCC99"/>
              </a:solidFill>
              <a:ln>
                <a:noFill/>
              </a:ln>
              <a:effectLst/>
              <a:extLst/>
            </p:spPr>
            <p:txBody>
              <a:bodyPr wrap="none" anchor="ctr"/>
              <a:lstStyle/>
              <a:p>
                <a:pPr>
                  <a:defRPr/>
                </a:pPr>
                <a:endParaRPr lang="zh-CN" altLang="en-US"/>
              </a:p>
            </p:txBody>
          </p:sp>
          <p:sp>
            <p:nvSpPr>
              <p:cNvPr id="10289" name="Rectangle 56"/>
              <p:cNvSpPr>
                <a:spLocks noChangeArrowheads="1"/>
              </p:cNvSpPr>
              <p:nvPr/>
            </p:nvSpPr>
            <p:spPr bwMode="auto">
              <a:xfrm flipV="1">
                <a:off x="6242" y="3385"/>
                <a:ext cx="117" cy="115"/>
              </a:xfrm>
              <a:prstGeom prst="rect">
                <a:avLst/>
              </a:prstGeom>
              <a:solidFill>
                <a:srgbClr val="FFCC66"/>
              </a:solidFill>
              <a:ln>
                <a:noFill/>
              </a:ln>
              <a:effectLst/>
              <a:extLst/>
            </p:spPr>
            <p:txBody>
              <a:bodyPr wrap="none" anchor="ctr"/>
              <a:lstStyle/>
              <a:p>
                <a:pPr>
                  <a:defRPr/>
                </a:pPr>
                <a:endParaRPr lang="zh-CN" altLang="en-US"/>
              </a:p>
            </p:txBody>
          </p:sp>
          <p:sp>
            <p:nvSpPr>
              <p:cNvPr id="10290" name="Rectangle 57"/>
              <p:cNvSpPr>
                <a:spLocks noChangeArrowheads="1"/>
              </p:cNvSpPr>
              <p:nvPr/>
            </p:nvSpPr>
            <p:spPr bwMode="auto">
              <a:xfrm flipV="1">
                <a:off x="5893" y="3385"/>
                <a:ext cx="117" cy="115"/>
              </a:xfrm>
              <a:prstGeom prst="rect">
                <a:avLst/>
              </a:prstGeom>
              <a:solidFill>
                <a:schemeClr val="tx1"/>
              </a:solidFill>
              <a:ln>
                <a:noFill/>
              </a:ln>
              <a:effectLst/>
              <a:extLst/>
            </p:spPr>
            <p:txBody>
              <a:bodyPr wrap="none" anchor="ctr"/>
              <a:lstStyle/>
              <a:p>
                <a:pPr>
                  <a:defRPr/>
                </a:pPr>
                <a:endParaRPr lang="zh-CN" altLang="en-US"/>
              </a:p>
            </p:txBody>
          </p:sp>
        </p:grpSp>
        <p:grpSp>
          <p:nvGrpSpPr>
            <p:cNvPr id="9238" name="Group 58"/>
            <p:cNvGrpSpPr>
              <a:grpSpLocks/>
            </p:cNvGrpSpPr>
            <p:nvPr/>
          </p:nvGrpSpPr>
          <p:grpSpPr bwMode="auto">
            <a:xfrm>
              <a:off x="5893" y="3521"/>
              <a:ext cx="466" cy="115"/>
              <a:chOff x="5893" y="3521"/>
              <a:chExt cx="466" cy="115"/>
            </a:xfrm>
          </p:grpSpPr>
          <p:sp>
            <p:nvSpPr>
              <p:cNvPr id="10283" name="Rectangle 59"/>
              <p:cNvSpPr>
                <a:spLocks noChangeArrowheads="1"/>
              </p:cNvSpPr>
              <p:nvPr/>
            </p:nvSpPr>
            <p:spPr bwMode="auto">
              <a:xfrm flipV="1">
                <a:off x="6010" y="3521"/>
                <a:ext cx="116" cy="115"/>
              </a:xfrm>
              <a:prstGeom prst="rect">
                <a:avLst/>
              </a:prstGeom>
              <a:solidFill>
                <a:srgbClr val="006699"/>
              </a:solidFill>
              <a:ln>
                <a:noFill/>
              </a:ln>
              <a:effectLst/>
              <a:extLst/>
            </p:spPr>
            <p:txBody>
              <a:bodyPr wrap="none" anchor="ctr"/>
              <a:lstStyle/>
              <a:p>
                <a:pPr>
                  <a:defRPr/>
                </a:pPr>
                <a:endParaRPr lang="zh-CN" altLang="en-US"/>
              </a:p>
            </p:txBody>
          </p:sp>
          <p:sp>
            <p:nvSpPr>
              <p:cNvPr id="10284" name="Rectangle 60"/>
              <p:cNvSpPr>
                <a:spLocks noChangeArrowheads="1"/>
              </p:cNvSpPr>
              <p:nvPr/>
            </p:nvSpPr>
            <p:spPr bwMode="auto">
              <a:xfrm flipV="1">
                <a:off x="6126" y="3521"/>
                <a:ext cx="116" cy="115"/>
              </a:xfrm>
              <a:prstGeom prst="rect">
                <a:avLst/>
              </a:prstGeom>
              <a:solidFill>
                <a:srgbClr val="99CCFF"/>
              </a:solidFill>
              <a:ln>
                <a:noFill/>
              </a:ln>
              <a:effectLst/>
              <a:extLst/>
            </p:spPr>
            <p:txBody>
              <a:bodyPr wrap="none" anchor="ctr"/>
              <a:lstStyle/>
              <a:p>
                <a:pPr>
                  <a:defRPr/>
                </a:pPr>
                <a:endParaRPr lang="zh-CN" altLang="en-US"/>
              </a:p>
            </p:txBody>
          </p:sp>
          <p:sp>
            <p:nvSpPr>
              <p:cNvPr id="10285" name="Rectangle 61"/>
              <p:cNvSpPr>
                <a:spLocks noChangeArrowheads="1"/>
              </p:cNvSpPr>
              <p:nvPr/>
            </p:nvSpPr>
            <p:spPr bwMode="auto">
              <a:xfrm flipV="1">
                <a:off x="6242" y="3521"/>
                <a:ext cx="117" cy="115"/>
              </a:xfrm>
              <a:prstGeom prst="rect">
                <a:avLst/>
              </a:prstGeom>
              <a:solidFill>
                <a:srgbClr val="CCCCFF"/>
              </a:solidFill>
              <a:ln>
                <a:noFill/>
              </a:ln>
              <a:effectLst/>
              <a:extLst/>
            </p:spPr>
            <p:txBody>
              <a:bodyPr wrap="none" anchor="ctr"/>
              <a:lstStyle/>
              <a:p>
                <a:pPr>
                  <a:defRPr/>
                </a:pPr>
                <a:endParaRPr lang="zh-CN" altLang="en-US"/>
              </a:p>
            </p:txBody>
          </p:sp>
          <p:sp>
            <p:nvSpPr>
              <p:cNvPr id="10286" name="Rectangle 62"/>
              <p:cNvSpPr>
                <a:spLocks noChangeArrowheads="1"/>
              </p:cNvSpPr>
              <p:nvPr/>
            </p:nvSpPr>
            <p:spPr bwMode="auto">
              <a:xfrm flipV="1">
                <a:off x="5893" y="3521"/>
                <a:ext cx="117" cy="115"/>
              </a:xfrm>
              <a:prstGeom prst="rect">
                <a:avLst/>
              </a:prstGeom>
              <a:solidFill>
                <a:schemeClr val="tx1"/>
              </a:solidFill>
              <a:ln>
                <a:noFill/>
              </a:ln>
              <a:effectLst/>
              <a:extLst/>
            </p:spPr>
            <p:txBody>
              <a:bodyPr wrap="none" anchor="ctr"/>
              <a:lstStyle/>
              <a:p>
                <a:pPr>
                  <a:defRPr/>
                </a:pPr>
                <a:endParaRPr lang="zh-CN" altLang="en-US"/>
              </a:p>
            </p:txBody>
          </p:sp>
        </p:grpSp>
        <p:grpSp>
          <p:nvGrpSpPr>
            <p:cNvPr id="9239" name="Group 63"/>
            <p:cNvGrpSpPr>
              <a:grpSpLocks/>
            </p:cNvGrpSpPr>
            <p:nvPr/>
          </p:nvGrpSpPr>
          <p:grpSpPr bwMode="auto">
            <a:xfrm>
              <a:off x="5893" y="3657"/>
              <a:ext cx="466" cy="115"/>
              <a:chOff x="5893" y="3657"/>
              <a:chExt cx="466" cy="115"/>
            </a:xfrm>
          </p:grpSpPr>
          <p:sp>
            <p:nvSpPr>
              <p:cNvPr id="10279" name="Rectangle 64"/>
              <p:cNvSpPr>
                <a:spLocks noChangeArrowheads="1"/>
              </p:cNvSpPr>
              <p:nvPr/>
            </p:nvSpPr>
            <p:spPr bwMode="auto">
              <a:xfrm flipV="1">
                <a:off x="6010" y="3657"/>
                <a:ext cx="116" cy="115"/>
              </a:xfrm>
              <a:prstGeom prst="rect">
                <a:avLst/>
              </a:prstGeom>
              <a:solidFill>
                <a:srgbClr val="009999"/>
              </a:solidFill>
              <a:ln>
                <a:noFill/>
              </a:ln>
              <a:effectLst/>
              <a:extLst/>
            </p:spPr>
            <p:txBody>
              <a:bodyPr wrap="none" anchor="ctr"/>
              <a:lstStyle/>
              <a:p>
                <a:pPr>
                  <a:defRPr/>
                </a:pPr>
                <a:endParaRPr lang="zh-CN" altLang="en-US"/>
              </a:p>
            </p:txBody>
          </p:sp>
          <p:sp>
            <p:nvSpPr>
              <p:cNvPr id="10280" name="Rectangle 65"/>
              <p:cNvSpPr>
                <a:spLocks noChangeArrowheads="1"/>
              </p:cNvSpPr>
              <p:nvPr/>
            </p:nvSpPr>
            <p:spPr bwMode="auto">
              <a:xfrm flipV="1">
                <a:off x="6126" y="3657"/>
                <a:ext cx="116" cy="115"/>
              </a:xfrm>
              <a:prstGeom prst="rect">
                <a:avLst/>
              </a:prstGeom>
              <a:solidFill>
                <a:srgbClr val="CCFF99"/>
              </a:solidFill>
              <a:ln>
                <a:noFill/>
              </a:ln>
              <a:effectLst/>
              <a:extLst/>
            </p:spPr>
            <p:txBody>
              <a:bodyPr wrap="none" anchor="ctr"/>
              <a:lstStyle/>
              <a:p>
                <a:pPr>
                  <a:defRPr/>
                </a:pPr>
                <a:endParaRPr lang="zh-CN" altLang="en-US"/>
              </a:p>
            </p:txBody>
          </p:sp>
          <p:sp>
            <p:nvSpPr>
              <p:cNvPr id="10281" name="Rectangle 66"/>
              <p:cNvSpPr>
                <a:spLocks noChangeArrowheads="1"/>
              </p:cNvSpPr>
              <p:nvPr/>
            </p:nvSpPr>
            <p:spPr bwMode="auto">
              <a:xfrm flipV="1">
                <a:off x="6242" y="3657"/>
                <a:ext cx="117" cy="115"/>
              </a:xfrm>
              <a:prstGeom prst="rect">
                <a:avLst/>
              </a:prstGeom>
              <a:solidFill>
                <a:srgbClr val="99CCCC"/>
              </a:solidFill>
              <a:ln>
                <a:noFill/>
              </a:ln>
              <a:effectLst/>
              <a:extLst/>
            </p:spPr>
            <p:txBody>
              <a:bodyPr wrap="none" anchor="ctr"/>
              <a:lstStyle/>
              <a:p>
                <a:pPr>
                  <a:defRPr/>
                </a:pPr>
                <a:endParaRPr lang="zh-CN" altLang="en-US"/>
              </a:p>
            </p:txBody>
          </p:sp>
          <p:sp>
            <p:nvSpPr>
              <p:cNvPr id="10282" name="Rectangle 67"/>
              <p:cNvSpPr>
                <a:spLocks noChangeArrowheads="1"/>
              </p:cNvSpPr>
              <p:nvPr/>
            </p:nvSpPr>
            <p:spPr bwMode="auto">
              <a:xfrm flipV="1">
                <a:off x="5893" y="3657"/>
                <a:ext cx="117" cy="115"/>
              </a:xfrm>
              <a:prstGeom prst="rect">
                <a:avLst/>
              </a:prstGeom>
              <a:solidFill>
                <a:schemeClr val="tx1"/>
              </a:solidFill>
              <a:ln>
                <a:noFill/>
              </a:ln>
              <a:effectLst/>
              <a:extLst/>
            </p:spPr>
            <p:txBody>
              <a:bodyPr wrap="none" anchor="ctr"/>
              <a:lstStyle/>
              <a:p>
                <a:pPr>
                  <a:defRPr/>
                </a:pPr>
                <a:endParaRPr lang="zh-CN" altLang="en-US"/>
              </a:p>
            </p:txBody>
          </p:sp>
        </p:grpSp>
        <p:grpSp>
          <p:nvGrpSpPr>
            <p:cNvPr id="9240" name="Group 68"/>
            <p:cNvGrpSpPr>
              <a:grpSpLocks/>
            </p:cNvGrpSpPr>
            <p:nvPr/>
          </p:nvGrpSpPr>
          <p:grpSpPr bwMode="auto">
            <a:xfrm>
              <a:off x="5893" y="3884"/>
              <a:ext cx="466" cy="115"/>
              <a:chOff x="5893" y="3884"/>
              <a:chExt cx="466" cy="115"/>
            </a:xfrm>
          </p:grpSpPr>
          <p:sp>
            <p:nvSpPr>
              <p:cNvPr id="10275" name="Rectangle 69"/>
              <p:cNvSpPr>
                <a:spLocks noChangeArrowheads="1"/>
              </p:cNvSpPr>
              <p:nvPr/>
            </p:nvSpPr>
            <p:spPr bwMode="auto">
              <a:xfrm flipV="1">
                <a:off x="6010" y="3884"/>
                <a:ext cx="116" cy="115"/>
              </a:xfrm>
              <a:prstGeom prst="rect">
                <a:avLst/>
              </a:prstGeom>
              <a:solidFill>
                <a:srgbClr val="FF9900"/>
              </a:solidFill>
              <a:ln>
                <a:noFill/>
              </a:ln>
              <a:effectLst/>
              <a:extLst/>
            </p:spPr>
            <p:txBody>
              <a:bodyPr wrap="none" anchor="ctr"/>
              <a:lstStyle/>
              <a:p>
                <a:pPr>
                  <a:defRPr/>
                </a:pPr>
                <a:endParaRPr lang="zh-CN" altLang="en-US"/>
              </a:p>
            </p:txBody>
          </p:sp>
          <p:sp>
            <p:nvSpPr>
              <p:cNvPr id="10276" name="Rectangle 70"/>
              <p:cNvSpPr>
                <a:spLocks noChangeArrowheads="1"/>
              </p:cNvSpPr>
              <p:nvPr/>
            </p:nvSpPr>
            <p:spPr bwMode="auto">
              <a:xfrm flipV="1">
                <a:off x="6126" y="3884"/>
                <a:ext cx="116" cy="115"/>
              </a:xfrm>
              <a:prstGeom prst="rect">
                <a:avLst/>
              </a:prstGeom>
              <a:solidFill>
                <a:srgbClr val="FFCC99"/>
              </a:solidFill>
              <a:ln>
                <a:noFill/>
              </a:ln>
              <a:effectLst/>
              <a:extLst/>
            </p:spPr>
            <p:txBody>
              <a:bodyPr wrap="none" anchor="ctr"/>
              <a:lstStyle/>
              <a:p>
                <a:pPr>
                  <a:defRPr/>
                </a:pPr>
                <a:endParaRPr lang="zh-CN" altLang="en-US"/>
              </a:p>
            </p:txBody>
          </p:sp>
          <p:sp>
            <p:nvSpPr>
              <p:cNvPr id="10277" name="Rectangle 71"/>
              <p:cNvSpPr>
                <a:spLocks noChangeArrowheads="1"/>
              </p:cNvSpPr>
              <p:nvPr/>
            </p:nvSpPr>
            <p:spPr bwMode="auto">
              <a:xfrm flipV="1">
                <a:off x="6242" y="3884"/>
                <a:ext cx="117" cy="115"/>
              </a:xfrm>
              <a:prstGeom prst="rect">
                <a:avLst/>
              </a:prstGeom>
              <a:solidFill>
                <a:srgbClr val="FFCC66"/>
              </a:solidFill>
              <a:ln>
                <a:noFill/>
              </a:ln>
              <a:effectLst/>
              <a:extLst/>
            </p:spPr>
            <p:txBody>
              <a:bodyPr wrap="none" anchor="ctr"/>
              <a:lstStyle/>
              <a:p>
                <a:pPr>
                  <a:defRPr/>
                </a:pPr>
                <a:endParaRPr lang="zh-CN" altLang="en-US"/>
              </a:p>
            </p:txBody>
          </p:sp>
          <p:sp>
            <p:nvSpPr>
              <p:cNvPr id="10278" name="Rectangle 72"/>
              <p:cNvSpPr>
                <a:spLocks noChangeArrowheads="1"/>
              </p:cNvSpPr>
              <p:nvPr/>
            </p:nvSpPr>
            <p:spPr bwMode="auto">
              <a:xfrm flipV="1">
                <a:off x="5893" y="3884"/>
                <a:ext cx="117" cy="115"/>
              </a:xfrm>
              <a:prstGeom prst="rect">
                <a:avLst/>
              </a:prstGeom>
              <a:solidFill>
                <a:schemeClr val="bg2"/>
              </a:solidFill>
              <a:ln>
                <a:noFill/>
              </a:ln>
              <a:effectLst/>
              <a:extLst/>
            </p:spPr>
            <p:txBody>
              <a:bodyPr wrap="none" anchor="ctr"/>
              <a:lstStyle/>
              <a:p>
                <a:pPr>
                  <a:defRPr/>
                </a:pPr>
                <a:endParaRPr lang="zh-CN" altLang="en-US"/>
              </a:p>
            </p:txBody>
          </p:sp>
        </p:grpSp>
        <p:grpSp>
          <p:nvGrpSpPr>
            <p:cNvPr id="9241" name="Group 73"/>
            <p:cNvGrpSpPr>
              <a:grpSpLocks/>
            </p:cNvGrpSpPr>
            <p:nvPr/>
          </p:nvGrpSpPr>
          <p:grpSpPr bwMode="auto">
            <a:xfrm>
              <a:off x="5893" y="4026"/>
              <a:ext cx="466" cy="115"/>
              <a:chOff x="5893" y="4026"/>
              <a:chExt cx="466" cy="115"/>
            </a:xfrm>
          </p:grpSpPr>
          <p:sp>
            <p:nvSpPr>
              <p:cNvPr id="10271" name="Rectangle 74"/>
              <p:cNvSpPr>
                <a:spLocks noChangeArrowheads="1"/>
              </p:cNvSpPr>
              <p:nvPr/>
            </p:nvSpPr>
            <p:spPr bwMode="auto">
              <a:xfrm flipV="1">
                <a:off x="6010" y="4026"/>
                <a:ext cx="116" cy="115"/>
              </a:xfrm>
              <a:prstGeom prst="rect">
                <a:avLst/>
              </a:prstGeom>
              <a:solidFill>
                <a:srgbClr val="006699"/>
              </a:solidFill>
              <a:ln>
                <a:noFill/>
              </a:ln>
              <a:effectLst/>
              <a:extLst/>
            </p:spPr>
            <p:txBody>
              <a:bodyPr wrap="none" anchor="ctr"/>
              <a:lstStyle/>
              <a:p>
                <a:pPr>
                  <a:defRPr/>
                </a:pPr>
                <a:endParaRPr lang="zh-CN" altLang="en-US"/>
              </a:p>
            </p:txBody>
          </p:sp>
          <p:sp>
            <p:nvSpPr>
              <p:cNvPr id="10272" name="Rectangle 75"/>
              <p:cNvSpPr>
                <a:spLocks noChangeArrowheads="1"/>
              </p:cNvSpPr>
              <p:nvPr/>
            </p:nvSpPr>
            <p:spPr bwMode="auto">
              <a:xfrm flipV="1">
                <a:off x="6126" y="4026"/>
                <a:ext cx="116" cy="115"/>
              </a:xfrm>
              <a:prstGeom prst="rect">
                <a:avLst/>
              </a:prstGeom>
              <a:solidFill>
                <a:srgbClr val="99CCFF"/>
              </a:solidFill>
              <a:ln>
                <a:noFill/>
              </a:ln>
              <a:effectLst/>
              <a:extLst/>
            </p:spPr>
            <p:txBody>
              <a:bodyPr wrap="none" anchor="ctr"/>
              <a:lstStyle/>
              <a:p>
                <a:pPr>
                  <a:defRPr/>
                </a:pPr>
                <a:endParaRPr lang="zh-CN" altLang="en-US"/>
              </a:p>
            </p:txBody>
          </p:sp>
          <p:sp>
            <p:nvSpPr>
              <p:cNvPr id="10273" name="Rectangle 76"/>
              <p:cNvSpPr>
                <a:spLocks noChangeArrowheads="1"/>
              </p:cNvSpPr>
              <p:nvPr/>
            </p:nvSpPr>
            <p:spPr bwMode="auto">
              <a:xfrm flipV="1">
                <a:off x="6242" y="4026"/>
                <a:ext cx="117" cy="115"/>
              </a:xfrm>
              <a:prstGeom prst="rect">
                <a:avLst/>
              </a:prstGeom>
              <a:solidFill>
                <a:srgbClr val="CCCCFF"/>
              </a:solidFill>
              <a:ln>
                <a:noFill/>
              </a:ln>
              <a:effectLst/>
              <a:extLst/>
            </p:spPr>
            <p:txBody>
              <a:bodyPr wrap="none" anchor="ctr"/>
              <a:lstStyle/>
              <a:p>
                <a:pPr>
                  <a:defRPr/>
                </a:pPr>
                <a:endParaRPr lang="zh-CN" altLang="en-US"/>
              </a:p>
            </p:txBody>
          </p:sp>
          <p:sp>
            <p:nvSpPr>
              <p:cNvPr id="10274" name="Rectangle 77"/>
              <p:cNvSpPr>
                <a:spLocks noChangeArrowheads="1"/>
              </p:cNvSpPr>
              <p:nvPr/>
            </p:nvSpPr>
            <p:spPr bwMode="auto">
              <a:xfrm flipV="1">
                <a:off x="5893" y="4026"/>
                <a:ext cx="117" cy="115"/>
              </a:xfrm>
              <a:prstGeom prst="rect">
                <a:avLst/>
              </a:prstGeom>
              <a:solidFill>
                <a:schemeClr val="bg2"/>
              </a:solidFill>
              <a:ln>
                <a:noFill/>
              </a:ln>
              <a:effectLst/>
              <a:extLst/>
            </p:spPr>
            <p:txBody>
              <a:bodyPr wrap="none" anchor="ctr"/>
              <a:lstStyle/>
              <a:p>
                <a:pPr>
                  <a:defRPr/>
                </a:pPr>
                <a:endParaRPr lang="zh-CN" altLang="en-US"/>
              </a:p>
            </p:txBody>
          </p:sp>
        </p:grpSp>
        <p:grpSp>
          <p:nvGrpSpPr>
            <p:cNvPr id="9242" name="Group 78"/>
            <p:cNvGrpSpPr>
              <a:grpSpLocks/>
            </p:cNvGrpSpPr>
            <p:nvPr/>
          </p:nvGrpSpPr>
          <p:grpSpPr bwMode="auto">
            <a:xfrm>
              <a:off x="5893" y="4167"/>
              <a:ext cx="466" cy="115"/>
              <a:chOff x="5893" y="4167"/>
              <a:chExt cx="466" cy="115"/>
            </a:xfrm>
          </p:grpSpPr>
          <p:sp>
            <p:nvSpPr>
              <p:cNvPr id="10267" name="Rectangle 79"/>
              <p:cNvSpPr>
                <a:spLocks noChangeArrowheads="1"/>
              </p:cNvSpPr>
              <p:nvPr/>
            </p:nvSpPr>
            <p:spPr bwMode="auto">
              <a:xfrm flipV="1">
                <a:off x="6010" y="4167"/>
                <a:ext cx="116" cy="115"/>
              </a:xfrm>
              <a:prstGeom prst="rect">
                <a:avLst/>
              </a:prstGeom>
              <a:solidFill>
                <a:schemeClr val="hlink"/>
              </a:solidFill>
              <a:ln>
                <a:noFill/>
              </a:ln>
              <a:effectLst/>
              <a:extLst/>
            </p:spPr>
            <p:txBody>
              <a:bodyPr wrap="none" anchor="ctr"/>
              <a:lstStyle/>
              <a:p>
                <a:pPr>
                  <a:defRPr/>
                </a:pPr>
                <a:endParaRPr lang="zh-CN" altLang="en-US"/>
              </a:p>
            </p:txBody>
          </p:sp>
          <p:sp>
            <p:nvSpPr>
              <p:cNvPr id="10268" name="Rectangle 80"/>
              <p:cNvSpPr>
                <a:spLocks noChangeArrowheads="1"/>
              </p:cNvSpPr>
              <p:nvPr/>
            </p:nvSpPr>
            <p:spPr bwMode="auto">
              <a:xfrm flipV="1">
                <a:off x="6126" y="4167"/>
                <a:ext cx="116" cy="115"/>
              </a:xfrm>
              <a:prstGeom prst="rect">
                <a:avLst/>
              </a:prstGeom>
              <a:solidFill>
                <a:schemeClr val="accent2"/>
              </a:solidFill>
              <a:ln>
                <a:noFill/>
              </a:ln>
              <a:effectLst/>
              <a:extLst/>
            </p:spPr>
            <p:txBody>
              <a:bodyPr wrap="none" anchor="ctr"/>
              <a:lstStyle/>
              <a:p>
                <a:pPr>
                  <a:defRPr/>
                </a:pPr>
                <a:endParaRPr lang="zh-CN" altLang="en-US"/>
              </a:p>
            </p:txBody>
          </p:sp>
          <p:sp>
            <p:nvSpPr>
              <p:cNvPr id="10269" name="Rectangle 81"/>
              <p:cNvSpPr>
                <a:spLocks noChangeArrowheads="1"/>
              </p:cNvSpPr>
              <p:nvPr/>
            </p:nvSpPr>
            <p:spPr bwMode="auto">
              <a:xfrm flipV="1">
                <a:off x="6242" y="4167"/>
                <a:ext cx="117" cy="115"/>
              </a:xfrm>
              <a:prstGeom prst="rect">
                <a:avLst/>
              </a:prstGeom>
              <a:solidFill>
                <a:schemeClr val="accent1"/>
              </a:solidFill>
              <a:ln>
                <a:noFill/>
              </a:ln>
              <a:effectLst/>
              <a:extLst/>
            </p:spPr>
            <p:txBody>
              <a:bodyPr wrap="none" anchor="ctr"/>
              <a:lstStyle/>
              <a:p>
                <a:pPr>
                  <a:defRPr/>
                </a:pPr>
                <a:endParaRPr lang="zh-CN" altLang="en-US"/>
              </a:p>
            </p:txBody>
          </p:sp>
          <p:sp>
            <p:nvSpPr>
              <p:cNvPr id="10270" name="Rectangle 82"/>
              <p:cNvSpPr>
                <a:spLocks noChangeArrowheads="1"/>
              </p:cNvSpPr>
              <p:nvPr/>
            </p:nvSpPr>
            <p:spPr bwMode="auto">
              <a:xfrm flipV="1">
                <a:off x="5893" y="4167"/>
                <a:ext cx="117" cy="115"/>
              </a:xfrm>
              <a:prstGeom prst="rect">
                <a:avLst/>
              </a:prstGeom>
              <a:solidFill>
                <a:schemeClr val="bg2"/>
              </a:solidFill>
              <a:ln>
                <a:noFill/>
              </a:ln>
              <a:effectLst/>
              <a:extLst/>
            </p:spPr>
            <p:txBody>
              <a:bodyPr wrap="none" anchor="ctr"/>
              <a:lstStyle/>
              <a:p>
                <a:pPr>
                  <a:defRPr/>
                </a:pPr>
                <a:endParaRPr lang="zh-CN" altLang="en-US"/>
              </a:p>
            </p:txBody>
          </p:sp>
        </p:grpSp>
      </p:grpSp>
      <p:sp>
        <p:nvSpPr>
          <p:cNvPr id="10251" name="Rectangle 83"/>
          <p:cNvSpPr>
            <a:spLocks noChangeArrowheads="1"/>
          </p:cNvSpPr>
          <p:nvPr/>
        </p:nvSpPr>
        <p:spPr bwMode="auto">
          <a:xfrm>
            <a:off x="9251950" y="1341438"/>
            <a:ext cx="1192213" cy="1725612"/>
          </a:xfrm>
          <a:prstGeom prst="rect">
            <a:avLst/>
          </a:prstGeom>
          <a:noFill/>
          <a:ln>
            <a:noFill/>
          </a:ln>
          <a:effectLst/>
          <a:extLst/>
        </p:spPr>
        <p:txBody>
          <a:bodyPr lIns="80124" tIns="40063" rIns="80124" bIns="40063">
            <a:spAutoFit/>
          </a:bodyPr>
          <a:lstStyle/>
          <a:p>
            <a:pPr eaLnBrk="0" hangingPunct="0">
              <a:lnSpc>
                <a:spcPct val="120000"/>
              </a:lnSpc>
              <a:spcBef>
                <a:spcPct val="20000"/>
              </a:spcBef>
              <a:buFont typeface="Arial" pitchFamily="34" charset="0"/>
              <a:buNone/>
              <a:defRPr/>
            </a:pPr>
            <a:r>
              <a:rPr lang="zh-CN" altLang="en-US" sz="1100">
                <a:solidFill>
                  <a:srgbClr val="FFFFFF"/>
                </a:solidFill>
              </a:rPr>
              <a:t>配色参考方案：</a:t>
            </a:r>
          </a:p>
          <a:p>
            <a:pPr eaLnBrk="0" hangingPunct="0">
              <a:lnSpc>
                <a:spcPct val="120000"/>
              </a:lnSpc>
              <a:spcBef>
                <a:spcPct val="20000"/>
              </a:spcBef>
              <a:buFont typeface="Arial" pitchFamily="34" charset="0"/>
              <a:buNone/>
              <a:defRPr/>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0252" name="Rectangle 84"/>
          <p:cNvSpPr>
            <a:spLocks noChangeArrowheads="1"/>
          </p:cNvSpPr>
          <p:nvPr/>
        </p:nvSpPr>
        <p:spPr bwMode="auto">
          <a:xfrm>
            <a:off x="9251950" y="7938"/>
            <a:ext cx="1120775" cy="684212"/>
          </a:xfrm>
          <a:prstGeom prst="rect">
            <a:avLst/>
          </a:prstGeom>
          <a:noFill/>
          <a:ln>
            <a:noFill/>
          </a:ln>
          <a:effectLst/>
          <a:extLst/>
        </p:spPr>
        <p:txBody>
          <a:bodyPr lIns="80124" tIns="40063" rIns="80124" bIns="40063">
            <a:spAutoFit/>
          </a:bodyPr>
          <a:lstStyle/>
          <a:p>
            <a:pPr>
              <a:lnSpc>
                <a:spcPct val="120000"/>
              </a:lnSpc>
              <a:buClr>
                <a:srgbClr val="777777"/>
              </a:buClr>
              <a:buSzPct val="60000"/>
              <a:buFont typeface="Wingdings" pitchFamily="2" charset="2"/>
              <a:buNone/>
              <a:defRPr/>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6149" name="Rectangle 5"/>
          <p:cNvSpPr>
            <a:spLocks noChangeArrowheads="1"/>
          </p:cNvSpPr>
          <p:nvPr/>
        </p:nvSpPr>
        <p:spPr bwMode="auto">
          <a:xfrm>
            <a:off x="6361113" y="6489700"/>
            <a:ext cx="2098675" cy="368300"/>
          </a:xfrm>
          <a:prstGeom prst="rect">
            <a:avLst/>
          </a:prstGeom>
          <a:noFill/>
          <a:ln>
            <a:noFill/>
          </a:ln>
          <a:extLst/>
        </p:spPr>
        <p:txBody>
          <a:bodyPr lIns="0" tIns="0" rIns="0" bIns="0"/>
          <a:lstStyle/>
          <a:p>
            <a:pPr eaLnBrk="0" hangingPunct="0">
              <a:lnSpc>
                <a:spcPct val="85000"/>
              </a:lnSpc>
              <a:defRPr/>
            </a:pPr>
            <a:r>
              <a:rPr lang="de-DE" altLang="zh-CN" sz="1200" dirty="0">
                <a:solidFill>
                  <a:srgbClr val="000000"/>
                </a:solidFill>
                <a:latin typeface="FrutigerNext LT Bold" pitchFamily="34" charset="0"/>
                <a:ea typeface="MS PGothic" pitchFamily="34" charset="-128"/>
              </a:rPr>
              <a:t>Page </a:t>
            </a:r>
            <a:fld id="{291E8CEA-7934-40E1-9A4B-202C83D162B9}" type="slidenum">
              <a:rPr lang="de-DE" altLang="zh-CN" sz="1200">
                <a:solidFill>
                  <a:srgbClr val="000000"/>
                </a:solidFill>
                <a:latin typeface="FrutigerNext LT Bold" pitchFamily="34" charset="0"/>
                <a:ea typeface="MS PGothic" pitchFamily="34" charset="-128"/>
              </a:rPr>
              <a:pPr eaLnBrk="0" hangingPunct="0">
                <a:lnSpc>
                  <a:spcPct val="85000"/>
                </a:lnSpc>
                <a:defRPr/>
              </a:pPr>
              <a:t>‹#›</a:t>
            </a:fld>
            <a:endParaRPr lang="en-GB" altLang="zh-CN" sz="1200" dirty="0">
              <a:solidFill>
                <a:srgbClr val="000000"/>
              </a:solidFill>
              <a:latin typeface="FrutigerNext LT Bold" pitchFamily="34" charset="0"/>
              <a:ea typeface="MS PGothic" pitchFamily="34" charset="-128"/>
            </a:endParaRPr>
          </a:p>
        </p:txBody>
      </p:sp>
      <p:sp>
        <p:nvSpPr>
          <p:cNvPr id="80" name="Rectangle 21"/>
          <p:cNvSpPr>
            <a:spLocks noChangeArrowheads="1"/>
          </p:cNvSpPr>
          <p:nvPr/>
        </p:nvSpPr>
        <p:spPr bwMode="auto">
          <a:xfrm>
            <a:off x="3786188" y="6465888"/>
            <a:ext cx="2084387" cy="153987"/>
          </a:xfrm>
          <a:prstGeom prst="rect">
            <a:avLst/>
          </a:prstGeom>
          <a:noFill/>
          <a:ln w="9525" algn="ctr">
            <a:noFill/>
            <a:miter lim="800000"/>
            <a:headEnd/>
            <a:tailEnd/>
          </a:ln>
          <a:effectLst/>
        </p:spPr>
        <p:txBody>
          <a:bodyPr wrap="none" lIns="80082" tIns="0" rIns="80082" bIns="0">
            <a:spAutoFit/>
          </a:bodyPr>
          <a:lstStyle/>
          <a:p>
            <a:pPr defTabSz="801688" eaLnBrk="0" hangingPunct="0">
              <a:defRPr/>
            </a:pPr>
            <a:r>
              <a:rPr lang="zh-CN" altLang="en-US" sz="1000" dirty="0">
                <a:solidFill>
                  <a:srgbClr val="000000"/>
                </a:solidFill>
                <a:latin typeface="+mn-ea"/>
                <a:ea typeface="+mn-ea"/>
              </a:rPr>
              <a:t>华为保密信息，未经授权禁止扩散</a:t>
            </a:r>
            <a:endParaRPr lang="en-US" altLang="zh-CN" sz="1000" dirty="0">
              <a:latin typeface="+mn-ea"/>
              <a:ea typeface="+mn-ea"/>
            </a:endParaRPr>
          </a:p>
        </p:txBody>
      </p:sp>
    </p:spTree>
  </p:cSld>
  <p:clrMap bg1="lt1" tx1="dk1" bg2="lt2" tx2="dk2" accent1="accent1" accent2="accent2" accent3="accent3" accent4="accent4" accent5="accent5" accent6="accent6" hlink="hlink" folHlink="folHlink"/>
  <p:sldLayoutIdLst>
    <p:sldLayoutId id="2147483821" r:id="rId1"/>
    <p:sldLayoutId id="2147483823" r:id="rId2"/>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2pPr>
      <a:lvl3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3pPr>
      <a:lvl4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4pPr>
      <a:lvl5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lt"/>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6" descr="5"/>
          <p:cNvPicPr>
            <a:picLocks noChangeAspect="1" noChangeArrowheads="1"/>
          </p:cNvPicPr>
          <p:nvPr/>
        </p:nvPicPr>
        <p:blipFill>
          <a:blip r:embed="rId3" cstate="print"/>
          <a:srcRect/>
          <a:stretch>
            <a:fillRect/>
          </a:stretch>
        </p:blipFill>
        <p:spPr bwMode="auto">
          <a:xfrm>
            <a:off x="0" y="5897563"/>
            <a:ext cx="9144000" cy="960437"/>
          </a:xfrm>
          <a:prstGeom prst="rect">
            <a:avLst/>
          </a:prstGeom>
          <a:noFill/>
          <a:ln w="9525">
            <a:noFill/>
            <a:miter lim="800000"/>
            <a:headEnd/>
            <a:tailEnd/>
          </a:ln>
        </p:spPr>
      </p:pic>
      <p:sp>
        <p:nvSpPr>
          <p:cNvPr id="11269" name="Rectangle 10"/>
          <p:cNvSpPr>
            <a:spLocks noChangeArrowheads="1"/>
          </p:cNvSpPr>
          <p:nvPr/>
        </p:nvSpPr>
        <p:spPr bwMode="auto">
          <a:xfrm>
            <a:off x="-1952625" y="692150"/>
            <a:ext cx="1844675" cy="5500688"/>
          </a:xfrm>
          <a:prstGeom prst="rect">
            <a:avLst/>
          </a:prstGeom>
          <a:noFill/>
          <a:ln>
            <a:noFill/>
          </a:ln>
          <a:effectLst/>
          <a:extLst/>
        </p:spPr>
        <p:txBody>
          <a:bodyPr lIns="80124" tIns="40063" rIns="80124" bIns="40063">
            <a:spAutoFit/>
          </a:bodyPr>
          <a:lstStyle/>
          <a:p>
            <a:pPr marL="342900" indent="-342900" algn="r" eaLnBrk="0" hangingPunct="0">
              <a:lnSpc>
                <a:spcPct val="125000"/>
              </a:lnSpc>
              <a:spcBef>
                <a:spcPct val="20000"/>
              </a:spcBef>
              <a:defRPr/>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defRPr/>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defRPr/>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defRPr/>
            </a:pPr>
            <a:r>
              <a:rPr lang="en-US" altLang="zh-CN" sz="1100">
                <a:solidFill>
                  <a:srgbClr val="FFFFFF"/>
                </a:solidFill>
              </a:rPr>
              <a:t>FrutigerNext LT Medium</a:t>
            </a:r>
          </a:p>
          <a:p>
            <a:pPr marL="342900" indent="-342900" algn="r" eaLnBrk="0" hangingPunct="0">
              <a:lnSpc>
                <a:spcPct val="125000"/>
              </a:lnSpc>
              <a:spcBef>
                <a:spcPct val="20000"/>
              </a:spcBef>
              <a:defRPr/>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defRPr/>
            </a:pPr>
            <a:endParaRPr lang="en-US" altLang="zh-CN" sz="1100">
              <a:solidFill>
                <a:srgbClr val="FFFFFF"/>
              </a:solidFill>
            </a:endParaRPr>
          </a:p>
          <a:p>
            <a:pPr marL="342900" indent="-342900" algn="r" eaLnBrk="0" hangingPunct="0">
              <a:lnSpc>
                <a:spcPct val="125000"/>
              </a:lnSpc>
              <a:spcBef>
                <a:spcPct val="20000"/>
              </a:spcBef>
              <a:defRPr/>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defRPr/>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defRPr/>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defRPr/>
            </a:pPr>
            <a:endParaRPr lang="zh-CN" altLang="en-US" sz="1100">
              <a:solidFill>
                <a:srgbClr val="FFFFFF"/>
              </a:solidFill>
            </a:endParaRPr>
          </a:p>
          <a:p>
            <a:pPr marL="342900" indent="-342900" algn="r" eaLnBrk="0" hangingPunct="0">
              <a:lnSpc>
                <a:spcPct val="125000"/>
              </a:lnSpc>
              <a:spcBef>
                <a:spcPct val="20000"/>
              </a:spcBef>
              <a:defRPr/>
            </a:pPr>
            <a:endParaRPr lang="zh-CN" altLang="en-US" sz="1100">
              <a:solidFill>
                <a:srgbClr val="FFFFFF"/>
              </a:solidFill>
            </a:endParaRPr>
          </a:p>
          <a:p>
            <a:pPr marL="342900" indent="-342900" algn="r" eaLnBrk="0" hangingPunct="0">
              <a:lnSpc>
                <a:spcPct val="125000"/>
              </a:lnSpc>
              <a:spcBef>
                <a:spcPct val="20000"/>
              </a:spcBef>
              <a:defRPr/>
            </a:pPr>
            <a:endParaRPr lang="zh-CN" altLang="en-US" sz="1100">
              <a:solidFill>
                <a:srgbClr val="FFFFFF"/>
              </a:solidFill>
            </a:endParaRPr>
          </a:p>
          <a:p>
            <a:pPr marL="342900" indent="-342900" algn="r" eaLnBrk="0" hangingPunct="0">
              <a:lnSpc>
                <a:spcPct val="125000"/>
              </a:lnSpc>
              <a:spcBef>
                <a:spcPct val="20000"/>
              </a:spcBef>
              <a:defRPr/>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defRPr/>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defRPr/>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defRPr/>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defRPr/>
            </a:pPr>
            <a:r>
              <a:rPr lang="en-US" altLang="zh-CN" sz="1100">
                <a:solidFill>
                  <a:srgbClr val="FFFFFF"/>
                </a:solidFill>
              </a:rPr>
              <a:t>FrutigerNext LT Regular</a:t>
            </a:r>
          </a:p>
          <a:p>
            <a:pPr marL="342900" indent="-342900" algn="r" eaLnBrk="0" hangingPunct="0">
              <a:lnSpc>
                <a:spcPct val="125000"/>
              </a:lnSpc>
              <a:spcBef>
                <a:spcPct val="20000"/>
              </a:spcBef>
              <a:defRPr/>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defRPr/>
            </a:pPr>
            <a:endParaRPr lang="en-US" altLang="zh-CN" sz="1100">
              <a:solidFill>
                <a:srgbClr val="FFFFFF"/>
              </a:solidFill>
            </a:endParaRPr>
          </a:p>
          <a:p>
            <a:pPr marL="342900" indent="-342900" algn="r" eaLnBrk="0" hangingPunct="0">
              <a:lnSpc>
                <a:spcPct val="125000"/>
              </a:lnSpc>
              <a:spcBef>
                <a:spcPct val="20000"/>
              </a:spcBef>
              <a:defRPr/>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defRPr/>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defRPr/>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defRPr/>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a:solidFill>
                  <a:srgbClr val="FFFFFF"/>
                </a:solidFill>
                <a:latin typeface="Arial" pitchFamily="34" charset="0"/>
              </a:rPr>
              <a:t> </a:t>
            </a:r>
          </a:p>
        </p:txBody>
      </p:sp>
      <p:grpSp>
        <p:nvGrpSpPr>
          <p:cNvPr id="10244" name="Group 11"/>
          <p:cNvGrpSpPr>
            <a:grpSpLocks/>
          </p:cNvGrpSpPr>
          <p:nvPr/>
        </p:nvGrpSpPr>
        <p:grpSpPr bwMode="auto">
          <a:xfrm>
            <a:off x="9324975" y="3367088"/>
            <a:ext cx="919163" cy="3490912"/>
            <a:chOff x="5839" y="2160"/>
            <a:chExt cx="579" cy="2199"/>
          </a:xfrm>
        </p:grpSpPr>
        <p:sp>
          <p:nvSpPr>
            <p:cNvPr id="11273" name="Rectangle 12"/>
            <p:cNvSpPr>
              <a:spLocks noChangeArrowheads="1"/>
            </p:cNvSpPr>
            <p:nvPr/>
          </p:nvSpPr>
          <p:spPr bwMode="auto">
            <a:xfrm>
              <a:off x="5839" y="2160"/>
              <a:ext cx="579" cy="2199"/>
            </a:xfrm>
            <a:prstGeom prst="rect">
              <a:avLst/>
            </a:prstGeom>
            <a:solidFill>
              <a:schemeClr val="bg1"/>
            </a:solidFill>
            <a:ln>
              <a:noFill/>
            </a:ln>
            <a:effectLst/>
            <a:extLst/>
          </p:spPr>
          <p:txBody>
            <a:bodyPr lIns="91425" tIns="45712" rIns="91425" bIns="45712" anchor="ctr">
              <a:spAutoFit/>
            </a:bodyPr>
            <a:lstStyle/>
            <a:p>
              <a:pPr>
                <a:defRPr/>
              </a:pPr>
              <a:endParaRPr lang="zh-CN" altLang="en-US"/>
            </a:p>
          </p:txBody>
        </p:sp>
        <p:grpSp>
          <p:nvGrpSpPr>
            <p:cNvPr id="10251" name="Group 13"/>
            <p:cNvGrpSpPr>
              <a:grpSpLocks/>
            </p:cNvGrpSpPr>
            <p:nvPr/>
          </p:nvGrpSpPr>
          <p:grpSpPr bwMode="auto">
            <a:xfrm>
              <a:off x="5893" y="2387"/>
              <a:ext cx="466" cy="115"/>
              <a:chOff x="5893" y="2387"/>
              <a:chExt cx="466" cy="115"/>
            </a:xfrm>
          </p:grpSpPr>
          <p:sp>
            <p:nvSpPr>
              <p:cNvPr id="11335" name="Rectangle 14"/>
              <p:cNvSpPr>
                <a:spLocks noChangeArrowheads="1"/>
              </p:cNvSpPr>
              <p:nvPr/>
            </p:nvSpPr>
            <p:spPr bwMode="auto">
              <a:xfrm flipV="1">
                <a:off x="6010" y="2387"/>
                <a:ext cx="116" cy="115"/>
              </a:xfrm>
              <a:prstGeom prst="rect">
                <a:avLst/>
              </a:prstGeom>
              <a:solidFill>
                <a:srgbClr val="FFCC66"/>
              </a:solidFill>
              <a:ln>
                <a:noFill/>
              </a:ln>
              <a:effectLst/>
              <a:extLst/>
            </p:spPr>
            <p:txBody>
              <a:bodyPr wrap="none" anchor="ctr"/>
              <a:lstStyle/>
              <a:p>
                <a:pPr>
                  <a:defRPr/>
                </a:pPr>
                <a:endParaRPr lang="zh-CN" altLang="en-US"/>
              </a:p>
            </p:txBody>
          </p:sp>
          <p:sp>
            <p:nvSpPr>
              <p:cNvPr id="11336" name="Rectangle 15"/>
              <p:cNvSpPr>
                <a:spLocks noChangeArrowheads="1"/>
              </p:cNvSpPr>
              <p:nvPr/>
            </p:nvSpPr>
            <p:spPr bwMode="auto">
              <a:xfrm flipV="1">
                <a:off x="6126" y="2387"/>
                <a:ext cx="116" cy="115"/>
              </a:xfrm>
              <a:prstGeom prst="rect">
                <a:avLst/>
              </a:prstGeom>
              <a:solidFill>
                <a:srgbClr val="FF9900"/>
              </a:solidFill>
              <a:ln>
                <a:noFill/>
              </a:ln>
              <a:effectLst/>
              <a:extLst/>
            </p:spPr>
            <p:txBody>
              <a:bodyPr wrap="none" anchor="ctr"/>
              <a:lstStyle/>
              <a:p>
                <a:pPr>
                  <a:defRPr/>
                </a:pPr>
                <a:endParaRPr lang="zh-CN" altLang="en-US"/>
              </a:p>
            </p:txBody>
          </p:sp>
          <p:sp>
            <p:nvSpPr>
              <p:cNvPr id="11337" name="Rectangle 16"/>
              <p:cNvSpPr>
                <a:spLocks noChangeArrowheads="1"/>
              </p:cNvSpPr>
              <p:nvPr/>
            </p:nvSpPr>
            <p:spPr bwMode="auto">
              <a:xfrm flipV="1">
                <a:off x="6242" y="2387"/>
                <a:ext cx="117" cy="115"/>
              </a:xfrm>
              <a:prstGeom prst="rect">
                <a:avLst/>
              </a:prstGeom>
              <a:solidFill>
                <a:srgbClr val="99660A"/>
              </a:solidFill>
              <a:ln>
                <a:noFill/>
              </a:ln>
              <a:effectLst/>
              <a:extLst/>
            </p:spPr>
            <p:txBody>
              <a:bodyPr wrap="none" anchor="ctr"/>
              <a:lstStyle/>
              <a:p>
                <a:pPr>
                  <a:defRPr/>
                </a:pPr>
                <a:endParaRPr lang="zh-CN" altLang="en-US"/>
              </a:p>
            </p:txBody>
          </p:sp>
          <p:sp>
            <p:nvSpPr>
              <p:cNvPr id="11338" name="Rectangle 17"/>
              <p:cNvSpPr>
                <a:spLocks noChangeArrowheads="1"/>
              </p:cNvSpPr>
              <p:nvPr/>
            </p:nvSpPr>
            <p:spPr bwMode="auto">
              <a:xfrm flipV="1">
                <a:off x="5893" y="2387"/>
                <a:ext cx="117" cy="115"/>
              </a:xfrm>
              <a:prstGeom prst="rect">
                <a:avLst/>
              </a:prstGeom>
              <a:solidFill>
                <a:srgbClr val="FFCC99"/>
              </a:solidFill>
              <a:ln>
                <a:noFill/>
              </a:ln>
              <a:effectLst/>
              <a:extLst/>
            </p:spPr>
            <p:txBody>
              <a:bodyPr wrap="none" anchor="ctr"/>
              <a:lstStyle/>
              <a:p>
                <a:pPr>
                  <a:defRPr/>
                </a:pPr>
                <a:endParaRPr lang="zh-CN" altLang="en-US"/>
              </a:p>
            </p:txBody>
          </p:sp>
        </p:grpSp>
        <p:grpSp>
          <p:nvGrpSpPr>
            <p:cNvPr id="10252" name="Group 18"/>
            <p:cNvGrpSpPr>
              <a:grpSpLocks/>
            </p:cNvGrpSpPr>
            <p:nvPr/>
          </p:nvGrpSpPr>
          <p:grpSpPr bwMode="auto">
            <a:xfrm>
              <a:off x="5893" y="2523"/>
              <a:ext cx="466" cy="115"/>
              <a:chOff x="5893" y="2523"/>
              <a:chExt cx="466" cy="115"/>
            </a:xfrm>
          </p:grpSpPr>
          <p:sp>
            <p:nvSpPr>
              <p:cNvPr id="11331" name="Rectangle 19"/>
              <p:cNvSpPr>
                <a:spLocks noChangeArrowheads="1"/>
              </p:cNvSpPr>
              <p:nvPr/>
            </p:nvSpPr>
            <p:spPr bwMode="auto">
              <a:xfrm flipV="1">
                <a:off x="6010" y="2523"/>
                <a:ext cx="116" cy="115"/>
              </a:xfrm>
              <a:prstGeom prst="rect">
                <a:avLst/>
              </a:prstGeom>
              <a:solidFill>
                <a:srgbClr val="99CCFF"/>
              </a:solidFill>
              <a:ln>
                <a:noFill/>
              </a:ln>
              <a:effectLst/>
              <a:extLst/>
            </p:spPr>
            <p:txBody>
              <a:bodyPr wrap="none" anchor="ctr"/>
              <a:lstStyle/>
              <a:p>
                <a:pPr>
                  <a:defRPr/>
                </a:pPr>
                <a:endParaRPr lang="zh-CN" altLang="en-US"/>
              </a:p>
            </p:txBody>
          </p:sp>
          <p:sp>
            <p:nvSpPr>
              <p:cNvPr id="11332" name="Rectangle 20"/>
              <p:cNvSpPr>
                <a:spLocks noChangeArrowheads="1"/>
              </p:cNvSpPr>
              <p:nvPr/>
            </p:nvSpPr>
            <p:spPr bwMode="auto">
              <a:xfrm flipV="1">
                <a:off x="6126" y="2523"/>
                <a:ext cx="116" cy="115"/>
              </a:xfrm>
              <a:prstGeom prst="rect">
                <a:avLst/>
              </a:prstGeom>
              <a:solidFill>
                <a:srgbClr val="99CCCC"/>
              </a:solidFill>
              <a:ln>
                <a:noFill/>
              </a:ln>
              <a:effectLst/>
              <a:extLst/>
            </p:spPr>
            <p:txBody>
              <a:bodyPr wrap="none" anchor="ctr"/>
              <a:lstStyle/>
              <a:p>
                <a:pPr>
                  <a:defRPr/>
                </a:pPr>
                <a:endParaRPr lang="zh-CN" altLang="en-US"/>
              </a:p>
            </p:txBody>
          </p:sp>
          <p:sp>
            <p:nvSpPr>
              <p:cNvPr id="11333" name="Rectangle 21"/>
              <p:cNvSpPr>
                <a:spLocks noChangeArrowheads="1"/>
              </p:cNvSpPr>
              <p:nvPr/>
            </p:nvSpPr>
            <p:spPr bwMode="auto">
              <a:xfrm flipV="1">
                <a:off x="6242" y="2523"/>
                <a:ext cx="117" cy="115"/>
              </a:xfrm>
              <a:prstGeom prst="rect">
                <a:avLst/>
              </a:prstGeom>
              <a:solidFill>
                <a:srgbClr val="009999"/>
              </a:solidFill>
              <a:ln>
                <a:noFill/>
              </a:ln>
              <a:effectLst/>
              <a:extLst/>
            </p:spPr>
            <p:txBody>
              <a:bodyPr wrap="none" anchor="ctr"/>
              <a:lstStyle/>
              <a:p>
                <a:pPr>
                  <a:defRPr/>
                </a:pPr>
                <a:endParaRPr lang="zh-CN" altLang="en-US"/>
              </a:p>
            </p:txBody>
          </p:sp>
          <p:sp>
            <p:nvSpPr>
              <p:cNvPr id="11334" name="Rectangle 22"/>
              <p:cNvSpPr>
                <a:spLocks noChangeArrowheads="1"/>
              </p:cNvSpPr>
              <p:nvPr/>
            </p:nvSpPr>
            <p:spPr bwMode="auto">
              <a:xfrm flipV="1">
                <a:off x="5893" y="2523"/>
                <a:ext cx="117" cy="115"/>
              </a:xfrm>
              <a:prstGeom prst="rect">
                <a:avLst/>
              </a:prstGeom>
              <a:solidFill>
                <a:srgbClr val="CCCCFF"/>
              </a:solidFill>
              <a:ln>
                <a:noFill/>
              </a:ln>
              <a:effectLst/>
              <a:extLst/>
            </p:spPr>
            <p:txBody>
              <a:bodyPr wrap="none" anchor="ctr"/>
              <a:lstStyle/>
              <a:p>
                <a:pPr>
                  <a:defRPr/>
                </a:pPr>
                <a:endParaRPr lang="zh-CN" altLang="en-US"/>
              </a:p>
            </p:txBody>
          </p:sp>
        </p:grpSp>
        <p:grpSp>
          <p:nvGrpSpPr>
            <p:cNvPr id="10253" name="Group 23"/>
            <p:cNvGrpSpPr>
              <a:grpSpLocks/>
            </p:cNvGrpSpPr>
            <p:nvPr/>
          </p:nvGrpSpPr>
          <p:grpSpPr bwMode="auto">
            <a:xfrm>
              <a:off x="5893" y="2659"/>
              <a:ext cx="466" cy="115"/>
              <a:chOff x="5893" y="2659"/>
              <a:chExt cx="466" cy="115"/>
            </a:xfrm>
          </p:grpSpPr>
          <p:sp>
            <p:nvSpPr>
              <p:cNvPr id="11327" name="Rectangle 24"/>
              <p:cNvSpPr>
                <a:spLocks noChangeArrowheads="1"/>
              </p:cNvSpPr>
              <p:nvPr/>
            </p:nvSpPr>
            <p:spPr bwMode="auto">
              <a:xfrm flipV="1">
                <a:off x="6010" y="2659"/>
                <a:ext cx="116" cy="115"/>
              </a:xfrm>
              <a:prstGeom prst="rect">
                <a:avLst/>
              </a:prstGeom>
              <a:solidFill>
                <a:srgbClr val="99CCCC"/>
              </a:solidFill>
              <a:ln>
                <a:noFill/>
              </a:ln>
              <a:effectLst/>
              <a:extLst/>
            </p:spPr>
            <p:txBody>
              <a:bodyPr wrap="none" anchor="ctr"/>
              <a:lstStyle/>
              <a:p>
                <a:pPr>
                  <a:defRPr/>
                </a:pPr>
                <a:endParaRPr lang="zh-CN" altLang="en-US"/>
              </a:p>
            </p:txBody>
          </p:sp>
          <p:sp>
            <p:nvSpPr>
              <p:cNvPr id="11328" name="Rectangle 25"/>
              <p:cNvSpPr>
                <a:spLocks noChangeArrowheads="1"/>
              </p:cNvSpPr>
              <p:nvPr/>
            </p:nvSpPr>
            <p:spPr bwMode="auto">
              <a:xfrm flipV="1">
                <a:off x="6126" y="2659"/>
                <a:ext cx="116" cy="115"/>
              </a:xfrm>
              <a:prstGeom prst="rect">
                <a:avLst/>
              </a:prstGeom>
              <a:solidFill>
                <a:srgbClr val="0099CC"/>
              </a:solidFill>
              <a:ln>
                <a:noFill/>
              </a:ln>
              <a:effectLst/>
              <a:extLst/>
            </p:spPr>
            <p:txBody>
              <a:bodyPr wrap="none" anchor="ctr"/>
              <a:lstStyle/>
              <a:p>
                <a:pPr>
                  <a:defRPr/>
                </a:pPr>
                <a:endParaRPr lang="zh-CN" altLang="en-US"/>
              </a:p>
            </p:txBody>
          </p:sp>
          <p:sp>
            <p:nvSpPr>
              <p:cNvPr id="11329" name="Rectangle 26"/>
              <p:cNvSpPr>
                <a:spLocks noChangeArrowheads="1"/>
              </p:cNvSpPr>
              <p:nvPr/>
            </p:nvSpPr>
            <p:spPr bwMode="auto">
              <a:xfrm flipV="1">
                <a:off x="6242" y="2659"/>
                <a:ext cx="117" cy="115"/>
              </a:xfrm>
              <a:prstGeom prst="rect">
                <a:avLst/>
              </a:prstGeom>
              <a:solidFill>
                <a:srgbClr val="006699"/>
              </a:solidFill>
              <a:ln>
                <a:noFill/>
              </a:ln>
              <a:effectLst/>
              <a:extLst/>
            </p:spPr>
            <p:txBody>
              <a:bodyPr wrap="none" anchor="ctr"/>
              <a:lstStyle/>
              <a:p>
                <a:pPr>
                  <a:defRPr/>
                </a:pPr>
                <a:endParaRPr lang="zh-CN" altLang="en-US"/>
              </a:p>
            </p:txBody>
          </p:sp>
          <p:sp>
            <p:nvSpPr>
              <p:cNvPr id="11330" name="Rectangle 27"/>
              <p:cNvSpPr>
                <a:spLocks noChangeArrowheads="1"/>
              </p:cNvSpPr>
              <p:nvPr/>
            </p:nvSpPr>
            <p:spPr bwMode="auto">
              <a:xfrm flipV="1">
                <a:off x="5893" y="2659"/>
                <a:ext cx="117" cy="115"/>
              </a:xfrm>
              <a:prstGeom prst="rect">
                <a:avLst/>
              </a:prstGeom>
              <a:solidFill>
                <a:srgbClr val="CCFF99"/>
              </a:solidFill>
              <a:ln>
                <a:noFill/>
              </a:ln>
              <a:effectLst/>
              <a:extLst/>
            </p:spPr>
            <p:txBody>
              <a:bodyPr wrap="none" anchor="ctr"/>
              <a:lstStyle/>
              <a:p>
                <a:pPr>
                  <a:defRPr/>
                </a:pPr>
                <a:endParaRPr lang="zh-CN" altLang="en-US"/>
              </a:p>
            </p:txBody>
          </p:sp>
        </p:grpSp>
        <p:grpSp>
          <p:nvGrpSpPr>
            <p:cNvPr id="10254" name="Group 28"/>
            <p:cNvGrpSpPr>
              <a:grpSpLocks/>
            </p:cNvGrpSpPr>
            <p:nvPr/>
          </p:nvGrpSpPr>
          <p:grpSpPr bwMode="auto">
            <a:xfrm>
              <a:off x="5893" y="2251"/>
              <a:ext cx="466" cy="119"/>
              <a:chOff x="5893" y="2251"/>
              <a:chExt cx="466" cy="119"/>
            </a:xfrm>
          </p:grpSpPr>
          <p:sp>
            <p:nvSpPr>
              <p:cNvPr id="11323" name="Rectangle 29"/>
              <p:cNvSpPr>
                <a:spLocks noChangeArrowheads="1"/>
              </p:cNvSpPr>
              <p:nvPr/>
            </p:nvSpPr>
            <p:spPr bwMode="auto">
              <a:xfrm flipV="1">
                <a:off x="6126" y="2251"/>
                <a:ext cx="116" cy="119"/>
              </a:xfrm>
              <a:prstGeom prst="rect">
                <a:avLst/>
              </a:prstGeom>
              <a:solidFill>
                <a:srgbClr val="FF9900"/>
              </a:solidFill>
              <a:ln>
                <a:noFill/>
              </a:ln>
              <a:effectLst/>
              <a:extLst/>
            </p:spPr>
            <p:txBody>
              <a:bodyPr wrap="none" anchor="ctr"/>
              <a:lstStyle/>
              <a:p>
                <a:pPr>
                  <a:defRPr/>
                </a:pPr>
                <a:endParaRPr lang="zh-CN" altLang="en-US"/>
              </a:p>
            </p:txBody>
          </p:sp>
          <p:sp>
            <p:nvSpPr>
              <p:cNvPr id="11324" name="Rectangle 30"/>
              <p:cNvSpPr>
                <a:spLocks noChangeArrowheads="1"/>
              </p:cNvSpPr>
              <p:nvPr/>
            </p:nvSpPr>
            <p:spPr bwMode="auto">
              <a:xfrm flipV="1">
                <a:off x="6242" y="2251"/>
                <a:ext cx="117" cy="119"/>
              </a:xfrm>
              <a:prstGeom prst="rect">
                <a:avLst/>
              </a:prstGeom>
              <a:solidFill>
                <a:srgbClr val="CCCCCC"/>
              </a:solidFill>
              <a:ln>
                <a:noFill/>
              </a:ln>
              <a:effectLst/>
              <a:extLst/>
            </p:spPr>
            <p:txBody>
              <a:bodyPr wrap="none" anchor="ctr"/>
              <a:lstStyle/>
              <a:p>
                <a:pPr>
                  <a:defRPr/>
                </a:pPr>
                <a:endParaRPr lang="zh-CN" altLang="en-US"/>
              </a:p>
            </p:txBody>
          </p:sp>
          <p:sp>
            <p:nvSpPr>
              <p:cNvPr id="11325" name="Rectangle 31"/>
              <p:cNvSpPr>
                <a:spLocks noChangeArrowheads="1"/>
              </p:cNvSpPr>
              <p:nvPr/>
            </p:nvSpPr>
            <p:spPr bwMode="auto">
              <a:xfrm flipV="1">
                <a:off x="5893" y="2251"/>
                <a:ext cx="117" cy="119"/>
              </a:xfrm>
              <a:prstGeom prst="rect">
                <a:avLst/>
              </a:prstGeom>
              <a:solidFill>
                <a:srgbClr val="99CCFF"/>
              </a:solidFill>
              <a:ln>
                <a:noFill/>
              </a:ln>
              <a:effectLst/>
              <a:extLst/>
            </p:spPr>
            <p:txBody>
              <a:bodyPr wrap="none" anchor="ctr"/>
              <a:lstStyle/>
              <a:p>
                <a:pPr>
                  <a:defRPr/>
                </a:pPr>
                <a:endParaRPr lang="zh-CN" altLang="en-US"/>
              </a:p>
            </p:txBody>
          </p:sp>
          <p:sp>
            <p:nvSpPr>
              <p:cNvPr id="11326" name="Rectangle 32"/>
              <p:cNvSpPr>
                <a:spLocks noChangeArrowheads="1"/>
              </p:cNvSpPr>
              <p:nvPr/>
            </p:nvSpPr>
            <p:spPr bwMode="auto">
              <a:xfrm flipV="1">
                <a:off x="6010" y="2251"/>
                <a:ext cx="116" cy="119"/>
              </a:xfrm>
              <a:prstGeom prst="rect">
                <a:avLst/>
              </a:prstGeom>
              <a:solidFill>
                <a:srgbClr val="669900"/>
              </a:solidFill>
              <a:ln>
                <a:noFill/>
              </a:ln>
              <a:effectLst/>
              <a:extLst/>
            </p:spPr>
            <p:txBody>
              <a:bodyPr wrap="none" anchor="ctr"/>
              <a:lstStyle/>
              <a:p>
                <a:pPr>
                  <a:defRPr/>
                </a:pPr>
                <a:endParaRPr lang="zh-CN" altLang="en-US"/>
              </a:p>
            </p:txBody>
          </p:sp>
        </p:grpSp>
        <p:grpSp>
          <p:nvGrpSpPr>
            <p:cNvPr id="10255" name="Group 33"/>
            <p:cNvGrpSpPr>
              <a:grpSpLocks/>
            </p:cNvGrpSpPr>
            <p:nvPr/>
          </p:nvGrpSpPr>
          <p:grpSpPr bwMode="auto">
            <a:xfrm>
              <a:off x="5893" y="2886"/>
              <a:ext cx="466" cy="115"/>
              <a:chOff x="5893" y="2886"/>
              <a:chExt cx="466" cy="115"/>
            </a:xfrm>
          </p:grpSpPr>
          <p:sp>
            <p:nvSpPr>
              <p:cNvPr id="11319" name="Rectangle 34"/>
              <p:cNvSpPr>
                <a:spLocks noChangeArrowheads="1"/>
              </p:cNvSpPr>
              <p:nvPr/>
            </p:nvSpPr>
            <p:spPr bwMode="auto">
              <a:xfrm flipV="1">
                <a:off x="6010" y="2886"/>
                <a:ext cx="116" cy="115"/>
              </a:xfrm>
              <a:prstGeom prst="rect">
                <a:avLst/>
              </a:prstGeom>
              <a:solidFill>
                <a:srgbClr val="FF9900"/>
              </a:solidFill>
              <a:ln>
                <a:noFill/>
              </a:ln>
              <a:effectLst/>
              <a:extLst/>
            </p:spPr>
            <p:txBody>
              <a:bodyPr wrap="none" anchor="ctr"/>
              <a:lstStyle/>
              <a:p>
                <a:pPr>
                  <a:defRPr/>
                </a:pPr>
                <a:endParaRPr lang="zh-CN" altLang="en-US"/>
              </a:p>
            </p:txBody>
          </p:sp>
          <p:sp>
            <p:nvSpPr>
              <p:cNvPr id="11320" name="Rectangle 35"/>
              <p:cNvSpPr>
                <a:spLocks noChangeArrowheads="1"/>
              </p:cNvSpPr>
              <p:nvPr/>
            </p:nvSpPr>
            <p:spPr bwMode="auto">
              <a:xfrm flipV="1">
                <a:off x="6126" y="2886"/>
                <a:ext cx="116" cy="115"/>
              </a:xfrm>
              <a:prstGeom prst="rect">
                <a:avLst/>
              </a:prstGeom>
              <a:solidFill>
                <a:srgbClr val="FFCC99"/>
              </a:solidFill>
              <a:ln>
                <a:noFill/>
              </a:ln>
              <a:effectLst/>
              <a:extLst/>
            </p:spPr>
            <p:txBody>
              <a:bodyPr wrap="none" anchor="ctr"/>
              <a:lstStyle/>
              <a:p>
                <a:pPr>
                  <a:defRPr/>
                </a:pPr>
                <a:endParaRPr lang="zh-CN" altLang="en-US"/>
              </a:p>
            </p:txBody>
          </p:sp>
          <p:sp>
            <p:nvSpPr>
              <p:cNvPr id="11321" name="Rectangle 36"/>
              <p:cNvSpPr>
                <a:spLocks noChangeArrowheads="1"/>
              </p:cNvSpPr>
              <p:nvPr/>
            </p:nvSpPr>
            <p:spPr bwMode="auto">
              <a:xfrm flipV="1">
                <a:off x="6242" y="2886"/>
                <a:ext cx="117" cy="115"/>
              </a:xfrm>
              <a:prstGeom prst="rect">
                <a:avLst/>
              </a:prstGeom>
              <a:solidFill>
                <a:srgbClr val="FFCC66"/>
              </a:solidFill>
              <a:ln>
                <a:noFill/>
              </a:ln>
              <a:effectLst/>
              <a:extLst/>
            </p:spPr>
            <p:txBody>
              <a:bodyPr wrap="none" anchor="ctr"/>
              <a:lstStyle/>
              <a:p>
                <a:pPr>
                  <a:defRPr/>
                </a:pPr>
                <a:endParaRPr lang="zh-CN" altLang="en-US"/>
              </a:p>
            </p:txBody>
          </p:sp>
          <p:sp>
            <p:nvSpPr>
              <p:cNvPr id="11322" name="Rectangle 37"/>
              <p:cNvSpPr>
                <a:spLocks noChangeArrowheads="1"/>
              </p:cNvSpPr>
              <p:nvPr/>
            </p:nvSpPr>
            <p:spPr bwMode="auto">
              <a:xfrm flipV="1">
                <a:off x="5893" y="2886"/>
                <a:ext cx="117" cy="115"/>
              </a:xfrm>
              <a:prstGeom prst="rect">
                <a:avLst/>
              </a:prstGeom>
              <a:solidFill>
                <a:schemeClr val="tx2"/>
              </a:solidFill>
              <a:ln>
                <a:noFill/>
              </a:ln>
              <a:effectLst/>
              <a:extLst/>
            </p:spPr>
            <p:txBody>
              <a:bodyPr wrap="none" anchor="ctr"/>
              <a:lstStyle/>
              <a:p>
                <a:pPr>
                  <a:defRPr/>
                </a:pPr>
                <a:endParaRPr lang="zh-CN" altLang="en-US"/>
              </a:p>
            </p:txBody>
          </p:sp>
        </p:grpSp>
        <p:grpSp>
          <p:nvGrpSpPr>
            <p:cNvPr id="10256" name="Group 38"/>
            <p:cNvGrpSpPr>
              <a:grpSpLocks/>
            </p:cNvGrpSpPr>
            <p:nvPr/>
          </p:nvGrpSpPr>
          <p:grpSpPr bwMode="auto">
            <a:xfrm>
              <a:off x="5893" y="3022"/>
              <a:ext cx="466" cy="115"/>
              <a:chOff x="5893" y="3022"/>
              <a:chExt cx="466" cy="115"/>
            </a:xfrm>
          </p:grpSpPr>
          <p:sp>
            <p:nvSpPr>
              <p:cNvPr id="11315" name="Rectangle 39"/>
              <p:cNvSpPr>
                <a:spLocks noChangeArrowheads="1"/>
              </p:cNvSpPr>
              <p:nvPr/>
            </p:nvSpPr>
            <p:spPr bwMode="auto">
              <a:xfrm flipV="1">
                <a:off x="6010" y="3022"/>
                <a:ext cx="116" cy="115"/>
              </a:xfrm>
              <a:prstGeom prst="rect">
                <a:avLst/>
              </a:prstGeom>
              <a:solidFill>
                <a:srgbClr val="006699"/>
              </a:solidFill>
              <a:ln>
                <a:noFill/>
              </a:ln>
              <a:effectLst/>
              <a:extLst/>
            </p:spPr>
            <p:txBody>
              <a:bodyPr wrap="none" anchor="ctr"/>
              <a:lstStyle/>
              <a:p>
                <a:pPr>
                  <a:defRPr/>
                </a:pPr>
                <a:endParaRPr lang="zh-CN" altLang="en-US"/>
              </a:p>
            </p:txBody>
          </p:sp>
          <p:sp>
            <p:nvSpPr>
              <p:cNvPr id="11316" name="Rectangle 40"/>
              <p:cNvSpPr>
                <a:spLocks noChangeArrowheads="1"/>
              </p:cNvSpPr>
              <p:nvPr/>
            </p:nvSpPr>
            <p:spPr bwMode="auto">
              <a:xfrm flipV="1">
                <a:off x="6126" y="3022"/>
                <a:ext cx="116" cy="115"/>
              </a:xfrm>
              <a:prstGeom prst="rect">
                <a:avLst/>
              </a:prstGeom>
              <a:solidFill>
                <a:srgbClr val="99CCFF"/>
              </a:solidFill>
              <a:ln>
                <a:noFill/>
              </a:ln>
              <a:effectLst/>
              <a:extLst/>
            </p:spPr>
            <p:txBody>
              <a:bodyPr wrap="none" anchor="ctr"/>
              <a:lstStyle/>
              <a:p>
                <a:pPr>
                  <a:defRPr/>
                </a:pPr>
                <a:endParaRPr lang="zh-CN" altLang="en-US"/>
              </a:p>
            </p:txBody>
          </p:sp>
          <p:sp>
            <p:nvSpPr>
              <p:cNvPr id="11317" name="Rectangle 41"/>
              <p:cNvSpPr>
                <a:spLocks noChangeArrowheads="1"/>
              </p:cNvSpPr>
              <p:nvPr/>
            </p:nvSpPr>
            <p:spPr bwMode="auto">
              <a:xfrm flipV="1">
                <a:off x="6242" y="3022"/>
                <a:ext cx="117" cy="115"/>
              </a:xfrm>
              <a:prstGeom prst="rect">
                <a:avLst/>
              </a:prstGeom>
              <a:solidFill>
                <a:srgbClr val="CCCCFF"/>
              </a:solidFill>
              <a:ln>
                <a:noFill/>
              </a:ln>
              <a:effectLst/>
              <a:extLst/>
            </p:spPr>
            <p:txBody>
              <a:bodyPr wrap="none" anchor="ctr"/>
              <a:lstStyle/>
              <a:p>
                <a:pPr>
                  <a:defRPr/>
                </a:pPr>
                <a:endParaRPr lang="zh-CN" altLang="en-US"/>
              </a:p>
            </p:txBody>
          </p:sp>
          <p:sp>
            <p:nvSpPr>
              <p:cNvPr id="11318" name="Rectangle 42"/>
              <p:cNvSpPr>
                <a:spLocks noChangeArrowheads="1"/>
              </p:cNvSpPr>
              <p:nvPr/>
            </p:nvSpPr>
            <p:spPr bwMode="auto">
              <a:xfrm flipV="1">
                <a:off x="5893" y="3022"/>
                <a:ext cx="117" cy="115"/>
              </a:xfrm>
              <a:prstGeom prst="rect">
                <a:avLst/>
              </a:prstGeom>
              <a:solidFill>
                <a:srgbClr val="990000"/>
              </a:solidFill>
              <a:ln>
                <a:noFill/>
              </a:ln>
              <a:effectLst/>
              <a:extLst/>
            </p:spPr>
            <p:txBody>
              <a:bodyPr wrap="none" anchor="ctr"/>
              <a:lstStyle/>
              <a:p>
                <a:pPr>
                  <a:defRPr/>
                </a:pPr>
                <a:endParaRPr lang="zh-CN" altLang="en-US"/>
              </a:p>
            </p:txBody>
          </p:sp>
        </p:grpSp>
        <p:grpSp>
          <p:nvGrpSpPr>
            <p:cNvPr id="10257" name="Group 43"/>
            <p:cNvGrpSpPr>
              <a:grpSpLocks/>
            </p:cNvGrpSpPr>
            <p:nvPr/>
          </p:nvGrpSpPr>
          <p:grpSpPr bwMode="auto">
            <a:xfrm>
              <a:off x="5893" y="3158"/>
              <a:ext cx="466" cy="115"/>
              <a:chOff x="5893" y="3158"/>
              <a:chExt cx="466" cy="115"/>
            </a:xfrm>
          </p:grpSpPr>
          <p:sp>
            <p:nvSpPr>
              <p:cNvPr id="11311" name="Rectangle 44"/>
              <p:cNvSpPr>
                <a:spLocks noChangeArrowheads="1"/>
              </p:cNvSpPr>
              <p:nvPr/>
            </p:nvSpPr>
            <p:spPr bwMode="auto">
              <a:xfrm flipV="1">
                <a:off x="6010" y="3158"/>
                <a:ext cx="116" cy="115"/>
              </a:xfrm>
              <a:prstGeom prst="rect">
                <a:avLst/>
              </a:prstGeom>
              <a:solidFill>
                <a:srgbClr val="009999"/>
              </a:solidFill>
              <a:ln>
                <a:noFill/>
              </a:ln>
              <a:effectLst/>
              <a:extLst/>
            </p:spPr>
            <p:txBody>
              <a:bodyPr wrap="none" anchor="ctr"/>
              <a:lstStyle/>
              <a:p>
                <a:pPr>
                  <a:defRPr/>
                </a:pPr>
                <a:endParaRPr lang="zh-CN" altLang="en-US"/>
              </a:p>
            </p:txBody>
          </p:sp>
          <p:sp>
            <p:nvSpPr>
              <p:cNvPr id="11312" name="Rectangle 45"/>
              <p:cNvSpPr>
                <a:spLocks noChangeArrowheads="1"/>
              </p:cNvSpPr>
              <p:nvPr/>
            </p:nvSpPr>
            <p:spPr bwMode="auto">
              <a:xfrm flipV="1">
                <a:off x="6126" y="3158"/>
                <a:ext cx="116" cy="115"/>
              </a:xfrm>
              <a:prstGeom prst="rect">
                <a:avLst/>
              </a:prstGeom>
              <a:solidFill>
                <a:srgbClr val="CCFF99"/>
              </a:solidFill>
              <a:ln>
                <a:noFill/>
              </a:ln>
              <a:effectLst/>
              <a:extLst/>
            </p:spPr>
            <p:txBody>
              <a:bodyPr wrap="none" anchor="ctr"/>
              <a:lstStyle/>
              <a:p>
                <a:pPr>
                  <a:defRPr/>
                </a:pPr>
                <a:endParaRPr lang="zh-CN" altLang="en-US"/>
              </a:p>
            </p:txBody>
          </p:sp>
          <p:sp>
            <p:nvSpPr>
              <p:cNvPr id="11313" name="Rectangle 46"/>
              <p:cNvSpPr>
                <a:spLocks noChangeArrowheads="1"/>
              </p:cNvSpPr>
              <p:nvPr/>
            </p:nvSpPr>
            <p:spPr bwMode="auto">
              <a:xfrm flipV="1">
                <a:off x="6242" y="3158"/>
                <a:ext cx="117" cy="115"/>
              </a:xfrm>
              <a:prstGeom prst="rect">
                <a:avLst/>
              </a:prstGeom>
              <a:solidFill>
                <a:srgbClr val="99CCCC"/>
              </a:solidFill>
              <a:ln>
                <a:noFill/>
              </a:ln>
              <a:effectLst/>
              <a:extLst/>
            </p:spPr>
            <p:txBody>
              <a:bodyPr wrap="none" anchor="ctr"/>
              <a:lstStyle/>
              <a:p>
                <a:pPr>
                  <a:defRPr/>
                </a:pPr>
                <a:endParaRPr lang="zh-CN" altLang="en-US"/>
              </a:p>
            </p:txBody>
          </p:sp>
          <p:sp>
            <p:nvSpPr>
              <p:cNvPr id="11314" name="Rectangle 47"/>
              <p:cNvSpPr>
                <a:spLocks noChangeArrowheads="1"/>
              </p:cNvSpPr>
              <p:nvPr/>
            </p:nvSpPr>
            <p:spPr bwMode="auto">
              <a:xfrm flipV="1">
                <a:off x="5893" y="3158"/>
                <a:ext cx="117" cy="115"/>
              </a:xfrm>
              <a:prstGeom prst="rect">
                <a:avLst/>
              </a:prstGeom>
              <a:solidFill>
                <a:srgbClr val="990000"/>
              </a:solidFill>
              <a:ln>
                <a:noFill/>
              </a:ln>
              <a:effectLst/>
              <a:extLst/>
            </p:spPr>
            <p:txBody>
              <a:bodyPr wrap="none" anchor="ctr"/>
              <a:lstStyle/>
              <a:p>
                <a:pPr>
                  <a:defRPr/>
                </a:pPr>
                <a:endParaRPr lang="zh-CN" altLang="en-US"/>
              </a:p>
            </p:txBody>
          </p:sp>
        </p:grpSp>
        <p:grpSp>
          <p:nvGrpSpPr>
            <p:cNvPr id="10258" name="Group 48"/>
            <p:cNvGrpSpPr>
              <a:grpSpLocks/>
            </p:cNvGrpSpPr>
            <p:nvPr/>
          </p:nvGrpSpPr>
          <p:grpSpPr bwMode="auto">
            <a:xfrm>
              <a:off x="5893" y="3385"/>
              <a:ext cx="466" cy="115"/>
              <a:chOff x="5893" y="3385"/>
              <a:chExt cx="466" cy="115"/>
            </a:xfrm>
          </p:grpSpPr>
          <p:sp>
            <p:nvSpPr>
              <p:cNvPr id="11307" name="Rectangle 49"/>
              <p:cNvSpPr>
                <a:spLocks noChangeArrowheads="1"/>
              </p:cNvSpPr>
              <p:nvPr/>
            </p:nvSpPr>
            <p:spPr bwMode="auto">
              <a:xfrm flipV="1">
                <a:off x="6010" y="3385"/>
                <a:ext cx="116" cy="115"/>
              </a:xfrm>
              <a:prstGeom prst="rect">
                <a:avLst/>
              </a:prstGeom>
              <a:solidFill>
                <a:srgbClr val="FF9900"/>
              </a:solidFill>
              <a:ln>
                <a:noFill/>
              </a:ln>
              <a:effectLst/>
              <a:extLst/>
            </p:spPr>
            <p:txBody>
              <a:bodyPr wrap="none" anchor="ctr"/>
              <a:lstStyle/>
              <a:p>
                <a:pPr>
                  <a:defRPr/>
                </a:pPr>
                <a:endParaRPr lang="zh-CN" altLang="en-US"/>
              </a:p>
            </p:txBody>
          </p:sp>
          <p:sp>
            <p:nvSpPr>
              <p:cNvPr id="11308" name="Rectangle 50"/>
              <p:cNvSpPr>
                <a:spLocks noChangeArrowheads="1"/>
              </p:cNvSpPr>
              <p:nvPr/>
            </p:nvSpPr>
            <p:spPr bwMode="auto">
              <a:xfrm flipV="1">
                <a:off x="6126" y="3385"/>
                <a:ext cx="116" cy="115"/>
              </a:xfrm>
              <a:prstGeom prst="rect">
                <a:avLst/>
              </a:prstGeom>
              <a:solidFill>
                <a:srgbClr val="FFCC99"/>
              </a:solidFill>
              <a:ln>
                <a:noFill/>
              </a:ln>
              <a:effectLst/>
              <a:extLst/>
            </p:spPr>
            <p:txBody>
              <a:bodyPr wrap="none" anchor="ctr"/>
              <a:lstStyle/>
              <a:p>
                <a:pPr>
                  <a:defRPr/>
                </a:pPr>
                <a:endParaRPr lang="zh-CN" altLang="en-US"/>
              </a:p>
            </p:txBody>
          </p:sp>
          <p:sp>
            <p:nvSpPr>
              <p:cNvPr id="11309" name="Rectangle 51"/>
              <p:cNvSpPr>
                <a:spLocks noChangeArrowheads="1"/>
              </p:cNvSpPr>
              <p:nvPr/>
            </p:nvSpPr>
            <p:spPr bwMode="auto">
              <a:xfrm flipV="1">
                <a:off x="6242" y="3385"/>
                <a:ext cx="117" cy="115"/>
              </a:xfrm>
              <a:prstGeom prst="rect">
                <a:avLst/>
              </a:prstGeom>
              <a:solidFill>
                <a:srgbClr val="FFCC66"/>
              </a:solidFill>
              <a:ln>
                <a:noFill/>
              </a:ln>
              <a:effectLst/>
              <a:extLst/>
            </p:spPr>
            <p:txBody>
              <a:bodyPr wrap="none" anchor="ctr"/>
              <a:lstStyle/>
              <a:p>
                <a:pPr>
                  <a:defRPr/>
                </a:pPr>
                <a:endParaRPr lang="zh-CN" altLang="en-US"/>
              </a:p>
            </p:txBody>
          </p:sp>
          <p:sp>
            <p:nvSpPr>
              <p:cNvPr id="11310" name="Rectangle 52"/>
              <p:cNvSpPr>
                <a:spLocks noChangeArrowheads="1"/>
              </p:cNvSpPr>
              <p:nvPr/>
            </p:nvSpPr>
            <p:spPr bwMode="auto">
              <a:xfrm flipV="1">
                <a:off x="5893" y="3385"/>
                <a:ext cx="117" cy="115"/>
              </a:xfrm>
              <a:prstGeom prst="rect">
                <a:avLst/>
              </a:prstGeom>
              <a:solidFill>
                <a:schemeClr val="tx1"/>
              </a:solidFill>
              <a:ln>
                <a:noFill/>
              </a:ln>
              <a:effectLst/>
              <a:extLst/>
            </p:spPr>
            <p:txBody>
              <a:bodyPr wrap="none" anchor="ctr"/>
              <a:lstStyle/>
              <a:p>
                <a:pPr>
                  <a:defRPr/>
                </a:pPr>
                <a:endParaRPr lang="zh-CN" altLang="en-US"/>
              </a:p>
            </p:txBody>
          </p:sp>
        </p:grpSp>
        <p:grpSp>
          <p:nvGrpSpPr>
            <p:cNvPr id="10259" name="Group 53"/>
            <p:cNvGrpSpPr>
              <a:grpSpLocks/>
            </p:cNvGrpSpPr>
            <p:nvPr/>
          </p:nvGrpSpPr>
          <p:grpSpPr bwMode="auto">
            <a:xfrm>
              <a:off x="5893" y="3521"/>
              <a:ext cx="466" cy="115"/>
              <a:chOff x="5893" y="3521"/>
              <a:chExt cx="466" cy="115"/>
            </a:xfrm>
          </p:grpSpPr>
          <p:sp>
            <p:nvSpPr>
              <p:cNvPr id="11303" name="Rectangle 54"/>
              <p:cNvSpPr>
                <a:spLocks noChangeArrowheads="1"/>
              </p:cNvSpPr>
              <p:nvPr/>
            </p:nvSpPr>
            <p:spPr bwMode="auto">
              <a:xfrm flipV="1">
                <a:off x="6010" y="3521"/>
                <a:ext cx="116" cy="115"/>
              </a:xfrm>
              <a:prstGeom prst="rect">
                <a:avLst/>
              </a:prstGeom>
              <a:solidFill>
                <a:srgbClr val="006699"/>
              </a:solidFill>
              <a:ln>
                <a:noFill/>
              </a:ln>
              <a:effectLst/>
              <a:extLst/>
            </p:spPr>
            <p:txBody>
              <a:bodyPr wrap="none" anchor="ctr"/>
              <a:lstStyle/>
              <a:p>
                <a:pPr>
                  <a:defRPr/>
                </a:pPr>
                <a:endParaRPr lang="zh-CN" altLang="en-US"/>
              </a:p>
            </p:txBody>
          </p:sp>
          <p:sp>
            <p:nvSpPr>
              <p:cNvPr id="11304" name="Rectangle 55"/>
              <p:cNvSpPr>
                <a:spLocks noChangeArrowheads="1"/>
              </p:cNvSpPr>
              <p:nvPr/>
            </p:nvSpPr>
            <p:spPr bwMode="auto">
              <a:xfrm flipV="1">
                <a:off x="6126" y="3521"/>
                <a:ext cx="116" cy="115"/>
              </a:xfrm>
              <a:prstGeom prst="rect">
                <a:avLst/>
              </a:prstGeom>
              <a:solidFill>
                <a:srgbClr val="99CCFF"/>
              </a:solidFill>
              <a:ln>
                <a:noFill/>
              </a:ln>
              <a:effectLst/>
              <a:extLst/>
            </p:spPr>
            <p:txBody>
              <a:bodyPr wrap="none" anchor="ctr"/>
              <a:lstStyle/>
              <a:p>
                <a:pPr>
                  <a:defRPr/>
                </a:pPr>
                <a:endParaRPr lang="zh-CN" altLang="en-US"/>
              </a:p>
            </p:txBody>
          </p:sp>
          <p:sp>
            <p:nvSpPr>
              <p:cNvPr id="11305" name="Rectangle 56"/>
              <p:cNvSpPr>
                <a:spLocks noChangeArrowheads="1"/>
              </p:cNvSpPr>
              <p:nvPr/>
            </p:nvSpPr>
            <p:spPr bwMode="auto">
              <a:xfrm flipV="1">
                <a:off x="6242" y="3521"/>
                <a:ext cx="117" cy="115"/>
              </a:xfrm>
              <a:prstGeom prst="rect">
                <a:avLst/>
              </a:prstGeom>
              <a:solidFill>
                <a:srgbClr val="CCCCFF"/>
              </a:solidFill>
              <a:ln>
                <a:noFill/>
              </a:ln>
              <a:effectLst/>
              <a:extLst/>
            </p:spPr>
            <p:txBody>
              <a:bodyPr wrap="none" anchor="ctr"/>
              <a:lstStyle/>
              <a:p>
                <a:pPr>
                  <a:defRPr/>
                </a:pPr>
                <a:endParaRPr lang="zh-CN" altLang="en-US"/>
              </a:p>
            </p:txBody>
          </p:sp>
          <p:sp>
            <p:nvSpPr>
              <p:cNvPr id="11306" name="Rectangle 57"/>
              <p:cNvSpPr>
                <a:spLocks noChangeArrowheads="1"/>
              </p:cNvSpPr>
              <p:nvPr/>
            </p:nvSpPr>
            <p:spPr bwMode="auto">
              <a:xfrm flipV="1">
                <a:off x="5893" y="3521"/>
                <a:ext cx="117" cy="115"/>
              </a:xfrm>
              <a:prstGeom prst="rect">
                <a:avLst/>
              </a:prstGeom>
              <a:solidFill>
                <a:schemeClr val="tx1"/>
              </a:solidFill>
              <a:ln>
                <a:noFill/>
              </a:ln>
              <a:effectLst/>
              <a:extLst/>
            </p:spPr>
            <p:txBody>
              <a:bodyPr wrap="none" anchor="ctr"/>
              <a:lstStyle/>
              <a:p>
                <a:pPr>
                  <a:defRPr/>
                </a:pPr>
                <a:endParaRPr lang="zh-CN" altLang="en-US"/>
              </a:p>
            </p:txBody>
          </p:sp>
        </p:grpSp>
        <p:grpSp>
          <p:nvGrpSpPr>
            <p:cNvPr id="10260" name="Group 58"/>
            <p:cNvGrpSpPr>
              <a:grpSpLocks/>
            </p:cNvGrpSpPr>
            <p:nvPr/>
          </p:nvGrpSpPr>
          <p:grpSpPr bwMode="auto">
            <a:xfrm>
              <a:off x="5893" y="3657"/>
              <a:ext cx="466" cy="115"/>
              <a:chOff x="5893" y="3657"/>
              <a:chExt cx="466" cy="115"/>
            </a:xfrm>
          </p:grpSpPr>
          <p:sp>
            <p:nvSpPr>
              <p:cNvPr id="11299" name="Rectangle 59"/>
              <p:cNvSpPr>
                <a:spLocks noChangeArrowheads="1"/>
              </p:cNvSpPr>
              <p:nvPr/>
            </p:nvSpPr>
            <p:spPr bwMode="auto">
              <a:xfrm flipV="1">
                <a:off x="6010" y="3657"/>
                <a:ext cx="116" cy="115"/>
              </a:xfrm>
              <a:prstGeom prst="rect">
                <a:avLst/>
              </a:prstGeom>
              <a:solidFill>
                <a:srgbClr val="009999"/>
              </a:solidFill>
              <a:ln>
                <a:noFill/>
              </a:ln>
              <a:effectLst/>
              <a:extLst/>
            </p:spPr>
            <p:txBody>
              <a:bodyPr wrap="none" anchor="ctr"/>
              <a:lstStyle/>
              <a:p>
                <a:pPr>
                  <a:defRPr/>
                </a:pPr>
                <a:endParaRPr lang="zh-CN" altLang="en-US"/>
              </a:p>
            </p:txBody>
          </p:sp>
          <p:sp>
            <p:nvSpPr>
              <p:cNvPr id="11300" name="Rectangle 60"/>
              <p:cNvSpPr>
                <a:spLocks noChangeArrowheads="1"/>
              </p:cNvSpPr>
              <p:nvPr/>
            </p:nvSpPr>
            <p:spPr bwMode="auto">
              <a:xfrm flipV="1">
                <a:off x="6126" y="3657"/>
                <a:ext cx="116" cy="115"/>
              </a:xfrm>
              <a:prstGeom prst="rect">
                <a:avLst/>
              </a:prstGeom>
              <a:solidFill>
                <a:srgbClr val="CCFF99"/>
              </a:solidFill>
              <a:ln>
                <a:noFill/>
              </a:ln>
              <a:effectLst/>
              <a:extLst/>
            </p:spPr>
            <p:txBody>
              <a:bodyPr wrap="none" anchor="ctr"/>
              <a:lstStyle/>
              <a:p>
                <a:pPr>
                  <a:defRPr/>
                </a:pPr>
                <a:endParaRPr lang="zh-CN" altLang="en-US"/>
              </a:p>
            </p:txBody>
          </p:sp>
          <p:sp>
            <p:nvSpPr>
              <p:cNvPr id="11301" name="Rectangle 61"/>
              <p:cNvSpPr>
                <a:spLocks noChangeArrowheads="1"/>
              </p:cNvSpPr>
              <p:nvPr/>
            </p:nvSpPr>
            <p:spPr bwMode="auto">
              <a:xfrm flipV="1">
                <a:off x="6242" y="3657"/>
                <a:ext cx="117" cy="115"/>
              </a:xfrm>
              <a:prstGeom prst="rect">
                <a:avLst/>
              </a:prstGeom>
              <a:solidFill>
                <a:srgbClr val="99CCCC"/>
              </a:solidFill>
              <a:ln>
                <a:noFill/>
              </a:ln>
              <a:effectLst/>
              <a:extLst/>
            </p:spPr>
            <p:txBody>
              <a:bodyPr wrap="none" anchor="ctr"/>
              <a:lstStyle/>
              <a:p>
                <a:pPr>
                  <a:defRPr/>
                </a:pPr>
                <a:endParaRPr lang="zh-CN" altLang="en-US"/>
              </a:p>
            </p:txBody>
          </p:sp>
          <p:sp>
            <p:nvSpPr>
              <p:cNvPr id="11302" name="Rectangle 62"/>
              <p:cNvSpPr>
                <a:spLocks noChangeArrowheads="1"/>
              </p:cNvSpPr>
              <p:nvPr/>
            </p:nvSpPr>
            <p:spPr bwMode="auto">
              <a:xfrm flipV="1">
                <a:off x="5893" y="3657"/>
                <a:ext cx="117" cy="115"/>
              </a:xfrm>
              <a:prstGeom prst="rect">
                <a:avLst/>
              </a:prstGeom>
              <a:solidFill>
                <a:schemeClr val="tx1"/>
              </a:solidFill>
              <a:ln>
                <a:noFill/>
              </a:ln>
              <a:effectLst/>
              <a:extLst/>
            </p:spPr>
            <p:txBody>
              <a:bodyPr wrap="none" anchor="ctr"/>
              <a:lstStyle/>
              <a:p>
                <a:pPr>
                  <a:defRPr/>
                </a:pPr>
                <a:endParaRPr lang="zh-CN" altLang="en-US"/>
              </a:p>
            </p:txBody>
          </p:sp>
        </p:grpSp>
        <p:grpSp>
          <p:nvGrpSpPr>
            <p:cNvPr id="10261" name="Group 63"/>
            <p:cNvGrpSpPr>
              <a:grpSpLocks/>
            </p:cNvGrpSpPr>
            <p:nvPr/>
          </p:nvGrpSpPr>
          <p:grpSpPr bwMode="auto">
            <a:xfrm>
              <a:off x="5893" y="3884"/>
              <a:ext cx="466" cy="115"/>
              <a:chOff x="5893" y="3884"/>
              <a:chExt cx="466" cy="115"/>
            </a:xfrm>
          </p:grpSpPr>
          <p:sp>
            <p:nvSpPr>
              <p:cNvPr id="11295" name="Rectangle 64"/>
              <p:cNvSpPr>
                <a:spLocks noChangeArrowheads="1"/>
              </p:cNvSpPr>
              <p:nvPr/>
            </p:nvSpPr>
            <p:spPr bwMode="auto">
              <a:xfrm flipV="1">
                <a:off x="6010" y="3884"/>
                <a:ext cx="116" cy="115"/>
              </a:xfrm>
              <a:prstGeom prst="rect">
                <a:avLst/>
              </a:prstGeom>
              <a:solidFill>
                <a:srgbClr val="FF9900"/>
              </a:solidFill>
              <a:ln>
                <a:noFill/>
              </a:ln>
              <a:effectLst/>
              <a:extLst/>
            </p:spPr>
            <p:txBody>
              <a:bodyPr wrap="none" anchor="ctr"/>
              <a:lstStyle/>
              <a:p>
                <a:pPr>
                  <a:defRPr/>
                </a:pPr>
                <a:endParaRPr lang="zh-CN" altLang="en-US"/>
              </a:p>
            </p:txBody>
          </p:sp>
          <p:sp>
            <p:nvSpPr>
              <p:cNvPr id="11296" name="Rectangle 65"/>
              <p:cNvSpPr>
                <a:spLocks noChangeArrowheads="1"/>
              </p:cNvSpPr>
              <p:nvPr/>
            </p:nvSpPr>
            <p:spPr bwMode="auto">
              <a:xfrm flipV="1">
                <a:off x="6126" y="3884"/>
                <a:ext cx="116" cy="115"/>
              </a:xfrm>
              <a:prstGeom prst="rect">
                <a:avLst/>
              </a:prstGeom>
              <a:solidFill>
                <a:srgbClr val="FFCC99"/>
              </a:solidFill>
              <a:ln>
                <a:noFill/>
              </a:ln>
              <a:effectLst/>
              <a:extLst/>
            </p:spPr>
            <p:txBody>
              <a:bodyPr wrap="none" anchor="ctr"/>
              <a:lstStyle/>
              <a:p>
                <a:pPr>
                  <a:defRPr/>
                </a:pPr>
                <a:endParaRPr lang="zh-CN" altLang="en-US"/>
              </a:p>
            </p:txBody>
          </p:sp>
          <p:sp>
            <p:nvSpPr>
              <p:cNvPr id="11297" name="Rectangle 66"/>
              <p:cNvSpPr>
                <a:spLocks noChangeArrowheads="1"/>
              </p:cNvSpPr>
              <p:nvPr/>
            </p:nvSpPr>
            <p:spPr bwMode="auto">
              <a:xfrm flipV="1">
                <a:off x="6242" y="3884"/>
                <a:ext cx="117" cy="115"/>
              </a:xfrm>
              <a:prstGeom prst="rect">
                <a:avLst/>
              </a:prstGeom>
              <a:solidFill>
                <a:srgbClr val="FFCC66"/>
              </a:solidFill>
              <a:ln>
                <a:noFill/>
              </a:ln>
              <a:effectLst/>
              <a:extLst/>
            </p:spPr>
            <p:txBody>
              <a:bodyPr wrap="none" anchor="ctr"/>
              <a:lstStyle/>
              <a:p>
                <a:pPr>
                  <a:defRPr/>
                </a:pPr>
                <a:endParaRPr lang="zh-CN" altLang="en-US"/>
              </a:p>
            </p:txBody>
          </p:sp>
          <p:sp>
            <p:nvSpPr>
              <p:cNvPr id="11298" name="Rectangle 67"/>
              <p:cNvSpPr>
                <a:spLocks noChangeArrowheads="1"/>
              </p:cNvSpPr>
              <p:nvPr/>
            </p:nvSpPr>
            <p:spPr bwMode="auto">
              <a:xfrm flipV="1">
                <a:off x="5893" y="3884"/>
                <a:ext cx="117" cy="115"/>
              </a:xfrm>
              <a:prstGeom prst="rect">
                <a:avLst/>
              </a:prstGeom>
              <a:solidFill>
                <a:schemeClr val="bg2"/>
              </a:solidFill>
              <a:ln>
                <a:noFill/>
              </a:ln>
              <a:effectLst/>
              <a:extLst/>
            </p:spPr>
            <p:txBody>
              <a:bodyPr wrap="none" anchor="ctr"/>
              <a:lstStyle/>
              <a:p>
                <a:pPr>
                  <a:defRPr/>
                </a:pPr>
                <a:endParaRPr lang="zh-CN" altLang="en-US"/>
              </a:p>
            </p:txBody>
          </p:sp>
        </p:grpSp>
        <p:grpSp>
          <p:nvGrpSpPr>
            <p:cNvPr id="10262" name="Group 68"/>
            <p:cNvGrpSpPr>
              <a:grpSpLocks/>
            </p:cNvGrpSpPr>
            <p:nvPr/>
          </p:nvGrpSpPr>
          <p:grpSpPr bwMode="auto">
            <a:xfrm>
              <a:off x="5893" y="4026"/>
              <a:ext cx="466" cy="115"/>
              <a:chOff x="5893" y="4026"/>
              <a:chExt cx="466" cy="115"/>
            </a:xfrm>
          </p:grpSpPr>
          <p:sp>
            <p:nvSpPr>
              <p:cNvPr id="11291" name="Rectangle 69"/>
              <p:cNvSpPr>
                <a:spLocks noChangeArrowheads="1"/>
              </p:cNvSpPr>
              <p:nvPr/>
            </p:nvSpPr>
            <p:spPr bwMode="auto">
              <a:xfrm flipV="1">
                <a:off x="6010" y="4026"/>
                <a:ext cx="116" cy="115"/>
              </a:xfrm>
              <a:prstGeom prst="rect">
                <a:avLst/>
              </a:prstGeom>
              <a:solidFill>
                <a:srgbClr val="006699"/>
              </a:solidFill>
              <a:ln>
                <a:noFill/>
              </a:ln>
              <a:effectLst/>
              <a:extLst/>
            </p:spPr>
            <p:txBody>
              <a:bodyPr wrap="none" anchor="ctr"/>
              <a:lstStyle/>
              <a:p>
                <a:pPr>
                  <a:defRPr/>
                </a:pPr>
                <a:endParaRPr lang="zh-CN" altLang="en-US"/>
              </a:p>
            </p:txBody>
          </p:sp>
          <p:sp>
            <p:nvSpPr>
              <p:cNvPr id="11292" name="Rectangle 70"/>
              <p:cNvSpPr>
                <a:spLocks noChangeArrowheads="1"/>
              </p:cNvSpPr>
              <p:nvPr/>
            </p:nvSpPr>
            <p:spPr bwMode="auto">
              <a:xfrm flipV="1">
                <a:off x="6126" y="4026"/>
                <a:ext cx="116" cy="115"/>
              </a:xfrm>
              <a:prstGeom prst="rect">
                <a:avLst/>
              </a:prstGeom>
              <a:solidFill>
                <a:srgbClr val="99CCFF"/>
              </a:solidFill>
              <a:ln>
                <a:noFill/>
              </a:ln>
              <a:effectLst/>
              <a:extLst/>
            </p:spPr>
            <p:txBody>
              <a:bodyPr wrap="none" anchor="ctr"/>
              <a:lstStyle/>
              <a:p>
                <a:pPr>
                  <a:defRPr/>
                </a:pPr>
                <a:endParaRPr lang="zh-CN" altLang="en-US"/>
              </a:p>
            </p:txBody>
          </p:sp>
          <p:sp>
            <p:nvSpPr>
              <p:cNvPr id="11293" name="Rectangle 71"/>
              <p:cNvSpPr>
                <a:spLocks noChangeArrowheads="1"/>
              </p:cNvSpPr>
              <p:nvPr/>
            </p:nvSpPr>
            <p:spPr bwMode="auto">
              <a:xfrm flipV="1">
                <a:off x="6242" y="4026"/>
                <a:ext cx="117" cy="115"/>
              </a:xfrm>
              <a:prstGeom prst="rect">
                <a:avLst/>
              </a:prstGeom>
              <a:solidFill>
                <a:srgbClr val="CCCCFF"/>
              </a:solidFill>
              <a:ln>
                <a:noFill/>
              </a:ln>
              <a:effectLst/>
              <a:extLst/>
            </p:spPr>
            <p:txBody>
              <a:bodyPr wrap="none" anchor="ctr"/>
              <a:lstStyle/>
              <a:p>
                <a:pPr>
                  <a:defRPr/>
                </a:pPr>
                <a:endParaRPr lang="zh-CN" altLang="en-US"/>
              </a:p>
            </p:txBody>
          </p:sp>
          <p:sp>
            <p:nvSpPr>
              <p:cNvPr id="11294" name="Rectangle 72"/>
              <p:cNvSpPr>
                <a:spLocks noChangeArrowheads="1"/>
              </p:cNvSpPr>
              <p:nvPr/>
            </p:nvSpPr>
            <p:spPr bwMode="auto">
              <a:xfrm flipV="1">
                <a:off x="5893" y="4026"/>
                <a:ext cx="117" cy="115"/>
              </a:xfrm>
              <a:prstGeom prst="rect">
                <a:avLst/>
              </a:prstGeom>
              <a:solidFill>
                <a:schemeClr val="bg2"/>
              </a:solidFill>
              <a:ln>
                <a:noFill/>
              </a:ln>
              <a:effectLst/>
              <a:extLst/>
            </p:spPr>
            <p:txBody>
              <a:bodyPr wrap="none" anchor="ctr"/>
              <a:lstStyle/>
              <a:p>
                <a:pPr>
                  <a:defRPr/>
                </a:pPr>
                <a:endParaRPr lang="zh-CN" altLang="en-US"/>
              </a:p>
            </p:txBody>
          </p:sp>
        </p:grpSp>
        <p:grpSp>
          <p:nvGrpSpPr>
            <p:cNvPr id="10263" name="Group 73"/>
            <p:cNvGrpSpPr>
              <a:grpSpLocks/>
            </p:cNvGrpSpPr>
            <p:nvPr/>
          </p:nvGrpSpPr>
          <p:grpSpPr bwMode="auto">
            <a:xfrm>
              <a:off x="5893" y="4167"/>
              <a:ext cx="466" cy="115"/>
              <a:chOff x="5893" y="4167"/>
              <a:chExt cx="466" cy="115"/>
            </a:xfrm>
          </p:grpSpPr>
          <p:sp>
            <p:nvSpPr>
              <p:cNvPr id="11287" name="Rectangle 74"/>
              <p:cNvSpPr>
                <a:spLocks noChangeArrowheads="1"/>
              </p:cNvSpPr>
              <p:nvPr/>
            </p:nvSpPr>
            <p:spPr bwMode="auto">
              <a:xfrm flipV="1">
                <a:off x="6010" y="4167"/>
                <a:ext cx="116" cy="115"/>
              </a:xfrm>
              <a:prstGeom prst="rect">
                <a:avLst/>
              </a:prstGeom>
              <a:solidFill>
                <a:schemeClr val="hlink"/>
              </a:solidFill>
              <a:ln>
                <a:noFill/>
              </a:ln>
              <a:effectLst/>
              <a:extLst/>
            </p:spPr>
            <p:txBody>
              <a:bodyPr wrap="none" anchor="ctr"/>
              <a:lstStyle/>
              <a:p>
                <a:pPr>
                  <a:defRPr/>
                </a:pPr>
                <a:endParaRPr lang="zh-CN" altLang="en-US"/>
              </a:p>
            </p:txBody>
          </p:sp>
          <p:sp>
            <p:nvSpPr>
              <p:cNvPr id="11288" name="Rectangle 75"/>
              <p:cNvSpPr>
                <a:spLocks noChangeArrowheads="1"/>
              </p:cNvSpPr>
              <p:nvPr/>
            </p:nvSpPr>
            <p:spPr bwMode="auto">
              <a:xfrm flipV="1">
                <a:off x="6126" y="4167"/>
                <a:ext cx="116" cy="115"/>
              </a:xfrm>
              <a:prstGeom prst="rect">
                <a:avLst/>
              </a:prstGeom>
              <a:solidFill>
                <a:schemeClr val="accent2"/>
              </a:solidFill>
              <a:ln>
                <a:noFill/>
              </a:ln>
              <a:effectLst/>
              <a:extLst/>
            </p:spPr>
            <p:txBody>
              <a:bodyPr wrap="none" anchor="ctr"/>
              <a:lstStyle/>
              <a:p>
                <a:pPr>
                  <a:defRPr/>
                </a:pPr>
                <a:endParaRPr lang="zh-CN" altLang="en-US"/>
              </a:p>
            </p:txBody>
          </p:sp>
          <p:sp>
            <p:nvSpPr>
              <p:cNvPr id="11289" name="Rectangle 76"/>
              <p:cNvSpPr>
                <a:spLocks noChangeArrowheads="1"/>
              </p:cNvSpPr>
              <p:nvPr/>
            </p:nvSpPr>
            <p:spPr bwMode="auto">
              <a:xfrm flipV="1">
                <a:off x="6242" y="4167"/>
                <a:ext cx="117" cy="115"/>
              </a:xfrm>
              <a:prstGeom prst="rect">
                <a:avLst/>
              </a:prstGeom>
              <a:solidFill>
                <a:schemeClr val="accent1"/>
              </a:solidFill>
              <a:ln>
                <a:noFill/>
              </a:ln>
              <a:effectLst/>
              <a:extLst/>
            </p:spPr>
            <p:txBody>
              <a:bodyPr wrap="none" anchor="ctr"/>
              <a:lstStyle/>
              <a:p>
                <a:pPr>
                  <a:defRPr/>
                </a:pPr>
                <a:endParaRPr lang="zh-CN" altLang="en-US"/>
              </a:p>
            </p:txBody>
          </p:sp>
          <p:sp>
            <p:nvSpPr>
              <p:cNvPr id="11290" name="Rectangle 77"/>
              <p:cNvSpPr>
                <a:spLocks noChangeArrowheads="1"/>
              </p:cNvSpPr>
              <p:nvPr/>
            </p:nvSpPr>
            <p:spPr bwMode="auto">
              <a:xfrm flipV="1">
                <a:off x="5893" y="4167"/>
                <a:ext cx="117" cy="115"/>
              </a:xfrm>
              <a:prstGeom prst="rect">
                <a:avLst/>
              </a:prstGeom>
              <a:solidFill>
                <a:schemeClr val="bg2"/>
              </a:solidFill>
              <a:ln>
                <a:noFill/>
              </a:ln>
              <a:effectLst/>
              <a:extLst/>
            </p:spPr>
            <p:txBody>
              <a:bodyPr wrap="none" anchor="ctr"/>
              <a:lstStyle/>
              <a:p>
                <a:pPr>
                  <a:defRPr/>
                </a:pPr>
                <a:endParaRPr lang="zh-CN" altLang="en-US"/>
              </a:p>
            </p:txBody>
          </p:sp>
        </p:grpSp>
      </p:grpSp>
      <p:sp>
        <p:nvSpPr>
          <p:cNvPr id="11271" name="Rectangle 78"/>
          <p:cNvSpPr>
            <a:spLocks noChangeArrowheads="1"/>
          </p:cNvSpPr>
          <p:nvPr/>
        </p:nvSpPr>
        <p:spPr bwMode="auto">
          <a:xfrm>
            <a:off x="9251950" y="1341438"/>
            <a:ext cx="1192213" cy="1725612"/>
          </a:xfrm>
          <a:prstGeom prst="rect">
            <a:avLst/>
          </a:prstGeom>
          <a:noFill/>
          <a:ln>
            <a:noFill/>
          </a:ln>
          <a:effectLst/>
          <a:extLst/>
        </p:spPr>
        <p:txBody>
          <a:bodyPr lIns="80124" tIns="40063" rIns="80124" bIns="40063">
            <a:spAutoFit/>
          </a:bodyPr>
          <a:lstStyle/>
          <a:p>
            <a:pPr eaLnBrk="0" hangingPunct="0">
              <a:lnSpc>
                <a:spcPct val="120000"/>
              </a:lnSpc>
              <a:spcBef>
                <a:spcPct val="20000"/>
              </a:spcBef>
              <a:defRPr/>
            </a:pPr>
            <a:r>
              <a:rPr lang="zh-CN" altLang="en-US" sz="1100">
                <a:solidFill>
                  <a:srgbClr val="FFFFFF"/>
                </a:solidFill>
              </a:rPr>
              <a:t>配色参考方案：</a:t>
            </a:r>
          </a:p>
          <a:p>
            <a:pPr eaLnBrk="0" hangingPunct="0">
              <a:lnSpc>
                <a:spcPct val="120000"/>
              </a:lnSpc>
              <a:spcBef>
                <a:spcPct val="20000"/>
              </a:spcBef>
              <a:defRPr/>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1272" name="Rectangle 79"/>
          <p:cNvSpPr>
            <a:spLocks noChangeArrowheads="1"/>
          </p:cNvSpPr>
          <p:nvPr/>
        </p:nvSpPr>
        <p:spPr bwMode="auto">
          <a:xfrm>
            <a:off x="9251950" y="7938"/>
            <a:ext cx="1120775" cy="684212"/>
          </a:xfrm>
          <a:prstGeom prst="rect">
            <a:avLst/>
          </a:prstGeom>
          <a:noFill/>
          <a:ln>
            <a:noFill/>
          </a:ln>
          <a:effectLst/>
          <a:extLst/>
        </p:spPr>
        <p:txBody>
          <a:bodyPr lIns="80124" tIns="40063" rIns="80124" bIns="40063">
            <a:spAutoFit/>
          </a:bodyPr>
          <a:lstStyle/>
          <a:p>
            <a:pPr>
              <a:lnSpc>
                <a:spcPct val="120000"/>
              </a:lnSpc>
              <a:spcBef>
                <a:spcPct val="20000"/>
              </a:spcBef>
              <a:defRPr/>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75" name="TextBox 74"/>
          <p:cNvSpPr txBox="1"/>
          <p:nvPr/>
        </p:nvSpPr>
        <p:spPr>
          <a:xfrm>
            <a:off x="755650" y="4508500"/>
            <a:ext cx="7632700" cy="1246188"/>
          </a:xfrm>
          <a:prstGeom prst="rect">
            <a:avLst/>
          </a:prstGeom>
          <a:noFill/>
        </p:spPr>
        <p:txBody>
          <a:bodyPr>
            <a:spAutoFit/>
          </a:bodyPr>
          <a:lstStyle/>
          <a:p>
            <a:pPr algn="just">
              <a:defRPr/>
            </a:pPr>
            <a:r>
              <a:rPr lang="en-US" altLang="zh-CN" sz="1250" b="1" dirty="0">
                <a:latin typeface="FrutigerNext LT Regular" pitchFamily="34" charset="0"/>
                <a:ea typeface="宋体" charset="-122"/>
              </a:rPr>
              <a:t>Copyright©2011 Huawei Technologies Co., Ltd. All Rights Reserved.</a:t>
            </a:r>
            <a:endParaRPr lang="zh-CN" altLang="zh-CN" sz="1250" dirty="0">
              <a:latin typeface="FrutigerNext LT Regular" pitchFamily="34" charset="0"/>
              <a:ea typeface="宋体" charset="-122"/>
            </a:endParaRPr>
          </a:p>
          <a:p>
            <a:pPr algn="just">
              <a:defRPr/>
            </a:pPr>
            <a:r>
              <a:rPr lang="en-US" altLang="zh-CN" sz="1250" dirty="0">
                <a:latin typeface="FrutigerNext LT Regular" pitchFamily="34" charset="0"/>
                <a:ea typeface="宋体" charset="-122"/>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250" dirty="0">
              <a:latin typeface="FrutigerNext LT Regular" pitchFamily="34" charset="0"/>
              <a:ea typeface="宋体" charset="-122"/>
            </a:endParaRPr>
          </a:p>
        </p:txBody>
      </p:sp>
      <p:sp>
        <p:nvSpPr>
          <p:cNvPr id="78" name="Text Box 7"/>
          <p:cNvSpPr txBox="1">
            <a:spLocks noChangeArrowheads="1"/>
          </p:cNvSpPr>
          <p:nvPr/>
        </p:nvSpPr>
        <p:spPr bwMode="auto">
          <a:xfrm>
            <a:off x="3200400" y="2668588"/>
            <a:ext cx="2743200" cy="762000"/>
          </a:xfrm>
          <a:prstGeom prst="rect">
            <a:avLst/>
          </a:prstGeom>
          <a:noFill/>
          <a:ln>
            <a:noFill/>
          </a:ln>
          <a:extLst/>
        </p:spPr>
        <p:txBody>
          <a:bodyPr wrap="none" lIns="83448" tIns="41724" rIns="83448" bIns="41724">
            <a:spAutoFit/>
          </a:bodyPr>
          <a:lstStyle>
            <a:lvl1pPr defTabSz="835025" eaLnBrk="0" hangingPunct="0">
              <a:defRPr>
                <a:solidFill>
                  <a:schemeClr val="tx1"/>
                </a:solidFill>
                <a:latin typeface="Calibri" pitchFamily="34" charset="0"/>
                <a:ea typeface="宋体" pitchFamily="2" charset="-122"/>
              </a:defRPr>
            </a:lvl1pPr>
            <a:lvl2pPr marL="742950" indent="-285750" defTabSz="835025" eaLnBrk="0" hangingPunct="0">
              <a:defRPr>
                <a:solidFill>
                  <a:schemeClr val="tx1"/>
                </a:solidFill>
                <a:latin typeface="Calibri" pitchFamily="34" charset="0"/>
                <a:ea typeface="宋体" pitchFamily="2" charset="-122"/>
              </a:defRPr>
            </a:lvl2pPr>
            <a:lvl3pPr marL="1143000" indent="-228600" defTabSz="835025" eaLnBrk="0" hangingPunct="0">
              <a:defRPr>
                <a:solidFill>
                  <a:schemeClr val="tx1"/>
                </a:solidFill>
                <a:latin typeface="Calibri" pitchFamily="34" charset="0"/>
                <a:ea typeface="宋体" pitchFamily="2" charset="-122"/>
              </a:defRPr>
            </a:lvl3pPr>
            <a:lvl4pPr marL="1600200" indent="-228600" defTabSz="835025" eaLnBrk="0" hangingPunct="0">
              <a:defRPr>
                <a:solidFill>
                  <a:schemeClr val="tx1"/>
                </a:solidFill>
                <a:latin typeface="Calibri" pitchFamily="34" charset="0"/>
                <a:ea typeface="宋体" pitchFamily="2" charset="-122"/>
              </a:defRPr>
            </a:lvl4pPr>
            <a:lvl5pPr marL="2057400" indent="-228600" defTabSz="835025" eaLnBrk="0" hangingPunct="0">
              <a:defRPr>
                <a:solidFill>
                  <a:schemeClr val="tx1"/>
                </a:solidFill>
                <a:latin typeface="Calibri" pitchFamily="34" charset="0"/>
                <a:ea typeface="宋体" pitchFamily="2"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pitchFamily="2" charset="-122"/>
              </a:defRPr>
            </a:lvl9pPr>
          </a:lstStyle>
          <a:p>
            <a:pPr algn="ctr">
              <a:defRPr/>
            </a:pPr>
            <a:r>
              <a:rPr lang="en-US" altLang="zh-CN" sz="4400" dirty="0" smtClean="0">
                <a:solidFill>
                  <a:srgbClr val="990000"/>
                </a:solidFill>
                <a:latin typeface="+mn-lt"/>
                <a:ea typeface="MS PGothic" pitchFamily="34" charset="-128"/>
              </a:rPr>
              <a:t>Thank you</a:t>
            </a:r>
          </a:p>
        </p:txBody>
      </p:sp>
      <p:sp>
        <p:nvSpPr>
          <p:cNvPr id="79" name="Text Box 8"/>
          <p:cNvSpPr txBox="1">
            <a:spLocks noChangeArrowheads="1"/>
          </p:cNvSpPr>
          <p:nvPr/>
        </p:nvSpPr>
        <p:spPr bwMode="auto">
          <a:xfrm>
            <a:off x="3162300" y="3429000"/>
            <a:ext cx="2819400" cy="484188"/>
          </a:xfrm>
          <a:prstGeom prst="rect">
            <a:avLst/>
          </a:prstGeom>
          <a:noFill/>
          <a:ln>
            <a:noFill/>
          </a:ln>
          <a:extLst/>
        </p:spPr>
        <p:txBody>
          <a:bodyPr wrap="none" lIns="83448" tIns="41724" rIns="83448" bIns="41724">
            <a:spAutoFit/>
          </a:bodyPr>
          <a:lstStyle>
            <a:lvl1pPr defTabSz="835025" eaLnBrk="0" hangingPunct="0">
              <a:defRPr>
                <a:solidFill>
                  <a:schemeClr val="tx1"/>
                </a:solidFill>
                <a:latin typeface="Calibri" pitchFamily="34" charset="0"/>
                <a:ea typeface="宋体" charset="-122"/>
              </a:defRPr>
            </a:lvl1pPr>
            <a:lvl2pPr marL="742950" indent="-285750" defTabSz="835025" eaLnBrk="0" hangingPunct="0">
              <a:defRPr>
                <a:solidFill>
                  <a:schemeClr val="tx1"/>
                </a:solidFill>
                <a:latin typeface="Calibri" pitchFamily="34" charset="0"/>
                <a:ea typeface="宋体" charset="-122"/>
              </a:defRPr>
            </a:lvl2pPr>
            <a:lvl3pPr marL="1143000" indent="-228600" defTabSz="835025" eaLnBrk="0" hangingPunct="0">
              <a:defRPr>
                <a:solidFill>
                  <a:schemeClr val="tx1"/>
                </a:solidFill>
                <a:latin typeface="Calibri" pitchFamily="34" charset="0"/>
                <a:ea typeface="宋体" charset="-122"/>
              </a:defRPr>
            </a:lvl3pPr>
            <a:lvl4pPr marL="1600200" indent="-228600" defTabSz="835025" eaLnBrk="0" hangingPunct="0">
              <a:defRPr>
                <a:solidFill>
                  <a:schemeClr val="tx1"/>
                </a:solidFill>
                <a:latin typeface="Calibri" pitchFamily="34" charset="0"/>
                <a:ea typeface="宋体" charset="-122"/>
              </a:defRPr>
            </a:lvl4pPr>
            <a:lvl5pPr marL="2057400" indent="-228600" defTabSz="835025" eaLnBrk="0" hangingPunct="0">
              <a:defRPr>
                <a:solidFill>
                  <a:schemeClr val="tx1"/>
                </a:solidFill>
                <a:latin typeface="Calibri" pitchFamily="34" charset="0"/>
                <a:ea typeface="宋体"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charset="-122"/>
              </a:defRPr>
            </a:lvl9pPr>
          </a:lstStyle>
          <a:p>
            <a:pPr algn="ctr">
              <a:defRPr/>
            </a:pPr>
            <a:r>
              <a:rPr lang="en-US" altLang="zh-CN" sz="2600" dirty="0">
                <a:solidFill>
                  <a:srgbClr val="666666"/>
                </a:solidFill>
                <a:latin typeface="+mn-lt"/>
                <a:ea typeface="ＭＳ Ｐゴシック" pitchFamily="34" charset="-128"/>
              </a:rPr>
              <a:t>www.huawei.com</a:t>
            </a:r>
            <a:endParaRPr lang="en-US" altLang="zh-CN" sz="2600" dirty="0">
              <a:solidFill>
                <a:srgbClr val="990000"/>
              </a:solidFill>
              <a:latin typeface="+mn-lt"/>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3822"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mj-lt"/>
          <a:ea typeface="+mj-ea"/>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26.PNG"/><Relationship Id="rId2" Type="http://schemas.openxmlformats.org/officeDocument/2006/relationships/diagramData" Target="../diagrams/data5.xml"/><Relationship Id="rId1" Type="http://schemas.openxmlformats.org/officeDocument/2006/relationships/slideLayout" Target="../slideLayouts/slideLayout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8.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5.w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108520" y="1905799"/>
            <a:ext cx="7128792" cy="525401"/>
          </a:xfrm>
          <a:prstGeom prst="rect">
            <a:avLst/>
          </a:prstGeom>
          <a:noFill/>
          <a:ln>
            <a:noFill/>
          </a:ln>
          <a:effectLst/>
          <a:extLst/>
        </p:spPr>
        <p:txBody>
          <a:bodyPr wrap="square" lIns="0" tIns="46800" bIns="46800" anchor="ctr">
            <a:spAutoFit/>
          </a:bodyPr>
          <a:lstStyle/>
          <a:p>
            <a:pPr algn="ctr">
              <a:defRPr/>
            </a:pPr>
            <a:r>
              <a:rPr lang="en-US" altLang="zh-CN" sz="2800" b="1" kern="0" dirty="0" smtClean="0">
                <a:solidFill>
                  <a:schemeClr val="bg1"/>
                </a:solidFill>
                <a:latin typeface="+mn-ea"/>
                <a:ea typeface="+mn-ea"/>
                <a:cs typeface="+mj-cs"/>
              </a:rPr>
              <a:t>LTE</a:t>
            </a:r>
            <a:r>
              <a:rPr lang="zh-CN" altLang="en-US" sz="2800" b="1" kern="0" dirty="0" smtClean="0">
                <a:solidFill>
                  <a:schemeClr val="bg1"/>
                </a:solidFill>
                <a:latin typeface="+mn-ea"/>
                <a:ea typeface="+mn-ea"/>
                <a:cs typeface="+mj-cs"/>
              </a:rPr>
              <a:t>产品部实习生转录用答辩</a:t>
            </a:r>
            <a:endParaRPr lang="zh-CN" altLang="en-US" sz="2800" b="1" kern="0" dirty="0">
              <a:solidFill>
                <a:schemeClr val="bg1"/>
              </a:solidFill>
              <a:latin typeface="+mn-ea"/>
              <a:ea typeface="+mn-ea"/>
              <a:cs typeface="+mj-cs"/>
            </a:endParaRPr>
          </a:p>
        </p:txBody>
      </p:sp>
      <p:sp>
        <p:nvSpPr>
          <p:cNvPr id="7" name="Rectangle 3"/>
          <p:cNvSpPr>
            <a:spLocks noGrp="1" noChangeArrowheads="1"/>
          </p:cNvSpPr>
          <p:nvPr>
            <p:ph type="subTitle" idx="4294967295"/>
          </p:nvPr>
        </p:nvSpPr>
        <p:spPr>
          <a:xfrm>
            <a:off x="1043608" y="2996952"/>
            <a:ext cx="3888432" cy="701731"/>
          </a:xfrm>
        </p:spPr>
        <p:txBody>
          <a:bodyPr/>
          <a:lstStyle/>
          <a:p>
            <a:pPr eaLnBrk="1" hangingPunct="1">
              <a:defRPr/>
            </a:pPr>
            <a:r>
              <a:rPr lang="zh-CN" altLang="en-US" sz="1800" b="0" dirty="0" smtClean="0">
                <a:latin typeface="+mn-ea"/>
                <a:ea typeface="+mn-ea"/>
              </a:rPr>
              <a:t>姓名</a:t>
            </a:r>
            <a:r>
              <a:rPr lang="en-US" altLang="zh-CN" sz="1800" b="0" dirty="0" smtClean="0">
                <a:latin typeface="+mn-ea"/>
                <a:ea typeface="+mn-ea"/>
              </a:rPr>
              <a:t>/</a:t>
            </a:r>
            <a:r>
              <a:rPr lang="zh-CN" altLang="en-US" sz="1800" b="0" dirty="0" smtClean="0">
                <a:latin typeface="+mn-ea"/>
                <a:ea typeface="+mn-ea"/>
              </a:rPr>
              <a:t>工号：沈金伟</a:t>
            </a:r>
            <a:r>
              <a:rPr lang="en-US" altLang="zh-CN" sz="1800" b="0" dirty="0" smtClean="0">
                <a:latin typeface="+mn-ea"/>
                <a:ea typeface="+mn-ea"/>
              </a:rPr>
              <a:t>/84110659</a:t>
            </a:r>
          </a:p>
          <a:p>
            <a:pPr eaLnBrk="1" hangingPunct="1">
              <a:defRPr/>
            </a:pPr>
            <a:r>
              <a:rPr lang="zh-CN" altLang="en-US" sz="1800" b="0" dirty="0" smtClean="0">
                <a:latin typeface="+mn-ea"/>
                <a:ea typeface="+mn-ea"/>
              </a:rPr>
              <a:t>部门：</a:t>
            </a:r>
            <a:r>
              <a:rPr lang="en-US" sz="1800" dirty="0"/>
              <a:t>LTE</a:t>
            </a:r>
            <a:r>
              <a:rPr lang="zh-CN" altLang="en-US" sz="1800" dirty="0"/>
              <a:t>小区管理开发部</a:t>
            </a:r>
            <a:endParaRPr lang="en-US" altLang="zh-CN" sz="1800" b="0" dirty="0" smtClean="0">
              <a:latin typeface="+mn-ea"/>
              <a:ea typeface="+mn-ea"/>
            </a:endParaRPr>
          </a:p>
        </p:txBody>
      </p:sp>
    </p:spTree>
  </p:cSld>
  <p:clrMapOvr>
    <a:masterClrMapping/>
  </p:clrMapOvr>
  <p:transition advClick="0" advTm="8000">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图示 6"/>
          <p:cNvGraphicFramePr/>
          <p:nvPr>
            <p:extLst>
              <p:ext uri="{D42A27DB-BD31-4B8C-83A1-F6EECF244321}">
                <p14:modId xmlns:p14="http://schemas.microsoft.com/office/powerpoint/2010/main" val="1772527471"/>
              </p:ext>
            </p:extLst>
          </p:nvPr>
        </p:nvGraphicFramePr>
        <p:xfrm>
          <a:off x="611560" y="332656"/>
          <a:ext cx="7008440" cy="51283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图片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71600" y="1052736"/>
            <a:ext cx="2848428" cy="2160241"/>
          </a:xfrm>
          <a:prstGeom prst="rect">
            <a:avLst/>
          </a:prstGeom>
          <a:effectLst>
            <a:softEdge rad="25400"/>
          </a:effectLst>
        </p:spPr>
      </p:pic>
      <p:pic>
        <p:nvPicPr>
          <p:cNvPr id="9" name="图片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860032" y="2276872"/>
            <a:ext cx="2232248" cy="262617"/>
          </a:xfrm>
          <a:prstGeom prst="rect">
            <a:avLst/>
          </a:prstGeom>
          <a:effectLst>
            <a:softEdge rad="25400"/>
          </a:effectLst>
        </p:spPr>
      </p:pic>
    </p:spTree>
    <p:extLst>
      <p:ext uri="{BB962C8B-B14F-4D97-AF65-F5344CB8AC3E}">
        <p14:creationId xmlns:p14="http://schemas.microsoft.com/office/powerpoint/2010/main" val="41371008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extLst>
              <p:ext uri="{D42A27DB-BD31-4B8C-83A1-F6EECF244321}">
                <p14:modId xmlns:p14="http://schemas.microsoft.com/office/powerpoint/2010/main" val="578990817"/>
              </p:ext>
            </p:extLst>
          </p:nvPr>
        </p:nvGraphicFramePr>
        <p:xfrm>
          <a:off x="179512" y="332656"/>
          <a:ext cx="7440488" cy="51283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图片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91680" y="548680"/>
            <a:ext cx="2655278" cy="683935"/>
          </a:xfrm>
          <a:prstGeom prst="rect">
            <a:avLst/>
          </a:prstGeom>
        </p:spPr>
      </p:pic>
    </p:spTree>
    <p:extLst>
      <p:ext uri="{BB962C8B-B14F-4D97-AF65-F5344CB8AC3E}">
        <p14:creationId xmlns:p14="http://schemas.microsoft.com/office/powerpoint/2010/main" val="25149821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extLst>
              <p:ext uri="{D42A27DB-BD31-4B8C-83A1-F6EECF244321}">
                <p14:modId xmlns:p14="http://schemas.microsoft.com/office/powerpoint/2010/main" val="807157523"/>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文本框 4"/>
          <p:cNvSpPr txBox="1"/>
          <p:nvPr/>
        </p:nvSpPr>
        <p:spPr>
          <a:xfrm>
            <a:off x="971600" y="692696"/>
            <a:ext cx="1800200" cy="369332"/>
          </a:xfrm>
          <a:prstGeom prst="rect">
            <a:avLst/>
          </a:prstGeom>
          <a:noFill/>
        </p:spPr>
        <p:txBody>
          <a:bodyPr wrap="square" rtlCol="0">
            <a:spAutoFit/>
          </a:bodyPr>
          <a:lstStyle/>
          <a:p>
            <a:r>
              <a:rPr lang="zh-CN" altLang="en-US" dirty="0" smtClean="0"/>
              <a:t>方案一：</a:t>
            </a:r>
            <a:endParaRPr lang="en-US" dirty="0"/>
          </a:p>
        </p:txBody>
      </p:sp>
      <p:sp>
        <p:nvSpPr>
          <p:cNvPr id="6" name="文本框 5"/>
          <p:cNvSpPr txBox="1"/>
          <p:nvPr/>
        </p:nvSpPr>
        <p:spPr>
          <a:xfrm>
            <a:off x="2483768" y="1062028"/>
            <a:ext cx="3744416" cy="646331"/>
          </a:xfrm>
          <a:prstGeom prst="rect">
            <a:avLst/>
          </a:prstGeom>
          <a:noFill/>
        </p:spPr>
        <p:txBody>
          <a:bodyPr wrap="square" rtlCol="0">
            <a:spAutoFit/>
          </a:bodyPr>
          <a:lstStyle/>
          <a:p>
            <a:r>
              <a:rPr lang="zh-CN" altLang="en-US" dirty="0" smtClean="0"/>
              <a:t>为什么同样是文本处理，</a:t>
            </a:r>
            <a:r>
              <a:rPr lang="en-US" altLang="zh-CN" dirty="0" smtClean="0"/>
              <a:t>xml</a:t>
            </a:r>
            <a:r>
              <a:rPr lang="zh-CN" altLang="en-US" dirty="0" smtClean="0"/>
              <a:t>处理比</a:t>
            </a:r>
            <a:r>
              <a:rPr lang="en-US" altLang="zh-CN" dirty="0" smtClean="0"/>
              <a:t>txt</a:t>
            </a:r>
            <a:r>
              <a:rPr lang="zh-CN" altLang="en-US" dirty="0" smtClean="0"/>
              <a:t>处理相差这么大？</a:t>
            </a:r>
            <a:endParaRPr lang="en-US" dirty="0"/>
          </a:p>
        </p:txBody>
      </p:sp>
    </p:spTree>
    <p:extLst>
      <p:ext uri="{BB962C8B-B14F-4D97-AF65-F5344CB8AC3E}">
        <p14:creationId xmlns:p14="http://schemas.microsoft.com/office/powerpoint/2010/main" val="28523065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59632" y="836712"/>
            <a:ext cx="1296144" cy="646331"/>
          </a:xfrm>
          <a:prstGeom prst="rect">
            <a:avLst/>
          </a:prstGeom>
          <a:noFill/>
        </p:spPr>
        <p:txBody>
          <a:bodyPr wrap="square" rtlCol="0">
            <a:spAutoFit/>
          </a:bodyPr>
          <a:lstStyle/>
          <a:p>
            <a:r>
              <a:rPr lang="zh-CN" altLang="en-US" b="1" dirty="0" smtClean="0">
                <a:solidFill>
                  <a:srgbClr val="990000"/>
                </a:solidFill>
                <a:latin typeface="Arial" pitchFamily="34" charset="0"/>
                <a:ea typeface="黑体" pitchFamily="49" charset="-122"/>
                <a:cs typeface="Arial" pitchFamily="34" charset="0"/>
              </a:rPr>
              <a:t>解决方案</a:t>
            </a:r>
            <a:endParaRPr lang="en-US" b="1" dirty="0">
              <a:solidFill>
                <a:srgbClr val="990000"/>
              </a:solidFill>
              <a:latin typeface="Arial" pitchFamily="34" charset="0"/>
              <a:ea typeface="黑体" pitchFamily="49" charset="-122"/>
              <a:cs typeface="Arial" pitchFamily="34" charset="0"/>
            </a:endParaRPr>
          </a:p>
          <a:p>
            <a:endParaRPr lang="en-US" b="1" dirty="0">
              <a:solidFill>
                <a:srgbClr val="990000"/>
              </a:solidFill>
              <a:latin typeface="Arial" pitchFamily="34" charset="0"/>
              <a:ea typeface="黑体" pitchFamily="49" charset="-122"/>
              <a:cs typeface="Arial" pitchFamily="34" charset="0"/>
            </a:endParaRPr>
          </a:p>
        </p:txBody>
      </p:sp>
      <p:sp>
        <p:nvSpPr>
          <p:cNvPr id="5" name="椭圆 4"/>
          <p:cNvSpPr/>
          <p:nvPr/>
        </p:nvSpPr>
        <p:spPr bwMode="auto">
          <a:xfrm>
            <a:off x="1979712" y="2420888"/>
            <a:ext cx="1296144" cy="936104"/>
          </a:xfrm>
          <a:prstGeom prst="ellipse">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6" name="椭圆 5"/>
          <p:cNvSpPr/>
          <p:nvPr/>
        </p:nvSpPr>
        <p:spPr bwMode="auto">
          <a:xfrm>
            <a:off x="6039129" y="2267064"/>
            <a:ext cx="1512168" cy="1080120"/>
          </a:xfrm>
          <a:prstGeom prst="ellipse">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7" name="文本框 6"/>
          <p:cNvSpPr txBox="1"/>
          <p:nvPr/>
        </p:nvSpPr>
        <p:spPr>
          <a:xfrm>
            <a:off x="2231740" y="2708920"/>
            <a:ext cx="792088" cy="369332"/>
          </a:xfrm>
          <a:prstGeom prst="rect">
            <a:avLst/>
          </a:prstGeom>
          <a:noFill/>
        </p:spPr>
        <p:txBody>
          <a:bodyPr wrap="square" rtlCol="0">
            <a:spAutoFit/>
          </a:bodyPr>
          <a:lstStyle/>
          <a:p>
            <a:r>
              <a:rPr lang="en-US" altLang="zh-CN" dirty="0" smtClean="0"/>
              <a:t>DOM</a:t>
            </a:r>
            <a:endParaRPr lang="en-US" dirty="0"/>
          </a:p>
        </p:txBody>
      </p:sp>
      <p:sp>
        <p:nvSpPr>
          <p:cNvPr id="8" name="文本框 7"/>
          <p:cNvSpPr txBox="1"/>
          <p:nvPr/>
        </p:nvSpPr>
        <p:spPr>
          <a:xfrm>
            <a:off x="6372200" y="2708920"/>
            <a:ext cx="846026" cy="369332"/>
          </a:xfrm>
          <a:prstGeom prst="rect">
            <a:avLst/>
          </a:prstGeom>
          <a:noFill/>
        </p:spPr>
        <p:txBody>
          <a:bodyPr wrap="square" rtlCol="0">
            <a:spAutoFit/>
          </a:bodyPr>
          <a:lstStyle/>
          <a:p>
            <a:r>
              <a:rPr lang="en-US" altLang="zh-CN" dirty="0" smtClean="0"/>
              <a:t>SAX</a:t>
            </a:r>
            <a:endParaRPr lang="en-US" dirty="0"/>
          </a:p>
        </p:txBody>
      </p:sp>
      <p:sp>
        <p:nvSpPr>
          <p:cNvPr id="9" name="右箭头 8"/>
          <p:cNvSpPr/>
          <p:nvPr/>
        </p:nvSpPr>
        <p:spPr bwMode="auto">
          <a:xfrm>
            <a:off x="3491880" y="2708920"/>
            <a:ext cx="2232248" cy="252028"/>
          </a:xfrm>
          <a:prstGeom prst="rightArrow">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11" name="矩形 10"/>
          <p:cNvSpPr/>
          <p:nvPr/>
        </p:nvSpPr>
        <p:spPr bwMode="auto">
          <a:xfrm>
            <a:off x="1907704" y="3429000"/>
            <a:ext cx="2448272" cy="1944216"/>
          </a:xfrm>
          <a:prstGeom prst="rect">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12" name="矩形 11"/>
          <p:cNvSpPr/>
          <p:nvPr/>
        </p:nvSpPr>
        <p:spPr bwMode="auto">
          <a:xfrm>
            <a:off x="5940152" y="3429000"/>
            <a:ext cx="2376264" cy="2088232"/>
          </a:xfrm>
          <a:prstGeom prst="rect">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13" name="文本框 12"/>
          <p:cNvSpPr txBox="1"/>
          <p:nvPr/>
        </p:nvSpPr>
        <p:spPr>
          <a:xfrm>
            <a:off x="1979712" y="3717032"/>
            <a:ext cx="1296144" cy="369332"/>
          </a:xfrm>
          <a:prstGeom prst="rect">
            <a:avLst/>
          </a:prstGeom>
          <a:noFill/>
        </p:spPr>
        <p:txBody>
          <a:bodyPr wrap="square" rtlCol="0">
            <a:spAutoFit/>
          </a:bodyPr>
          <a:lstStyle/>
          <a:p>
            <a:r>
              <a:rPr lang="en-US" dirty="0" smtClean="0"/>
              <a:t>1</a:t>
            </a:r>
            <a:r>
              <a:rPr lang="en-US" altLang="zh-CN" dirty="0" smtClean="0"/>
              <a:t>.</a:t>
            </a:r>
            <a:r>
              <a:rPr lang="zh-CN" altLang="en-US" dirty="0" smtClean="0"/>
              <a:t>简单</a:t>
            </a:r>
            <a:endParaRPr lang="en-US" dirty="0"/>
          </a:p>
        </p:txBody>
      </p:sp>
      <p:sp>
        <p:nvSpPr>
          <p:cNvPr id="14" name="文本框 13"/>
          <p:cNvSpPr txBox="1"/>
          <p:nvPr/>
        </p:nvSpPr>
        <p:spPr>
          <a:xfrm>
            <a:off x="1979712" y="4158372"/>
            <a:ext cx="1440160" cy="369332"/>
          </a:xfrm>
          <a:prstGeom prst="rect">
            <a:avLst/>
          </a:prstGeom>
          <a:noFill/>
        </p:spPr>
        <p:txBody>
          <a:bodyPr wrap="square" rtlCol="0">
            <a:spAutoFit/>
          </a:bodyPr>
          <a:lstStyle/>
          <a:p>
            <a:r>
              <a:rPr lang="en-US" dirty="0" smtClean="0"/>
              <a:t>2</a:t>
            </a:r>
            <a:r>
              <a:rPr lang="en-US" altLang="zh-CN" dirty="0" smtClean="0"/>
              <a:t>.</a:t>
            </a:r>
            <a:r>
              <a:rPr lang="zh-CN" altLang="en-US" dirty="0" smtClean="0"/>
              <a:t>兼容性强</a:t>
            </a:r>
            <a:endParaRPr lang="en-US" altLang="zh-CN" dirty="0" smtClean="0"/>
          </a:p>
        </p:txBody>
      </p:sp>
      <p:sp>
        <p:nvSpPr>
          <p:cNvPr id="15" name="文本框 14"/>
          <p:cNvSpPr txBox="1"/>
          <p:nvPr/>
        </p:nvSpPr>
        <p:spPr>
          <a:xfrm>
            <a:off x="1991305" y="4581128"/>
            <a:ext cx="1296144" cy="369332"/>
          </a:xfrm>
          <a:prstGeom prst="rect">
            <a:avLst/>
          </a:prstGeom>
          <a:noFill/>
        </p:spPr>
        <p:txBody>
          <a:bodyPr wrap="square" rtlCol="0">
            <a:spAutoFit/>
          </a:bodyPr>
          <a:lstStyle/>
          <a:p>
            <a:r>
              <a:rPr lang="en-US" dirty="0" smtClean="0"/>
              <a:t>3</a:t>
            </a:r>
            <a:r>
              <a:rPr lang="en-US" altLang="zh-CN" dirty="0" smtClean="0"/>
              <a:t>.</a:t>
            </a:r>
            <a:r>
              <a:rPr lang="zh-CN" altLang="en-US" dirty="0" smtClean="0"/>
              <a:t>性能低</a:t>
            </a:r>
            <a:endParaRPr lang="en-US" dirty="0"/>
          </a:p>
        </p:txBody>
      </p:sp>
      <p:sp>
        <p:nvSpPr>
          <p:cNvPr id="16" name="文本框 15"/>
          <p:cNvSpPr txBox="1"/>
          <p:nvPr/>
        </p:nvSpPr>
        <p:spPr>
          <a:xfrm>
            <a:off x="6165211" y="3604374"/>
            <a:ext cx="1062050" cy="369332"/>
          </a:xfrm>
          <a:prstGeom prst="rect">
            <a:avLst/>
          </a:prstGeom>
          <a:noFill/>
        </p:spPr>
        <p:txBody>
          <a:bodyPr wrap="square" rtlCol="0">
            <a:spAutoFit/>
          </a:bodyPr>
          <a:lstStyle/>
          <a:p>
            <a:r>
              <a:rPr lang="en-US" dirty="0" smtClean="0"/>
              <a:t>1</a:t>
            </a:r>
            <a:r>
              <a:rPr lang="en-US" altLang="zh-CN" dirty="0" smtClean="0"/>
              <a:t>.</a:t>
            </a:r>
            <a:r>
              <a:rPr lang="zh-CN" altLang="en-US" dirty="0" smtClean="0"/>
              <a:t>轻量</a:t>
            </a:r>
            <a:endParaRPr lang="en-US" dirty="0"/>
          </a:p>
        </p:txBody>
      </p:sp>
      <p:sp>
        <p:nvSpPr>
          <p:cNvPr id="17" name="文本框 16"/>
          <p:cNvSpPr txBox="1"/>
          <p:nvPr/>
        </p:nvSpPr>
        <p:spPr>
          <a:xfrm>
            <a:off x="6165211" y="4115834"/>
            <a:ext cx="1062050" cy="369332"/>
          </a:xfrm>
          <a:prstGeom prst="rect">
            <a:avLst/>
          </a:prstGeom>
          <a:noFill/>
        </p:spPr>
        <p:txBody>
          <a:bodyPr wrap="square" rtlCol="0">
            <a:spAutoFit/>
          </a:bodyPr>
          <a:lstStyle/>
          <a:p>
            <a:r>
              <a:rPr lang="en-US" dirty="0" smtClean="0"/>
              <a:t>2</a:t>
            </a:r>
            <a:r>
              <a:rPr lang="en-US" altLang="zh-CN" dirty="0" smtClean="0"/>
              <a:t>.</a:t>
            </a:r>
            <a:r>
              <a:rPr lang="zh-CN" altLang="en-US" dirty="0" smtClean="0"/>
              <a:t>性能高</a:t>
            </a:r>
            <a:endParaRPr lang="en-US" dirty="0"/>
          </a:p>
        </p:txBody>
      </p:sp>
      <p:sp>
        <p:nvSpPr>
          <p:cNvPr id="18" name="文本框 17"/>
          <p:cNvSpPr txBox="1"/>
          <p:nvPr/>
        </p:nvSpPr>
        <p:spPr>
          <a:xfrm>
            <a:off x="6168731" y="4596517"/>
            <a:ext cx="2003669" cy="369332"/>
          </a:xfrm>
          <a:prstGeom prst="rect">
            <a:avLst/>
          </a:prstGeom>
          <a:noFill/>
        </p:spPr>
        <p:txBody>
          <a:bodyPr wrap="square" rtlCol="0">
            <a:spAutoFit/>
          </a:bodyPr>
          <a:lstStyle/>
          <a:p>
            <a:r>
              <a:rPr lang="en-US" dirty="0" smtClean="0"/>
              <a:t>3</a:t>
            </a:r>
            <a:r>
              <a:rPr lang="en-US" altLang="zh-CN" dirty="0" smtClean="0"/>
              <a:t>.</a:t>
            </a:r>
            <a:r>
              <a:rPr lang="zh-CN" altLang="en-US" dirty="0" smtClean="0"/>
              <a:t>较复杂的</a:t>
            </a:r>
            <a:r>
              <a:rPr lang="en-US" altLang="zh-CN" dirty="0" err="1" smtClean="0"/>
              <a:t>api</a:t>
            </a:r>
            <a:endParaRPr lang="en-US" dirty="0"/>
          </a:p>
        </p:txBody>
      </p:sp>
      <p:sp>
        <p:nvSpPr>
          <p:cNvPr id="19" name="文本框 18"/>
          <p:cNvSpPr txBox="1"/>
          <p:nvPr/>
        </p:nvSpPr>
        <p:spPr>
          <a:xfrm>
            <a:off x="6170113" y="5023501"/>
            <a:ext cx="2067816" cy="369332"/>
          </a:xfrm>
          <a:prstGeom prst="rect">
            <a:avLst/>
          </a:prstGeom>
          <a:noFill/>
        </p:spPr>
        <p:txBody>
          <a:bodyPr wrap="square" rtlCol="0">
            <a:spAutoFit/>
          </a:bodyPr>
          <a:lstStyle/>
          <a:p>
            <a:r>
              <a:rPr lang="en-US" altLang="zh-CN" dirty="0" smtClean="0"/>
              <a:t>4.</a:t>
            </a:r>
            <a:r>
              <a:rPr lang="zh-CN" altLang="en-US" dirty="0" smtClean="0"/>
              <a:t>流式操作</a:t>
            </a:r>
            <a:endParaRPr lang="en-US" dirty="0"/>
          </a:p>
        </p:txBody>
      </p:sp>
    </p:spTree>
    <p:extLst>
      <p:ext uri="{BB962C8B-B14F-4D97-AF65-F5344CB8AC3E}">
        <p14:creationId xmlns:p14="http://schemas.microsoft.com/office/powerpoint/2010/main" val="25190636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表 4"/>
          <p:cNvGraphicFramePr/>
          <p:nvPr>
            <p:extLst>
              <p:ext uri="{D42A27DB-BD31-4B8C-83A1-F6EECF244321}">
                <p14:modId xmlns:p14="http://schemas.microsoft.com/office/powerpoint/2010/main" val="1957330350"/>
              </p:ext>
            </p:extLst>
          </p:nvPr>
        </p:nvGraphicFramePr>
        <p:xfrm>
          <a:off x="1187624" y="620688"/>
          <a:ext cx="6096000" cy="4064000"/>
        </p:xfrm>
        <a:graphic>
          <a:graphicData uri="http://schemas.openxmlformats.org/drawingml/2006/chart">
            <c:chart xmlns:c="http://schemas.openxmlformats.org/drawingml/2006/chart" xmlns:r="http://schemas.openxmlformats.org/officeDocument/2006/relationships" r:id="rId2"/>
          </a:graphicData>
        </a:graphic>
      </p:graphicFrame>
      <p:sp>
        <p:nvSpPr>
          <p:cNvPr id="6" name="文本框 5"/>
          <p:cNvSpPr txBox="1"/>
          <p:nvPr/>
        </p:nvSpPr>
        <p:spPr>
          <a:xfrm>
            <a:off x="1391308" y="4797152"/>
            <a:ext cx="5688632" cy="923330"/>
          </a:xfrm>
          <a:prstGeom prst="rect">
            <a:avLst/>
          </a:prstGeom>
          <a:noFill/>
        </p:spPr>
        <p:txBody>
          <a:bodyPr wrap="square" rtlCol="0">
            <a:spAutoFit/>
          </a:bodyPr>
          <a:lstStyle/>
          <a:p>
            <a:r>
              <a:rPr lang="zh-CN" altLang="en-US" dirty="0" smtClean="0"/>
              <a:t>可以看出，更换</a:t>
            </a:r>
            <a:r>
              <a:rPr lang="en-US" altLang="zh-CN" dirty="0" smtClean="0"/>
              <a:t>xml</a:t>
            </a:r>
            <a:r>
              <a:rPr lang="zh-CN" altLang="en-US" dirty="0" smtClean="0"/>
              <a:t>解析方式后，解析速度提高了</a:t>
            </a:r>
            <a:r>
              <a:rPr lang="en-US" altLang="zh-CN" dirty="0" smtClean="0"/>
              <a:t>3</a:t>
            </a:r>
            <a:r>
              <a:rPr lang="en-US" altLang="zh-CN" dirty="0"/>
              <a:t>.</a:t>
            </a:r>
            <a:r>
              <a:rPr lang="en-US" altLang="zh-CN" dirty="0" smtClean="0"/>
              <a:t>4</a:t>
            </a:r>
            <a:r>
              <a:rPr lang="zh-CN" altLang="en-US" dirty="0" smtClean="0"/>
              <a:t>倍，在实际情况中，站点的数量可能是万级，这种情况下，优化效果很可观</a:t>
            </a:r>
            <a:endParaRPr lang="en-US" dirty="0"/>
          </a:p>
        </p:txBody>
      </p:sp>
    </p:spTree>
    <p:extLst>
      <p:ext uri="{BB962C8B-B14F-4D97-AF65-F5344CB8AC3E}">
        <p14:creationId xmlns:p14="http://schemas.microsoft.com/office/powerpoint/2010/main" val="33710057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99592" y="2132856"/>
            <a:ext cx="6840760" cy="1200329"/>
          </a:xfrm>
          <a:prstGeom prst="rect">
            <a:avLst/>
          </a:prstGeom>
          <a:noFill/>
        </p:spPr>
        <p:txBody>
          <a:bodyPr wrap="square" rtlCol="0">
            <a:spAutoFit/>
          </a:bodyPr>
          <a:lstStyle/>
          <a:p>
            <a:r>
              <a:rPr lang="zh-CN" altLang="en-US" dirty="0" smtClean="0"/>
              <a:t>方案二（目前还未实现）：</a:t>
            </a:r>
            <a:endParaRPr lang="en-US" altLang="zh-CN" dirty="0" smtClean="0"/>
          </a:p>
          <a:p>
            <a:r>
              <a:rPr lang="en-US" dirty="0"/>
              <a:t> </a:t>
            </a:r>
            <a:r>
              <a:rPr lang="en-US" dirty="0" smtClean="0"/>
              <a:t>      </a:t>
            </a:r>
            <a:r>
              <a:rPr lang="zh-CN" altLang="en-US" dirty="0"/>
              <a:t> </a:t>
            </a:r>
            <a:r>
              <a:rPr lang="zh-CN" altLang="en-US" dirty="0" smtClean="0"/>
              <a:t> 之前的操作一直都单线程串行操作，没有充分利用机器多核的特性，一般实际场景中的机器都是</a:t>
            </a:r>
            <a:r>
              <a:rPr lang="en-US" altLang="zh-CN" dirty="0" smtClean="0"/>
              <a:t>16</a:t>
            </a:r>
            <a:r>
              <a:rPr lang="zh-CN" altLang="en-US" dirty="0" smtClean="0"/>
              <a:t>核，预计如果能实现，效率将提升到当前的</a:t>
            </a:r>
            <a:r>
              <a:rPr lang="en-US" altLang="zh-CN" dirty="0" smtClean="0"/>
              <a:t>4~16</a:t>
            </a:r>
            <a:r>
              <a:rPr lang="zh-CN" altLang="en-US" dirty="0" smtClean="0"/>
              <a:t>倍</a:t>
            </a:r>
            <a:endParaRPr lang="en-US" dirty="0"/>
          </a:p>
        </p:txBody>
      </p:sp>
    </p:spTree>
    <p:extLst>
      <p:ext uri="{BB962C8B-B14F-4D97-AF65-F5344CB8AC3E}">
        <p14:creationId xmlns:p14="http://schemas.microsoft.com/office/powerpoint/2010/main" val="25788090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dirty="0" smtClean="0"/>
              <a:t>心得体会</a:t>
            </a:r>
          </a:p>
        </p:txBody>
      </p:sp>
      <p:sp>
        <p:nvSpPr>
          <p:cNvPr id="14339" name="内容占位符 2"/>
          <p:cNvSpPr>
            <a:spLocks noGrp="1"/>
          </p:cNvSpPr>
          <p:nvPr>
            <p:ph idx="1"/>
          </p:nvPr>
        </p:nvSpPr>
        <p:spPr>
          <a:xfrm>
            <a:off x="755650" y="1340768"/>
            <a:ext cx="7632700" cy="4194175"/>
          </a:xfrm>
        </p:spPr>
        <p:txBody>
          <a:bodyPr/>
          <a:lstStyle/>
          <a:p>
            <a:pPr>
              <a:lnSpc>
                <a:spcPct val="150000"/>
              </a:lnSpc>
              <a:defRPr/>
            </a:pPr>
            <a:r>
              <a:rPr lang="zh-CN" altLang="en-US" dirty="0" smtClean="0">
                <a:latin typeface="+mn-ea"/>
                <a:ea typeface="+mn-ea"/>
              </a:rPr>
              <a:t>任务的总体难度不大，关键在于前期的一些名词的学习和理解</a:t>
            </a:r>
            <a:endParaRPr lang="en-US" altLang="zh-CN" dirty="0" smtClean="0">
              <a:latin typeface="+mn-ea"/>
              <a:ea typeface="+mn-ea"/>
            </a:endParaRPr>
          </a:p>
          <a:p>
            <a:pPr>
              <a:lnSpc>
                <a:spcPct val="150000"/>
              </a:lnSpc>
              <a:defRPr/>
            </a:pPr>
            <a:r>
              <a:rPr lang="zh-CN" altLang="en-US" dirty="0" smtClean="0">
                <a:latin typeface="+mn-ea"/>
                <a:ea typeface="+mn-ea"/>
              </a:rPr>
              <a:t>通过这个小项目让我得以初步了解到正式工作中的一些内容，比如基站，小区，</a:t>
            </a:r>
            <a:r>
              <a:rPr lang="en-US" altLang="zh-CN" dirty="0" smtClean="0">
                <a:latin typeface="+mn-ea"/>
                <a:ea typeface="+mn-ea"/>
              </a:rPr>
              <a:t>RU</a:t>
            </a:r>
            <a:r>
              <a:rPr lang="zh-CN" altLang="en-US" dirty="0" smtClean="0">
                <a:latin typeface="+mn-ea"/>
                <a:ea typeface="+mn-ea"/>
              </a:rPr>
              <a:t>等等。</a:t>
            </a:r>
            <a:endParaRPr lang="en-US" altLang="zh-CN" dirty="0">
              <a:latin typeface="+mn-ea"/>
              <a:ea typeface="+mn-ea"/>
            </a:endParaRPr>
          </a:p>
          <a:p>
            <a:pPr>
              <a:lnSpc>
                <a:spcPct val="150000"/>
              </a:lnSpc>
              <a:defRPr/>
            </a:pPr>
            <a:r>
              <a:rPr lang="zh-CN" altLang="en-US" dirty="0">
                <a:latin typeface="+mn-ea"/>
                <a:ea typeface="+mn-ea"/>
              </a:rPr>
              <a:t>遇到</a:t>
            </a:r>
            <a:r>
              <a:rPr lang="zh-CN" altLang="en-US" dirty="0" smtClean="0">
                <a:latin typeface="+mn-ea"/>
                <a:ea typeface="+mn-ea"/>
              </a:rPr>
              <a:t>一些自己确定无法独立解决的问题，要及时向导师，</a:t>
            </a:r>
            <a:r>
              <a:rPr lang="en-US" altLang="zh-CN" dirty="0" smtClean="0">
                <a:latin typeface="+mn-ea"/>
                <a:ea typeface="+mn-ea"/>
              </a:rPr>
              <a:t>leader</a:t>
            </a:r>
            <a:r>
              <a:rPr lang="zh-CN" altLang="en-US" dirty="0" smtClean="0">
                <a:latin typeface="+mn-ea"/>
                <a:ea typeface="+mn-ea"/>
              </a:rPr>
              <a:t>以及同事请教</a:t>
            </a:r>
            <a:endParaRPr lang="en-US" altLang="zh-CN" dirty="0" smtClean="0">
              <a:latin typeface="+mn-ea"/>
              <a:ea typeface="+mn-ea"/>
            </a:endParaRPr>
          </a:p>
          <a:p>
            <a:pPr>
              <a:lnSpc>
                <a:spcPct val="150000"/>
              </a:lnSpc>
              <a:defRPr/>
            </a:pPr>
            <a:r>
              <a:rPr lang="zh-CN" altLang="en-US" dirty="0" smtClean="0">
                <a:latin typeface="+mn-ea"/>
                <a:ea typeface="+mn-ea"/>
              </a:rPr>
              <a:t>架构设计能力不足（</a:t>
            </a:r>
            <a:r>
              <a:rPr lang="en-US" altLang="zh-CN" dirty="0" err="1" smtClean="0">
                <a:latin typeface="+mn-ea"/>
                <a:ea typeface="+mn-ea"/>
              </a:rPr>
              <a:t>eNode</a:t>
            </a:r>
            <a:r>
              <a:rPr lang="zh-CN" altLang="en-US" dirty="0" smtClean="0">
                <a:latin typeface="+mn-ea"/>
                <a:ea typeface="+mn-ea"/>
              </a:rPr>
              <a:t>和</a:t>
            </a:r>
            <a:r>
              <a:rPr lang="en-US" altLang="zh-CN" dirty="0" smtClean="0">
                <a:latin typeface="+mn-ea"/>
                <a:ea typeface="+mn-ea"/>
              </a:rPr>
              <a:t>Site</a:t>
            </a:r>
            <a:r>
              <a:rPr lang="zh-CN" altLang="en-US" dirty="0" smtClean="0">
                <a:latin typeface="+mn-ea"/>
                <a:ea typeface="+mn-ea"/>
              </a:rPr>
              <a:t>合并）</a:t>
            </a:r>
            <a:endParaRPr lang="en-US" altLang="zh-CN" dirty="0" smtClean="0">
              <a:latin typeface="+mn-ea"/>
              <a:ea typeface="+mn-ea"/>
            </a:endParaRPr>
          </a:p>
          <a:p>
            <a:pPr>
              <a:lnSpc>
                <a:spcPct val="150000"/>
              </a:lnSpc>
              <a:defRPr/>
            </a:pPr>
            <a:r>
              <a:rPr lang="zh-CN" altLang="en-US" dirty="0" smtClean="0">
                <a:latin typeface="+mn-ea"/>
                <a:ea typeface="+mn-ea"/>
              </a:rPr>
              <a:t>融洽的同事关系</a:t>
            </a:r>
            <a:endParaRPr lang="en-US" altLang="zh-CN" dirty="0" smtClean="0">
              <a:latin typeface="+mn-ea"/>
              <a:ea typeface="+mn-ea"/>
            </a:endParaRPr>
          </a:p>
        </p:txBody>
      </p:sp>
    </p:spTree>
  </p:cSld>
  <p:clrMapOvr>
    <a:masterClrMapping/>
  </p:clrMapOvr>
  <p:transition advClick="0" advTm="8000">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en-US" altLang="zh-CN" dirty="0" smtClean="0"/>
              <a:t/>
            </a:r>
            <a:br>
              <a:rPr lang="en-US" altLang="zh-CN" dirty="0" smtClean="0"/>
            </a:br>
            <a:r>
              <a:rPr lang="zh-CN" altLang="en-US" dirty="0" smtClean="0"/>
              <a:t>下一步学习</a:t>
            </a:r>
            <a:r>
              <a:rPr lang="en-US" altLang="zh-CN" dirty="0" smtClean="0"/>
              <a:t>/</a:t>
            </a:r>
            <a:r>
              <a:rPr lang="zh-CN" altLang="en-US" dirty="0" smtClean="0"/>
              <a:t>工作目标和计划</a:t>
            </a:r>
            <a:br>
              <a:rPr lang="zh-CN" altLang="en-US" dirty="0" smtClean="0"/>
            </a:br>
            <a:endParaRPr lang="zh-CN" altLang="en-US" dirty="0" smtClean="0"/>
          </a:p>
        </p:txBody>
      </p:sp>
      <p:sp>
        <p:nvSpPr>
          <p:cNvPr id="15363" name="内容占位符 2"/>
          <p:cNvSpPr>
            <a:spLocks noGrp="1"/>
          </p:cNvSpPr>
          <p:nvPr>
            <p:ph idx="1"/>
          </p:nvPr>
        </p:nvSpPr>
        <p:spPr>
          <a:xfrm>
            <a:off x="755650" y="1340768"/>
            <a:ext cx="7632700" cy="4194175"/>
          </a:xfrm>
        </p:spPr>
        <p:txBody>
          <a:bodyPr/>
          <a:lstStyle/>
          <a:p>
            <a:r>
              <a:rPr lang="en-US" altLang="zh-CN" sz="2400" dirty="0" smtClean="0">
                <a:latin typeface="+mn-ea"/>
              </a:rPr>
              <a:t>1.</a:t>
            </a:r>
            <a:r>
              <a:rPr lang="zh-CN" altLang="en-US" sz="2400" dirty="0" smtClean="0">
                <a:latin typeface="+mn-ea"/>
              </a:rPr>
              <a:t>继续优化目前的脚本：</a:t>
            </a:r>
            <a:endParaRPr lang="en-US" altLang="zh-CN" sz="2400" dirty="0" smtClean="0">
              <a:latin typeface="+mn-ea"/>
            </a:endParaRPr>
          </a:p>
          <a:p>
            <a:pPr marL="457200" lvl="1" indent="0">
              <a:buNone/>
            </a:pPr>
            <a:r>
              <a:rPr lang="en-US" altLang="zh-CN" dirty="0">
                <a:latin typeface="+mn-ea"/>
              </a:rPr>
              <a:t> </a:t>
            </a:r>
            <a:r>
              <a:rPr lang="en-US" altLang="zh-CN" dirty="0" smtClean="0">
                <a:latin typeface="+mn-ea"/>
              </a:rPr>
              <a:t>1.1</a:t>
            </a:r>
            <a:r>
              <a:rPr lang="zh-CN" altLang="en-US" dirty="0" smtClean="0">
                <a:latin typeface="+mn-ea"/>
              </a:rPr>
              <a:t>实现多线程解析</a:t>
            </a:r>
            <a:r>
              <a:rPr lang="en-US" altLang="zh-CN" dirty="0" smtClean="0">
                <a:latin typeface="+mn-ea"/>
              </a:rPr>
              <a:t>xml</a:t>
            </a:r>
            <a:r>
              <a:rPr lang="zh-CN" altLang="en-US" dirty="0" smtClean="0">
                <a:latin typeface="+mn-ea"/>
              </a:rPr>
              <a:t>文件</a:t>
            </a:r>
            <a:endParaRPr lang="en-US" altLang="zh-CN" dirty="0">
              <a:latin typeface="+mn-ea"/>
            </a:endParaRPr>
          </a:p>
          <a:p>
            <a:pPr marL="457200" lvl="1" indent="0">
              <a:buNone/>
            </a:pPr>
            <a:r>
              <a:rPr lang="en-US" altLang="zh-CN" dirty="0" smtClean="0">
                <a:latin typeface="+mn-ea"/>
              </a:rPr>
              <a:t> 1.2</a:t>
            </a:r>
            <a:r>
              <a:rPr lang="zh-CN" altLang="en-US" dirty="0">
                <a:latin typeface="+mn-ea"/>
              </a:rPr>
              <a:t>精简</a:t>
            </a:r>
            <a:r>
              <a:rPr lang="zh-CN" altLang="en-US" dirty="0" smtClean="0">
                <a:latin typeface="+mn-ea"/>
              </a:rPr>
              <a:t>数据结构</a:t>
            </a:r>
            <a:endParaRPr lang="en-US" altLang="zh-CN" dirty="0" smtClean="0">
              <a:latin typeface="+mn-ea"/>
            </a:endParaRPr>
          </a:p>
          <a:p>
            <a:r>
              <a:rPr lang="en-US" altLang="zh-CN" sz="2400" dirty="0">
                <a:latin typeface="+mn-ea"/>
              </a:rPr>
              <a:t>2.</a:t>
            </a:r>
            <a:r>
              <a:rPr lang="zh-CN" altLang="en-US" sz="2400" dirty="0">
                <a:latin typeface="+mn-ea"/>
              </a:rPr>
              <a:t>学习</a:t>
            </a:r>
            <a:r>
              <a:rPr lang="en-US" altLang="zh-CN" sz="2400" dirty="0">
                <a:latin typeface="+mn-ea"/>
              </a:rPr>
              <a:t>LTE</a:t>
            </a:r>
            <a:r>
              <a:rPr lang="zh-CN" altLang="en-US" sz="2400" dirty="0">
                <a:latin typeface="+mn-ea"/>
              </a:rPr>
              <a:t>小区相关知识，尽快融入小区开发小组：</a:t>
            </a:r>
            <a:endParaRPr lang="en-US" altLang="zh-CN" sz="2400" dirty="0">
              <a:latin typeface="+mn-ea"/>
            </a:endParaRPr>
          </a:p>
          <a:p>
            <a:pPr marL="457200" lvl="1" indent="0">
              <a:buNone/>
            </a:pPr>
            <a:r>
              <a:rPr lang="en-US" altLang="zh-CN" dirty="0">
                <a:latin typeface="+mn-ea"/>
              </a:rPr>
              <a:t> </a:t>
            </a:r>
            <a:r>
              <a:rPr lang="en-US" altLang="zh-CN" dirty="0">
                <a:latin typeface="+mn-ea"/>
              </a:rPr>
              <a:t> 2.1</a:t>
            </a:r>
            <a:r>
              <a:rPr lang="zh-CN" altLang="en-US" dirty="0">
                <a:latin typeface="+mn-ea"/>
              </a:rPr>
              <a:t>大致了解</a:t>
            </a:r>
            <a:r>
              <a:rPr lang="en-US" altLang="zh-CN" dirty="0">
                <a:latin typeface="+mn-ea"/>
              </a:rPr>
              <a:t>LTE</a:t>
            </a:r>
            <a:r>
              <a:rPr lang="zh-CN" altLang="en-US" dirty="0">
                <a:latin typeface="+mn-ea"/>
              </a:rPr>
              <a:t>三层架构</a:t>
            </a:r>
            <a:endParaRPr lang="en-US" altLang="zh-CN" dirty="0">
              <a:latin typeface="+mn-ea"/>
            </a:endParaRPr>
          </a:p>
          <a:p>
            <a:pPr marL="457200" lvl="1" indent="0">
              <a:buNone/>
            </a:pPr>
            <a:r>
              <a:rPr lang="en-US" altLang="zh-CN" dirty="0" smtClean="0">
                <a:latin typeface="+mn-ea"/>
              </a:rPr>
              <a:t>  2.2 </a:t>
            </a:r>
            <a:r>
              <a:rPr lang="zh-CN" altLang="en-US" dirty="0">
                <a:latin typeface="+mn-ea"/>
              </a:rPr>
              <a:t>学习开发过程中的常用工具，例如</a:t>
            </a:r>
            <a:r>
              <a:rPr lang="en-US" altLang="zh-CN" dirty="0" err="1">
                <a:latin typeface="+mn-ea"/>
              </a:rPr>
              <a:t>nextcode</a:t>
            </a:r>
            <a:r>
              <a:rPr lang="zh-CN" altLang="en-US" dirty="0">
                <a:latin typeface="+mn-ea"/>
              </a:rPr>
              <a:t>，</a:t>
            </a:r>
            <a:r>
              <a:rPr lang="en-US" altLang="zh-CN" dirty="0" err="1">
                <a:latin typeface="+mn-ea"/>
              </a:rPr>
              <a:t>svn</a:t>
            </a:r>
            <a:endParaRPr lang="en-US" altLang="zh-CN" dirty="0">
              <a:latin typeface="+mn-ea"/>
            </a:endParaRPr>
          </a:p>
        </p:txBody>
      </p:sp>
    </p:spTree>
  </p:cSld>
  <p:clrMapOvr>
    <a:masterClrMapping/>
  </p:clrMapOvr>
  <p:transition advClick="0" advTm="8000">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1"/>
          <p:cNvSpPr>
            <a:spLocks noGrp="1"/>
          </p:cNvSpPr>
          <p:nvPr>
            <p:ph type="dt" sz="half" idx="10"/>
          </p:nvPr>
        </p:nvSpPr>
        <p:spPr/>
        <p:txBody>
          <a:bodyPr/>
          <a:lstStyle/>
          <a:p>
            <a:r>
              <a:rPr lang="en-US" altLang="zh-CN"/>
              <a:t>Page </a:t>
            </a:r>
            <a:fld id="{74F03C57-4E4A-4EE2-89DE-DB8E2654942A}" type="slidenum">
              <a:rPr lang="en-US" altLang="zh-CN"/>
              <a:pPr/>
              <a:t>18</a:t>
            </a:fld>
            <a:endParaRPr lang="en-US" altLang="zh-CN"/>
          </a:p>
        </p:txBody>
      </p:sp>
      <p:sp>
        <p:nvSpPr>
          <p:cNvPr id="803842" name="Rectangle 2"/>
          <p:cNvSpPr>
            <a:spLocks noChangeArrowheads="1"/>
          </p:cNvSpPr>
          <p:nvPr/>
        </p:nvSpPr>
        <p:spPr bwMode="auto">
          <a:xfrm>
            <a:off x="1156172" y="332656"/>
            <a:ext cx="2407716" cy="685800"/>
          </a:xfrm>
          <a:prstGeom prst="rect">
            <a:avLst/>
          </a:prstGeom>
          <a:noFill/>
          <a:ln w="9525">
            <a:noFill/>
            <a:miter lim="800000"/>
            <a:headEnd/>
            <a:tailEnd/>
          </a:ln>
          <a:effectLst>
            <a:outerShdw dist="28398" dir="1593903" algn="ctr" rotWithShape="0">
              <a:schemeClr val="folHlink"/>
            </a:outerShdw>
          </a:effectLst>
        </p:spPr>
        <p:txBody>
          <a:bodyPr anchor="ctr"/>
          <a:lstStyle/>
          <a:p>
            <a:endParaRPr lang="zh-CN" altLang="en-US" sz="2700" b="1" dirty="0">
              <a:latin typeface="FrutigerNext LT Medium" pitchFamily="34" charset="0"/>
              <a:ea typeface="黑体" pitchFamily="2" charset="-122"/>
            </a:endParaRPr>
          </a:p>
        </p:txBody>
      </p:sp>
      <p:sp>
        <p:nvSpPr>
          <p:cNvPr id="803843" name="Text Box 3"/>
          <p:cNvSpPr txBox="1">
            <a:spLocks noChangeArrowheads="1"/>
          </p:cNvSpPr>
          <p:nvPr/>
        </p:nvSpPr>
        <p:spPr bwMode="auto">
          <a:xfrm>
            <a:off x="1115616" y="1556792"/>
            <a:ext cx="6697663" cy="1569660"/>
          </a:xfrm>
          <a:prstGeom prst="rect">
            <a:avLst/>
          </a:prstGeom>
          <a:noFill/>
          <a:ln w="9525" algn="ctr">
            <a:noFill/>
            <a:miter lim="800000"/>
            <a:headEnd/>
            <a:tailEnd/>
          </a:ln>
          <a:effectLst/>
        </p:spPr>
        <p:txBody>
          <a:bodyPr>
            <a:spAutoFit/>
          </a:bodyPr>
          <a:lstStyle/>
          <a:p>
            <a:pPr marL="71438" indent="-71438" defTabSz="442913">
              <a:spcBef>
                <a:spcPct val="50000"/>
              </a:spcBef>
              <a:buClr>
                <a:srgbClr val="808080"/>
              </a:buClr>
              <a:buSzPct val="90000"/>
              <a:buFont typeface="Monotype Sorts" pitchFamily="2" charset="2"/>
              <a:buNone/>
            </a:pPr>
            <a:r>
              <a:rPr lang="zh-CN" altLang="en-US" sz="2400" dirty="0" smtClean="0">
                <a:solidFill>
                  <a:srgbClr val="FF3300"/>
                </a:solidFill>
              </a:rPr>
              <a:t>感谢导师</a:t>
            </a:r>
            <a:r>
              <a:rPr lang="zh-CN" altLang="en-US" sz="2400" dirty="0" smtClean="0">
                <a:solidFill>
                  <a:srgbClr val="FF3300"/>
                </a:solidFill>
              </a:rPr>
              <a:t>、</a:t>
            </a:r>
            <a:r>
              <a:rPr lang="en-US" altLang="zh-CN" sz="2400" dirty="0">
                <a:solidFill>
                  <a:srgbClr val="FF3300"/>
                </a:solidFill>
              </a:rPr>
              <a:t>leader</a:t>
            </a:r>
            <a:r>
              <a:rPr lang="zh-CN" altLang="en-US" sz="2400" dirty="0" smtClean="0">
                <a:solidFill>
                  <a:srgbClr val="FF3300"/>
                </a:solidFill>
              </a:rPr>
              <a:t>！</a:t>
            </a:r>
            <a:endParaRPr lang="zh-CN" altLang="en-US" sz="2400" dirty="0">
              <a:solidFill>
                <a:srgbClr val="FF3300"/>
              </a:solidFill>
            </a:endParaRPr>
          </a:p>
          <a:p>
            <a:pPr marL="71438" indent="-71438" defTabSz="442913">
              <a:spcBef>
                <a:spcPct val="50000"/>
              </a:spcBef>
              <a:buClr>
                <a:srgbClr val="808080"/>
              </a:buClr>
              <a:buSzPct val="90000"/>
              <a:buFont typeface="Monotype Sorts" pitchFamily="2" charset="2"/>
              <a:buNone/>
            </a:pPr>
            <a:r>
              <a:rPr lang="zh-CN" altLang="en-US" sz="2400" dirty="0">
                <a:solidFill>
                  <a:srgbClr val="FF3300"/>
                </a:solidFill>
              </a:rPr>
              <a:t>感谢同事！</a:t>
            </a:r>
          </a:p>
          <a:p>
            <a:pPr marL="71438" indent="-71438" defTabSz="442913">
              <a:spcBef>
                <a:spcPct val="50000"/>
              </a:spcBef>
              <a:buClr>
                <a:srgbClr val="808080"/>
              </a:buClr>
              <a:buSzPct val="90000"/>
              <a:buFont typeface="Monotype Sorts" pitchFamily="2" charset="2"/>
              <a:buNone/>
            </a:pPr>
            <a:r>
              <a:rPr lang="zh-CN" altLang="en-US" sz="2400" dirty="0">
                <a:solidFill>
                  <a:srgbClr val="FF3300"/>
                </a:solidFill>
              </a:rPr>
              <a:t>感谢所有给过帮助和指导的人们！</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iterate type="lt">
                                    <p:tmPct val="5000"/>
                                  </p:iterate>
                                  <p:childTnLst>
                                    <p:set>
                                      <p:cBhvr>
                                        <p:cTn id="6" dur="1" fill="hold">
                                          <p:stCondLst>
                                            <p:cond delay="0"/>
                                          </p:stCondLst>
                                        </p:cTn>
                                        <p:tgtEl>
                                          <p:spTgt spid="803843"/>
                                        </p:tgtEl>
                                        <p:attrNameLst>
                                          <p:attrName>style.visibility</p:attrName>
                                        </p:attrNameLst>
                                      </p:cBhvr>
                                      <p:to>
                                        <p:strVal val="visible"/>
                                      </p:to>
                                    </p:set>
                                    <p:anim calcmode="lin" valueType="num">
                                      <p:cBhvr>
                                        <p:cTn id="7" dur="500" fill="hold"/>
                                        <p:tgtEl>
                                          <p:spTgt spid="803843"/>
                                        </p:tgtEl>
                                        <p:attrNameLst>
                                          <p:attrName>ppt_w</p:attrName>
                                        </p:attrNameLst>
                                      </p:cBhvr>
                                      <p:tavLst>
                                        <p:tav tm="0">
                                          <p:val>
                                            <p:fltVal val="0"/>
                                          </p:val>
                                        </p:tav>
                                        <p:tav tm="100000">
                                          <p:val>
                                            <p:strVal val="#ppt_w"/>
                                          </p:val>
                                        </p:tav>
                                      </p:tavLst>
                                    </p:anim>
                                    <p:anim calcmode="lin" valueType="num">
                                      <p:cBhvr>
                                        <p:cTn id="8" dur="500" fill="hold"/>
                                        <p:tgtEl>
                                          <p:spTgt spid="803843"/>
                                        </p:tgtEl>
                                        <p:attrNameLst>
                                          <p:attrName>ppt_h</p:attrName>
                                        </p:attrNameLst>
                                      </p:cBhvr>
                                      <p:tavLst>
                                        <p:tav tm="0">
                                          <p:val>
                                            <p:fltVal val="0"/>
                                          </p:val>
                                        </p:tav>
                                        <p:tav tm="100000">
                                          <p:val>
                                            <p:strVal val="#ppt_h"/>
                                          </p:val>
                                        </p:tav>
                                      </p:tavLst>
                                    </p:anim>
                                    <p:anim calcmode="lin" valueType="num">
                                      <p:cBhvr>
                                        <p:cTn id="9" dur="500" fill="hold"/>
                                        <p:tgtEl>
                                          <p:spTgt spid="803843"/>
                                        </p:tgtEl>
                                        <p:attrNameLst>
                                          <p:attrName>style.rotation</p:attrName>
                                        </p:attrNameLst>
                                      </p:cBhvr>
                                      <p:tavLst>
                                        <p:tav tm="0">
                                          <p:val>
                                            <p:fltVal val="90"/>
                                          </p:val>
                                        </p:tav>
                                        <p:tav tm="100000">
                                          <p:val>
                                            <p:fltVal val="0"/>
                                          </p:val>
                                        </p:tav>
                                      </p:tavLst>
                                    </p:anim>
                                    <p:animEffect transition="in" filter="fade">
                                      <p:cBhvr>
                                        <p:cTn id="10" dur="500"/>
                                        <p:tgtEl>
                                          <p:spTgt spid="8038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384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标题 1"/>
          <p:cNvSpPr>
            <a:spLocks noGrp="1"/>
          </p:cNvSpPr>
          <p:nvPr>
            <p:ph type="title"/>
          </p:nvPr>
        </p:nvSpPr>
        <p:spPr/>
        <p:txBody>
          <a:bodyPr/>
          <a:lstStyle/>
          <a:p>
            <a:r>
              <a:rPr lang="zh-CN" altLang="en-US" dirty="0" smtClean="0"/>
              <a:t>互动交流环节（无需胶片体现）</a:t>
            </a:r>
            <a:r>
              <a:rPr lang="en-US" altLang="zh-CN" dirty="0" smtClean="0"/>
              <a:t>10</a:t>
            </a:r>
            <a:r>
              <a:rPr lang="zh-CN" altLang="en-US" dirty="0" smtClean="0"/>
              <a:t>分钟</a:t>
            </a:r>
          </a:p>
        </p:txBody>
      </p:sp>
      <p:sp>
        <p:nvSpPr>
          <p:cNvPr id="3" name="内容占位符 2"/>
          <p:cNvSpPr>
            <a:spLocks noGrp="1"/>
          </p:cNvSpPr>
          <p:nvPr>
            <p:ph idx="1"/>
          </p:nvPr>
        </p:nvSpPr>
        <p:spPr>
          <a:xfrm>
            <a:off x="755650" y="1628775"/>
            <a:ext cx="7704138" cy="4194175"/>
          </a:xfrm>
        </p:spPr>
        <p:txBody>
          <a:bodyPr/>
          <a:lstStyle/>
          <a:p>
            <a:pPr>
              <a:lnSpc>
                <a:spcPct val="150000"/>
              </a:lnSpc>
              <a:defRPr/>
            </a:pPr>
            <a:r>
              <a:rPr lang="zh-CN" altLang="en-US" sz="2400" dirty="0" smtClean="0">
                <a:latin typeface="+mn-ea"/>
                <a:ea typeface="+mn-ea"/>
              </a:rPr>
              <a:t>评委的提问多会围绕业务或相关联的思考，自己平时要多学习、多积累，现场陈述才会令人满意。</a:t>
            </a:r>
            <a:endParaRPr lang="en-US" altLang="zh-CN" sz="2400" dirty="0" smtClean="0">
              <a:latin typeface="+mn-ea"/>
              <a:ea typeface="+mn-ea"/>
            </a:endParaRPr>
          </a:p>
          <a:p>
            <a:pPr lvl="1">
              <a:lnSpc>
                <a:spcPct val="150000"/>
              </a:lnSpc>
              <a:defRPr/>
            </a:pPr>
            <a:r>
              <a:rPr lang="zh-CN" altLang="en-US" sz="2000" dirty="0" smtClean="0">
                <a:latin typeface="+mn-ea"/>
              </a:rPr>
              <a:t>这个环节主要看对业务和工作的思考，之前可以做一些预设问题，和自己的导师、主管讨论咨询。</a:t>
            </a:r>
            <a:endParaRPr lang="en-US" altLang="zh-CN" sz="2000" dirty="0" smtClean="0">
              <a:latin typeface="+mn-ea"/>
            </a:endParaRPr>
          </a:p>
          <a:p>
            <a:pPr lvl="1">
              <a:lnSpc>
                <a:spcPct val="150000"/>
              </a:lnSpc>
              <a:defRPr/>
            </a:pPr>
            <a:endParaRPr lang="en-US" altLang="zh-CN" sz="2000" dirty="0" smtClean="0">
              <a:latin typeface="+mn-ea"/>
            </a:endParaRPr>
          </a:p>
        </p:txBody>
      </p:sp>
    </p:spTree>
  </p:cSld>
  <p:clrMapOvr>
    <a:masterClrMapping/>
  </p:clrMapOvr>
  <p:transition advClick="0" advTm="8000">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标题 1"/>
          <p:cNvSpPr>
            <a:spLocks noGrp="1"/>
          </p:cNvSpPr>
          <p:nvPr>
            <p:ph type="title"/>
          </p:nvPr>
        </p:nvSpPr>
        <p:spPr/>
        <p:txBody>
          <a:bodyPr/>
          <a:lstStyle/>
          <a:p>
            <a:r>
              <a:rPr lang="zh-CN" altLang="en-US" dirty="0" smtClean="0"/>
              <a:t>目录</a:t>
            </a:r>
          </a:p>
        </p:txBody>
      </p:sp>
      <p:graphicFrame>
        <p:nvGraphicFramePr>
          <p:cNvPr id="10285" name="Group 45"/>
          <p:cNvGraphicFramePr>
            <a:graphicFrameLocks noGrp="1"/>
          </p:cNvGraphicFramePr>
          <p:nvPr>
            <p:ph idx="1"/>
            <p:extLst>
              <p:ext uri="{D42A27DB-BD31-4B8C-83A1-F6EECF244321}">
                <p14:modId xmlns:p14="http://schemas.microsoft.com/office/powerpoint/2010/main" val="2783290393"/>
              </p:ext>
            </p:extLst>
          </p:nvPr>
        </p:nvGraphicFramePr>
        <p:xfrm>
          <a:off x="1475656" y="1340768"/>
          <a:ext cx="6768752" cy="4536000"/>
        </p:xfrm>
        <a:graphic>
          <a:graphicData uri="http://schemas.openxmlformats.org/drawingml/2006/table">
            <a:tbl>
              <a:tblPr/>
              <a:tblGrid>
                <a:gridCol w="1014874"/>
                <a:gridCol w="5753878"/>
              </a:tblGrid>
              <a:tr h="6480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FFFFFF"/>
                          </a:solidFill>
                          <a:effectLst/>
                          <a:latin typeface="FrutigerNext LT Regular" pitchFamily="34" charset="0"/>
                          <a:ea typeface="华文细黑" pitchFamily="2" charset="-122"/>
                        </a:rPr>
                        <a:t>序号</a:t>
                      </a:r>
                    </a:p>
                  </a:txBody>
                  <a:tcPr marL="90000" marR="90000" marT="46800" marB="468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FFFFFF"/>
                          </a:solidFill>
                          <a:effectLst/>
                          <a:latin typeface="FrutigerNext LT Regular" pitchFamily="34" charset="0"/>
                          <a:ea typeface="华文细黑" pitchFamily="2" charset="-122"/>
                        </a:rPr>
                        <a:t>内容</a:t>
                      </a:r>
                    </a:p>
                  </a:txBody>
                  <a:tcPr marL="90000" marR="90000" marT="46800" marB="468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00000"/>
                    </a:solidFill>
                  </a:tcPr>
                </a:tc>
              </a:tr>
              <a:tr h="6480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FrutigerNext LT Regular" pitchFamily="34" charset="0"/>
                          <a:ea typeface="华文细黑" pitchFamily="2" charset="-122"/>
                        </a:rPr>
                        <a:t>1</a:t>
                      </a:r>
                      <a:endParaRPr kumimoji="0" lang="zh-CN" altLang="en-US" sz="1800" b="0" i="0" u="none" strike="noStrike" cap="none" normalizeH="0" baseline="0" dirty="0" smtClean="0">
                        <a:ln>
                          <a:noFill/>
                        </a:ln>
                        <a:solidFill>
                          <a:srgbClr val="000000"/>
                        </a:solidFill>
                        <a:effectLst/>
                        <a:latin typeface="FrutigerNext LT Regular" pitchFamily="34" charset="0"/>
                        <a:ea typeface="华文细黑" pitchFamily="2" charset="-122"/>
                      </a:endParaRPr>
                    </a:p>
                  </a:txBody>
                  <a:tcPr marL="90000" marR="90000" marT="46800" marB="468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FrutigerNext LT Regular" pitchFamily="34" charset="0"/>
                          <a:ea typeface="华文细黑" pitchFamily="2" charset="-122"/>
                        </a:rPr>
                        <a:t>个人基本情况介绍</a:t>
                      </a:r>
                    </a:p>
                  </a:txBody>
                  <a:tcPr marL="90000" marR="90000" marT="46800" marB="468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6480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FrutigerNext LT Regular" pitchFamily="34" charset="0"/>
                          <a:ea typeface="华文细黑" pitchFamily="2" charset="-122"/>
                        </a:rPr>
                        <a:t>2</a:t>
                      </a:r>
                      <a:endParaRPr kumimoji="0" lang="zh-CN" altLang="en-US" sz="1800" b="0" i="0" u="none" strike="noStrike" cap="none" normalizeH="0" baseline="0" dirty="0" smtClean="0">
                        <a:ln>
                          <a:noFill/>
                        </a:ln>
                        <a:solidFill>
                          <a:srgbClr val="000000"/>
                        </a:solidFill>
                        <a:effectLst/>
                        <a:latin typeface="FrutigerNext LT Regular" pitchFamily="34" charset="0"/>
                        <a:ea typeface="华文细黑" pitchFamily="2" charset="-122"/>
                      </a:endParaRPr>
                    </a:p>
                  </a:txBody>
                  <a:tcPr marL="90000" marR="90000" marT="46800" marB="468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FrutigerNext LT Regular" pitchFamily="34" charset="0"/>
                          <a:ea typeface="华文细黑" pitchFamily="2" charset="-122"/>
                        </a:rPr>
                        <a:t>实习期主要工作内容、完成情况及岗位适应情况介绍</a:t>
                      </a:r>
                    </a:p>
                  </a:txBody>
                  <a:tcPr marL="90000" marR="90000" marT="46800" marB="468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20000"/>
                        <a:lumOff val="80000"/>
                      </a:schemeClr>
                    </a:solidFill>
                  </a:tcPr>
                </a:tc>
              </a:tr>
              <a:tr h="6480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FrutigerNext LT Regular" pitchFamily="34" charset="0"/>
                          <a:ea typeface="华文细黑" pitchFamily="2" charset="-122"/>
                        </a:rPr>
                        <a:t>3</a:t>
                      </a:r>
                      <a:endParaRPr kumimoji="0" lang="zh-CN" altLang="en-US" sz="1800" b="0" i="0" u="none" strike="noStrike" cap="none" normalizeH="0" baseline="0" dirty="0" smtClean="0">
                        <a:ln>
                          <a:noFill/>
                        </a:ln>
                        <a:solidFill>
                          <a:srgbClr val="000000"/>
                        </a:solidFill>
                        <a:effectLst/>
                        <a:latin typeface="FrutigerNext LT Regular" pitchFamily="34" charset="0"/>
                        <a:ea typeface="华文细黑" pitchFamily="2" charset="-122"/>
                      </a:endParaRPr>
                    </a:p>
                  </a:txBody>
                  <a:tcPr marL="90000" marR="90000" marT="46800" marB="468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FrutigerNext LT Regular" pitchFamily="34" charset="0"/>
                          <a:ea typeface="华文细黑" pitchFamily="2" charset="-122"/>
                        </a:rPr>
                        <a:t>下一步学习</a:t>
                      </a:r>
                      <a:r>
                        <a:rPr kumimoji="0" lang="en-US" altLang="zh-CN" sz="1800" b="1" i="0" u="none" strike="noStrike" cap="none" normalizeH="0" baseline="0" dirty="0" smtClean="0">
                          <a:ln>
                            <a:noFill/>
                          </a:ln>
                          <a:solidFill>
                            <a:srgbClr val="000000"/>
                          </a:solidFill>
                          <a:effectLst/>
                          <a:latin typeface="FrutigerNext LT Regular" pitchFamily="34" charset="0"/>
                          <a:ea typeface="华文细黑" pitchFamily="2" charset="-122"/>
                        </a:rPr>
                        <a:t>/</a:t>
                      </a:r>
                      <a:r>
                        <a:rPr kumimoji="0" lang="zh-CN" altLang="en-US" sz="1800" b="1" i="0" u="none" strike="noStrike" cap="none" normalizeH="0" baseline="0" dirty="0" smtClean="0">
                          <a:ln>
                            <a:noFill/>
                          </a:ln>
                          <a:solidFill>
                            <a:srgbClr val="000000"/>
                          </a:solidFill>
                          <a:effectLst/>
                          <a:latin typeface="FrutigerNext LT Regular" pitchFamily="34" charset="0"/>
                          <a:ea typeface="华文细黑" pitchFamily="2" charset="-122"/>
                        </a:rPr>
                        <a:t>工作目标或计划</a:t>
                      </a:r>
                    </a:p>
                  </a:txBody>
                  <a:tcPr marL="90000" marR="90000" marT="46800" marB="468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20000"/>
                        <a:lumOff val="80000"/>
                      </a:schemeClr>
                    </a:solidFill>
                  </a:tcPr>
                </a:tc>
              </a:tr>
              <a:tr h="6480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FrutigerNext LT Regular" pitchFamily="34" charset="0"/>
                          <a:ea typeface="华文细黑" pitchFamily="2" charset="-122"/>
                        </a:rPr>
                        <a:t>3</a:t>
                      </a:r>
                      <a:endParaRPr kumimoji="0" lang="zh-CN" altLang="en-US" sz="1800" b="0" i="0" u="none" strike="noStrike" cap="none" normalizeH="0" baseline="0" dirty="0" smtClean="0">
                        <a:ln>
                          <a:noFill/>
                        </a:ln>
                        <a:solidFill>
                          <a:srgbClr val="000000"/>
                        </a:solidFill>
                        <a:effectLst/>
                        <a:latin typeface="FrutigerNext LT Regular" pitchFamily="34" charset="0"/>
                        <a:ea typeface="华文细黑" pitchFamily="2" charset="-122"/>
                      </a:endParaRPr>
                    </a:p>
                  </a:txBody>
                  <a:tcPr marL="90000" marR="90000" marT="46800" marB="468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FrutigerNext LT Regular" pitchFamily="34" charset="0"/>
                          <a:ea typeface="华文细黑" pitchFamily="2" charset="-122"/>
                        </a:rPr>
                        <a:t>实习期学习感悟及总结</a:t>
                      </a:r>
                    </a:p>
                  </a:txBody>
                  <a:tcPr marL="90000" marR="90000" marT="46800" marB="468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r>
              <a:tr h="6480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FrutigerNext LT Regular" pitchFamily="34" charset="0"/>
                          <a:ea typeface="华文细黑" pitchFamily="2" charset="-122"/>
                        </a:rPr>
                        <a:t>4</a:t>
                      </a:r>
                      <a:endParaRPr kumimoji="0" lang="zh-CN" altLang="en-US" sz="1800" b="0" i="0" u="none" strike="noStrike" cap="none" normalizeH="0" baseline="0" dirty="0" smtClean="0">
                        <a:ln>
                          <a:noFill/>
                        </a:ln>
                        <a:solidFill>
                          <a:srgbClr val="000000"/>
                        </a:solidFill>
                        <a:effectLst/>
                        <a:latin typeface="FrutigerNext LT Regular" pitchFamily="34" charset="0"/>
                        <a:ea typeface="华文细黑" pitchFamily="2" charset="-122"/>
                      </a:endParaRPr>
                    </a:p>
                  </a:txBody>
                  <a:tcPr marL="90000" marR="90000" marT="46800" marB="468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FrutigerNext LT Regular" pitchFamily="34" charset="0"/>
                          <a:ea typeface="华文细黑" pitchFamily="2" charset="-122"/>
                        </a:rPr>
                        <a:t>思想导师培养总结（新增）</a:t>
                      </a:r>
                    </a:p>
                  </a:txBody>
                  <a:tcPr marL="90000" marR="90000" marT="46800" marB="468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20000"/>
                        <a:lumOff val="80000"/>
                      </a:schemeClr>
                    </a:solidFill>
                  </a:tcPr>
                </a:tc>
              </a:tr>
              <a:tr h="6480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FrutigerNext LT Regular" pitchFamily="34" charset="0"/>
                          <a:ea typeface="华文细黑" pitchFamily="2" charset="-122"/>
                        </a:rPr>
                        <a:t>5</a:t>
                      </a:r>
                      <a:endParaRPr kumimoji="0" lang="zh-CN" altLang="en-US" sz="1800" b="0" i="0" u="none" strike="noStrike" cap="none" normalizeH="0" baseline="0" dirty="0" smtClean="0">
                        <a:ln>
                          <a:noFill/>
                        </a:ln>
                        <a:solidFill>
                          <a:srgbClr val="000000"/>
                        </a:solidFill>
                        <a:effectLst/>
                        <a:latin typeface="FrutigerNext LT Regular" pitchFamily="34" charset="0"/>
                        <a:ea typeface="华文细黑" pitchFamily="2" charset="-122"/>
                      </a:endParaRPr>
                    </a:p>
                  </a:txBody>
                  <a:tcPr marL="90000" marR="90000" marT="46800" marB="468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FrutigerNext LT Regular" pitchFamily="34" charset="0"/>
                          <a:ea typeface="华文细黑" pitchFamily="2" charset="-122"/>
                        </a:rPr>
                        <a:t>互动交流环节</a:t>
                      </a:r>
                    </a:p>
                  </a:txBody>
                  <a:tcPr marL="90000" marR="90000" marT="46800" marB="468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20000"/>
                        <a:lumOff val="80000"/>
                      </a:schemeClr>
                    </a:solidFill>
                  </a:tcPr>
                </a:tc>
              </a:tr>
            </a:tbl>
          </a:graphicData>
        </a:graphic>
      </p:graphicFrame>
      <p:graphicFrame>
        <p:nvGraphicFramePr>
          <p:cNvPr id="1026" name="Object 40"/>
          <p:cNvGraphicFramePr>
            <a:graphicFrameLocks noChangeAspect="1"/>
          </p:cNvGraphicFramePr>
          <p:nvPr/>
        </p:nvGraphicFramePr>
        <p:xfrm>
          <a:off x="535162" y="2205038"/>
          <a:ext cx="652462" cy="344487"/>
        </p:xfrm>
        <a:graphic>
          <a:graphicData uri="http://schemas.openxmlformats.org/presentationml/2006/ole">
            <mc:AlternateContent xmlns:mc="http://schemas.openxmlformats.org/markup-compatibility/2006">
              <mc:Choice xmlns:v="urn:schemas-microsoft-com:vml" Requires="v">
                <p:oleObj spid="_x0000_s1033" name="绘图" r:id="rId4" imgW="3333600" imgH="1638000" progId="">
                  <p:embed/>
                </p:oleObj>
              </mc:Choice>
              <mc:Fallback>
                <p:oleObj name="绘图" r:id="rId4" imgW="3333600" imgH="1638000" progId="">
                  <p:embed/>
                  <p:pic>
                    <p:nvPicPr>
                      <p:cNvPr id="0" name="Object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5162" y="2205038"/>
                        <a:ext cx="652462" cy="34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advClick="0" advTm="8000">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8000">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en-US" altLang="zh-CN" sz="2800" dirty="0" smtClean="0"/>
              <a:t/>
            </a:r>
            <a:br>
              <a:rPr lang="en-US" altLang="zh-CN" sz="2800" dirty="0" smtClean="0"/>
            </a:br>
            <a:r>
              <a:rPr lang="zh-CN" altLang="en-US" sz="2800" dirty="0" smtClean="0"/>
              <a:t>个人基本情况介绍</a:t>
            </a:r>
            <a:br>
              <a:rPr lang="zh-CN" altLang="en-US" sz="2800" dirty="0" smtClean="0"/>
            </a:br>
            <a:endParaRPr lang="zh-CN" altLang="en-US" sz="2800" dirty="0" smtClean="0"/>
          </a:p>
        </p:txBody>
      </p:sp>
      <p:graphicFrame>
        <p:nvGraphicFramePr>
          <p:cNvPr id="2" name="内容占位符 1"/>
          <p:cNvGraphicFramePr>
            <a:graphicFrameLocks noGrp="1"/>
          </p:cNvGraphicFramePr>
          <p:nvPr>
            <p:ph idx="1"/>
            <p:extLst>
              <p:ext uri="{D42A27DB-BD31-4B8C-83A1-F6EECF244321}">
                <p14:modId xmlns:p14="http://schemas.microsoft.com/office/powerpoint/2010/main" val="3648430768"/>
              </p:ext>
            </p:extLst>
          </p:nvPr>
        </p:nvGraphicFramePr>
        <p:xfrm>
          <a:off x="741332" y="1412776"/>
          <a:ext cx="7272734" cy="35460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advClick="0" advTm="8000">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a:spLocks/>
          </p:cNvSpPr>
          <p:nvPr/>
        </p:nvSpPr>
        <p:spPr>
          <a:xfrm>
            <a:off x="539552" y="332656"/>
            <a:ext cx="7632700" cy="871537"/>
          </a:xfrm>
          <a:prstGeom prst="rect">
            <a:avLst/>
          </a:prstGeom>
        </p:spPr>
        <p:txBody>
          <a:bodyPr/>
          <a:lst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2pPr>
            <a:lvl3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3pPr>
            <a:lvl4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4pPr>
            <a:lvl5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a:lstStyle>
          <a:p>
            <a:r>
              <a:rPr lang="en-US" sz="2800" dirty="0"/>
              <a:t>1</a:t>
            </a:r>
            <a:r>
              <a:rPr lang="en-US" altLang="zh-CN" sz="2800" dirty="0" smtClean="0"/>
              <a:t>.</a:t>
            </a:r>
            <a:r>
              <a:rPr lang="zh-CN" altLang="en-US" sz="2800" dirty="0" smtClean="0"/>
              <a:t>任务背景</a:t>
            </a:r>
            <a:endParaRPr lang="en-US" altLang="zh-CN" sz="2800" dirty="0"/>
          </a:p>
        </p:txBody>
      </p:sp>
      <p:sp>
        <p:nvSpPr>
          <p:cNvPr id="5" name="圆角矩形 4"/>
          <p:cNvSpPr/>
          <p:nvPr/>
        </p:nvSpPr>
        <p:spPr bwMode="auto">
          <a:xfrm>
            <a:off x="2301043" y="1518538"/>
            <a:ext cx="6192688" cy="3888432"/>
          </a:xfrm>
          <a:prstGeom prst="roundRect">
            <a:avLst/>
          </a:prstGeom>
          <a:solidFill>
            <a:schemeClr val="accent5">
              <a:lumMod val="75000"/>
              <a:alpha val="95000"/>
            </a:schemeClr>
          </a:solidFill>
          <a:ln>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6" name="文本框 5"/>
          <p:cNvSpPr txBox="1"/>
          <p:nvPr/>
        </p:nvSpPr>
        <p:spPr>
          <a:xfrm>
            <a:off x="2627784" y="2068650"/>
            <a:ext cx="5654621" cy="646331"/>
          </a:xfrm>
          <a:prstGeom prst="rect">
            <a:avLst/>
          </a:prstGeom>
          <a:noFill/>
        </p:spPr>
        <p:txBody>
          <a:bodyPr wrap="square" rtlCol="0">
            <a:spAutoFit/>
          </a:bodyPr>
          <a:lstStyle/>
          <a:p>
            <a:r>
              <a:rPr lang="en-US" altLang="zh-CN" dirty="0" smtClean="0"/>
              <a:t>1.1</a:t>
            </a:r>
            <a:r>
              <a:rPr lang="zh-CN" altLang="en-US" dirty="0" smtClean="0"/>
              <a:t>实际小区配置过程中存在小区和基带的一对多关系</a:t>
            </a:r>
            <a:endParaRPr lang="en-US" altLang="zh-CN" dirty="0" smtClean="0"/>
          </a:p>
          <a:p>
            <a:endParaRPr lang="en-US" dirty="0"/>
          </a:p>
        </p:txBody>
      </p:sp>
      <p:sp>
        <p:nvSpPr>
          <p:cNvPr id="7" name="文本框 6"/>
          <p:cNvSpPr txBox="1"/>
          <p:nvPr/>
        </p:nvSpPr>
        <p:spPr>
          <a:xfrm>
            <a:off x="2627784" y="2816423"/>
            <a:ext cx="5616476" cy="646331"/>
          </a:xfrm>
          <a:prstGeom prst="rect">
            <a:avLst/>
          </a:prstGeom>
          <a:noFill/>
        </p:spPr>
        <p:txBody>
          <a:bodyPr wrap="square" rtlCol="0">
            <a:spAutoFit/>
          </a:bodyPr>
          <a:lstStyle/>
          <a:p>
            <a:r>
              <a:rPr lang="en-US" altLang="zh-CN" dirty="0" smtClean="0"/>
              <a:t>1.2</a:t>
            </a:r>
            <a:r>
              <a:rPr lang="zh-CN" altLang="en-US" dirty="0" smtClean="0"/>
              <a:t>这种关系对于</a:t>
            </a:r>
            <a:r>
              <a:rPr lang="en-US" altLang="zh-CN" dirty="0" smtClean="0"/>
              <a:t>3G</a:t>
            </a:r>
            <a:r>
              <a:rPr lang="zh-CN" altLang="en-US" dirty="0" smtClean="0"/>
              <a:t>具有实际意义，但对于</a:t>
            </a:r>
            <a:r>
              <a:rPr lang="en-US" altLang="zh-CN" dirty="0" smtClean="0"/>
              <a:t>LTE</a:t>
            </a:r>
            <a:r>
              <a:rPr lang="zh-CN" altLang="en-US" dirty="0" smtClean="0"/>
              <a:t>的小区开发是一种冗余现象</a:t>
            </a:r>
            <a:endParaRPr lang="en-US" dirty="0"/>
          </a:p>
        </p:txBody>
      </p:sp>
      <p:sp>
        <p:nvSpPr>
          <p:cNvPr id="8" name="文本框 7"/>
          <p:cNvSpPr txBox="1"/>
          <p:nvPr/>
        </p:nvSpPr>
        <p:spPr>
          <a:xfrm>
            <a:off x="2661157" y="3746774"/>
            <a:ext cx="5472460" cy="369332"/>
          </a:xfrm>
          <a:prstGeom prst="rect">
            <a:avLst/>
          </a:prstGeom>
          <a:noFill/>
        </p:spPr>
        <p:txBody>
          <a:bodyPr wrap="square" rtlCol="0">
            <a:spAutoFit/>
          </a:bodyPr>
          <a:lstStyle/>
          <a:p>
            <a:r>
              <a:rPr lang="en-US" altLang="zh-CN" dirty="0" smtClean="0"/>
              <a:t>1.3</a:t>
            </a:r>
            <a:r>
              <a:rPr lang="zh-CN" altLang="en-US" dirty="0" smtClean="0"/>
              <a:t>在站点升级过程中，这种关系可能导致升级失败</a:t>
            </a:r>
            <a:endParaRPr lang="en-US" dirty="0"/>
          </a:p>
        </p:txBody>
      </p:sp>
    </p:spTree>
    <p:extLst>
      <p:ext uri="{BB962C8B-B14F-4D97-AF65-F5344CB8AC3E}">
        <p14:creationId xmlns:p14="http://schemas.microsoft.com/office/powerpoint/2010/main" val="41050163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755650" y="325438"/>
            <a:ext cx="7632700" cy="871537"/>
          </a:xfrm>
          <a:prstGeom prst="rect">
            <a:avLst/>
          </a:prstGeom>
        </p:spPr>
        <p:txBody>
          <a:bodyPr/>
          <a:lst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2pPr>
            <a:lvl3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3pPr>
            <a:lvl4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4pPr>
            <a:lvl5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a:lstStyle>
          <a:p>
            <a:r>
              <a:rPr lang="en-US" altLang="zh-CN" sz="2800" dirty="0" smtClean="0"/>
              <a:t>2.</a:t>
            </a:r>
            <a:r>
              <a:rPr lang="zh-CN" altLang="en-US" sz="2800" dirty="0" smtClean="0"/>
              <a:t>功能点</a:t>
            </a:r>
            <a:endParaRPr lang="en-US" altLang="zh-CN" sz="2800" dirty="0"/>
          </a:p>
        </p:txBody>
      </p:sp>
      <p:graphicFrame>
        <p:nvGraphicFramePr>
          <p:cNvPr id="4" name="图示 3"/>
          <p:cNvGraphicFramePr/>
          <p:nvPr>
            <p:extLst>
              <p:ext uri="{D42A27DB-BD31-4B8C-83A1-F6EECF244321}">
                <p14:modId xmlns:p14="http://schemas.microsoft.com/office/powerpoint/2010/main" val="2214736747"/>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615926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775768"/>
            <a:ext cx="3960440" cy="4896544"/>
          </a:xfrm>
          <a:prstGeom prst="rect">
            <a:avLst/>
          </a:prstGeom>
          <a:effectLst>
            <a:glow rad="63500">
              <a:schemeClr val="tx1"/>
            </a:glow>
          </a:effectLst>
        </p:spPr>
      </p:pic>
      <p:pic>
        <p:nvPicPr>
          <p:cNvPr id="6" name="图片 5"/>
          <p:cNvPicPr>
            <a:picLocks noChangeAspect="1"/>
          </p:cNvPicPr>
          <p:nvPr/>
        </p:nvPicPr>
        <p:blipFill>
          <a:blip r:embed="rId4"/>
          <a:stretch>
            <a:fillRect/>
          </a:stretch>
        </p:blipFill>
        <p:spPr>
          <a:xfrm>
            <a:off x="4642033" y="488371"/>
            <a:ext cx="3563851" cy="1458418"/>
          </a:xfrm>
          <a:prstGeom prst="rect">
            <a:avLst/>
          </a:prstGeom>
          <a:effectLst>
            <a:glow rad="63500">
              <a:schemeClr val="tx1"/>
            </a:glow>
          </a:effectLst>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42033" y="2244692"/>
            <a:ext cx="3897069" cy="1750321"/>
          </a:xfrm>
          <a:prstGeom prst="rect">
            <a:avLst/>
          </a:prstGeom>
          <a:effectLst>
            <a:glow rad="63500">
              <a:schemeClr val="accent4"/>
            </a:glow>
            <a:softEdge rad="0"/>
          </a:effectLst>
        </p:spPr>
      </p:pic>
      <p:pic>
        <p:nvPicPr>
          <p:cNvPr id="8" name="图片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49800" y="4409058"/>
            <a:ext cx="3902861" cy="1641522"/>
          </a:xfrm>
          <a:prstGeom prst="rect">
            <a:avLst/>
          </a:prstGeom>
          <a:effectLst>
            <a:glow rad="63500">
              <a:schemeClr val="accent4"/>
            </a:glow>
            <a:softEdge rad="0"/>
          </a:effectLst>
        </p:spPr>
      </p:pic>
      <p:sp>
        <p:nvSpPr>
          <p:cNvPr id="9" name="文本框 8"/>
          <p:cNvSpPr txBox="1"/>
          <p:nvPr/>
        </p:nvSpPr>
        <p:spPr>
          <a:xfrm>
            <a:off x="226296" y="406436"/>
            <a:ext cx="1800200" cy="369332"/>
          </a:xfrm>
          <a:prstGeom prst="rect">
            <a:avLst/>
          </a:prstGeom>
          <a:noFill/>
        </p:spPr>
        <p:txBody>
          <a:bodyPr wrap="square" rtlCol="0">
            <a:spAutoFit/>
          </a:bodyPr>
          <a:lstStyle/>
          <a:p>
            <a:r>
              <a:rPr lang="zh-CN" altLang="en-US" dirty="0" smtClean="0"/>
              <a:t>日志数据</a:t>
            </a:r>
            <a:endParaRPr lang="en-US" dirty="0"/>
          </a:p>
        </p:txBody>
      </p:sp>
      <p:sp>
        <p:nvSpPr>
          <p:cNvPr id="10" name="文本框 9"/>
          <p:cNvSpPr txBox="1"/>
          <p:nvPr/>
        </p:nvSpPr>
        <p:spPr>
          <a:xfrm>
            <a:off x="4677871" y="188640"/>
            <a:ext cx="1118265" cy="307777"/>
          </a:xfrm>
          <a:prstGeom prst="rect">
            <a:avLst/>
          </a:prstGeom>
          <a:noFill/>
        </p:spPr>
        <p:txBody>
          <a:bodyPr wrap="square" rtlCol="0">
            <a:spAutoFit/>
          </a:bodyPr>
          <a:lstStyle/>
          <a:p>
            <a:r>
              <a:rPr lang="zh-CN" altLang="en-US" sz="1400" dirty="0" smtClean="0"/>
              <a:t>小区信息</a:t>
            </a:r>
            <a:endParaRPr lang="en-US" sz="1400" dirty="0"/>
          </a:p>
        </p:txBody>
      </p:sp>
      <p:sp>
        <p:nvSpPr>
          <p:cNvPr id="11" name="文本框 10"/>
          <p:cNvSpPr txBox="1"/>
          <p:nvPr/>
        </p:nvSpPr>
        <p:spPr>
          <a:xfrm>
            <a:off x="4649800" y="1936915"/>
            <a:ext cx="1118265" cy="307777"/>
          </a:xfrm>
          <a:prstGeom prst="rect">
            <a:avLst/>
          </a:prstGeom>
          <a:noFill/>
        </p:spPr>
        <p:txBody>
          <a:bodyPr wrap="square" rtlCol="0">
            <a:spAutoFit/>
          </a:bodyPr>
          <a:lstStyle/>
          <a:p>
            <a:r>
              <a:rPr lang="zh-CN" altLang="en-US" sz="1400" dirty="0"/>
              <a:t>绑定信息</a:t>
            </a:r>
            <a:endParaRPr lang="en-US" sz="1400" dirty="0"/>
          </a:p>
        </p:txBody>
      </p:sp>
      <p:sp>
        <p:nvSpPr>
          <p:cNvPr id="12" name="文本框 11"/>
          <p:cNvSpPr txBox="1"/>
          <p:nvPr/>
        </p:nvSpPr>
        <p:spPr>
          <a:xfrm>
            <a:off x="4640328" y="4048147"/>
            <a:ext cx="1298119" cy="307777"/>
          </a:xfrm>
          <a:prstGeom prst="rect">
            <a:avLst/>
          </a:prstGeom>
          <a:noFill/>
        </p:spPr>
        <p:txBody>
          <a:bodyPr wrap="square" rtlCol="0">
            <a:spAutoFit/>
          </a:bodyPr>
          <a:lstStyle/>
          <a:p>
            <a:r>
              <a:rPr lang="zh-CN" altLang="en-US" sz="1400" dirty="0" smtClean="0"/>
              <a:t>基带信息</a:t>
            </a:r>
            <a:endParaRPr lang="en-US" sz="1400" dirty="0"/>
          </a:p>
        </p:txBody>
      </p:sp>
    </p:spTree>
    <p:extLst>
      <p:ext uri="{BB962C8B-B14F-4D97-AF65-F5344CB8AC3E}">
        <p14:creationId xmlns:p14="http://schemas.microsoft.com/office/powerpoint/2010/main" val="28522718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bwMode="auto">
          <a:xfrm>
            <a:off x="71500" y="764704"/>
            <a:ext cx="1296144" cy="1152128"/>
          </a:xfrm>
          <a:prstGeom prst="ellipse">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5" name="椭圆 4"/>
          <p:cNvSpPr/>
          <p:nvPr/>
        </p:nvSpPr>
        <p:spPr bwMode="auto">
          <a:xfrm>
            <a:off x="35496" y="3212976"/>
            <a:ext cx="1368152" cy="1368152"/>
          </a:xfrm>
          <a:prstGeom prst="ellipse">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6" name="右箭头 5"/>
          <p:cNvSpPr/>
          <p:nvPr/>
        </p:nvSpPr>
        <p:spPr bwMode="auto">
          <a:xfrm>
            <a:off x="1452138" y="3501008"/>
            <a:ext cx="1587660" cy="576064"/>
          </a:xfrm>
          <a:prstGeom prst="rightArrow">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7" name="右箭头 6"/>
          <p:cNvSpPr/>
          <p:nvPr/>
        </p:nvSpPr>
        <p:spPr bwMode="auto">
          <a:xfrm>
            <a:off x="1427893" y="1196752"/>
            <a:ext cx="1587660" cy="576064"/>
          </a:xfrm>
          <a:prstGeom prst="rightArrow">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9" name="椭圆 8"/>
          <p:cNvSpPr/>
          <p:nvPr/>
        </p:nvSpPr>
        <p:spPr bwMode="auto">
          <a:xfrm>
            <a:off x="7308304" y="1916832"/>
            <a:ext cx="1656184" cy="1584176"/>
          </a:xfrm>
          <a:prstGeom prst="ellipse">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pic>
        <p:nvPicPr>
          <p:cNvPr id="10" name="图片 9"/>
          <p:cNvPicPr>
            <a:picLocks noChangeAspect="1"/>
          </p:cNvPicPr>
          <p:nvPr/>
        </p:nvPicPr>
        <p:blipFill>
          <a:blip r:embed="rId2"/>
          <a:stretch>
            <a:fillRect/>
          </a:stretch>
        </p:blipFill>
        <p:spPr>
          <a:xfrm>
            <a:off x="3015553" y="280882"/>
            <a:ext cx="2900739" cy="2119771"/>
          </a:xfrm>
          <a:prstGeom prst="rect">
            <a:avLst/>
          </a:prstGeom>
        </p:spPr>
      </p:pic>
      <p:pic>
        <p:nvPicPr>
          <p:cNvPr id="12" name="图片 11"/>
          <p:cNvPicPr>
            <a:picLocks noChangeAspect="1"/>
          </p:cNvPicPr>
          <p:nvPr/>
        </p:nvPicPr>
        <p:blipFill>
          <a:blip r:embed="rId3"/>
          <a:stretch>
            <a:fillRect/>
          </a:stretch>
        </p:blipFill>
        <p:spPr>
          <a:xfrm>
            <a:off x="3121661" y="2996952"/>
            <a:ext cx="3893443" cy="2917865"/>
          </a:xfrm>
          <a:prstGeom prst="rect">
            <a:avLst/>
          </a:prstGeom>
        </p:spPr>
      </p:pic>
      <p:sp>
        <p:nvSpPr>
          <p:cNvPr id="13" name="加号 12"/>
          <p:cNvSpPr/>
          <p:nvPr/>
        </p:nvSpPr>
        <p:spPr bwMode="auto">
          <a:xfrm>
            <a:off x="6021081" y="2168860"/>
            <a:ext cx="1152128" cy="1080120"/>
          </a:xfrm>
          <a:prstGeom prst="mathPlus">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14" name="文本框 13"/>
          <p:cNvSpPr txBox="1"/>
          <p:nvPr/>
        </p:nvSpPr>
        <p:spPr>
          <a:xfrm>
            <a:off x="201996" y="1196752"/>
            <a:ext cx="1116124" cy="369332"/>
          </a:xfrm>
          <a:prstGeom prst="rect">
            <a:avLst/>
          </a:prstGeom>
          <a:noFill/>
        </p:spPr>
        <p:txBody>
          <a:bodyPr wrap="square" rtlCol="0">
            <a:spAutoFit/>
          </a:bodyPr>
          <a:lstStyle/>
          <a:p>
            <a:r>
              <a:rPr lang="zh-CN" altLang="en-US" dirty="0" smtClean="0"/>
              <a:t>日志</a:t>
            </a:r>
            <a:r>
              <a:rPr lang="zh-CN" altLang="en-US" dirty="0"/>
              <a:t>信息</a:t>
            </a:r>
            <a:endParaRPr lang="en-US" dirty="0"/>
          </a:p>
        </p:txBody>
      </p:sp>
      <p:sp>
        <p:nvSpPr>
          <p:cNvPr id="15" name="文本框 14"/>
          <p:cNvSpPr txBox="1"/>
          <p:nvPr/>
        </p:nvSpPr>
        <p:spPr>
          <a:xfrm>
            <a:off x="234528" y="3789040"/>
            <a:ext cx="1169119" cy="369332"/>
          </a:xfrm>
          <a:prstGeom prst="rect">
            <a:avLst/>
          </a:prstGeom>
          <a:noFill/>
        </p:spPr>
        <p:txBody>
          <a:bodyPr wrap="square" rtlCol="0">
            <a:spAutoFit/>
          </a:bodyPr>
          <a:lstStyle/>
          <a:p>
            <a:r>
              <a:rPr lang="zh-CN" altLang="en-US" dirty="0"/>
              <a:t>配置文件</a:t>
            </a:r>
            <a:endParaRPr lang="en-US" dirty="0"/>
          </a:p>
        </p:txBody>
      </p:sp>
      <p:sp>
        <p:nvSpPr>
          <p:cNvPr id="16" name="文本框 15"/>
          <p:cNvSpPr txBox="1"/>
          <p:nvPr/>
        </p:nvSpPr>
        <p:spPr>
          <a:xfrm>
            <a:off x="7668344" y="2523610"/>
            <a:ext cx="1195990" cy="370620"/>
          </a:xfrm>
          <a:prstGeom prst="rect">
            <a:avLst/>
          </a:prstGeom>
          <a:noFill/>
        </p:spPr>
        <p:txBody>
          <a:bodyPr wrap="square" rtlCol="0">
            <a:spAutoFit/>
          </a:bodyPr>
          <a:lstStyle/>
          <a:p>
            <a:r>
              <a:rPr lang="zh-CN" altLang="en-US" dirty="0" smtClean="0"/>
              <a:t>更正信息</a:t>
            </a:r>
            <a:endParaRPr lang="en-US" dirty="0"/>
          </a:p>
        </p:txBody>
      </p:sp>
      <p:sp>
        <p:nvSpPr>
          <p:cNvPr id="17" name="文本框 16"/>
          <p:cNvSpPr txBox="1"/>
          <p:nvPr/>
        </p:nvSpPr>
        <p:spPr>
          <a:xfrm>
            <a:off x="1481140" y="827420"/>
            <a:ext cx="1286108" cy="369332"/>
          </a:xfrm>
          <a:prstGeom prst="rect">
            <a:avLst/>
          </a:prstGeom>
          <a:noFill/>
        </p:spPr>
        <p:txBody>
          <a:bodyPr wrap="square" rtlCol="0">
            <a:spAutoFit/>
          </a:bodyPr>
          <a:lstStyle/>
          <a:p>
            <a:r>
              <a:rPr lang="en-US" altLang="zh-CN" dirty="0" err="1" smtClean="0"/>
              <a:t>processTxt</a:t>
            </a:r>
            <a:endParaRPr lang="en-US" dirty="0"/>
          </a:p>
        </p:txBody>
      </p:sp>
      <p:sp>
        <p:nvSpPr>
          <p:cNvPr id="18" name="文本框 17"/>
          <p:cNvSpPr txBox="1"/>
          <p:nvPr/>
        </p:nvSpPr>
        <p:spPr>
          <a:xfrm>
            <a:off x="1403647" y="3212976"/>
            <a:ext cx="1286108" cy="369332"/>
          </a:xfrm>
          <a:prstGeom prst="rect">
            <a:avLst/>
          </a:prstGeom>
          <a:noFill/>
        </p:spPr>
        <p:txBody>
          <a:bodyPr wrap="square" rtlCol="0">
            <a:spAutoFit/>
          </a:bodyPr>
          <a:lstStyle/>
          <a:p>
            <a:r>
              <a:rPr lang="en-US" altLang="zh-CN" dirty="0" err="1" smtClean="0"/>
              <a:t>processXml</a:t>
            </a:r>
            <a:endParaRPr lang="en-US" dirty="0"/>
          </a:p>
        </p:txBody>
      </p:sp>
      <p:sp>
        <p:nvSpPr>
          <p:cNvPr id="19" name="文本框 18"/>
          <p:cNvSpPr txBox="1"/>
          <p:nvPr/>
        </p:nvSpPr>
        <p:spPr>
          <a:xfrm>
            <a:off x="3671271" y="2329470"/>
            <a:ext cx="1800200" cy="369332"/>
          </a:xfrm>
          <a:prstGeom prst="rect">
            <a:avLst/>
          </a:prstGeom>
          <a:noFill/>
        </p:spPr>
        <p:txBody>
          <a:bodyPr wrap="square" rtlCol="0">
            <a:spAutoFit/>
          </a:bodyPr>
          <a:lstStyle/>
          <a:p>
            <a:r>
              <a:rPr lang="en-US" altLang="zh-CN" dirty="0" err="1" smtClean="0"/>
              <a:t>eNode</a:t>
            </a:r>
            <a:endParaRPr lang="en-US" dirty="0"/>
          </a:p>
        </p:txBody>
      </p:sp>
      <p:sp>
        <p:nvSpPr>
          <p:cNvPr id="20" name="文本框 19"/>
          <p:cNvSpPr txBox="1"/>
          <p:nvPr/>
        </p:nvSpPr>
        <p:spPr>
          <a:xfrm>
            <a:off x="3680012" y="5545911"/>
            <a:ext cx="1791459" cy="368906"/>
          </a:xfrm>
          <a:prstGeom prst="rect">
            <a:avLst/>
          </a:prstGeom>
          <a:noFill/>
        </p:spPr>
        <p:txBody>
          <a:bodyPr wrap="square" rtlCol="0">
            <a:spAutoFit/>
          </a:bodyPr>
          <a:lstStyle/>
          <a:p>
            <a:r>
              <a:rPr lang="en-US" altLang="zh-CN" dirty="0"/>
              <a:t>Site</a:t>
            </a:r>
            <a:endParaRPr lang="en-US" dirty="0"/>
          </a:p>
        </p:txBody>
      </p:sp>
    </p:spTree>
    <p:extLst>
      <p:ext uri="{BB962C8B-B14F-4D97-AF65-F5344CB8AC3E}">
        <p14:creationId xmlns:p14="http://schemas.microsoft.com/office/powerpoint/2010/main" val="28487837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extLst>
              <p:ext uri="{D42A27DB-BD31-4B8C-83A1-F6EECF244321}">
                <p14:modId xmlns:p14="http://schemas.microsoft.com/office/powerpoint/2010/main" val="3939615111"/>
              </p:ext>
            </p:extLst>
          </p:nvPr>
        </p:nvGraphicFramePr>
        <p:xfrm>
          <a:off x="1115616" y="0"/>
          <a:ext cx="8028384" cy="546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图片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78878" y="908720"/>
            <a:ext cx="6811287" cy="3851119"/>
          </a:xfrm>
          <a:prstGeom prst="rect">
            <a:avLst/>
          </a:prstGeom>
        </p:spPr>
      </p:pic>
    </p:spTree>
    <p:extLst>
      <p:ext uri="{BB962C8B-B14F-4D97-AF65-F5344CB8AC3E}">
        <p14:creationId xmlns:p14="http://schemas.microsoft.com/office/powerpoint/2010/main" val="10089399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2195736" y="3865"/>
            <a:ext cx="4855833" cy="6120680"/>
          </a:xfrm>
          <a:prstGeom prst="rect">
            <a:avLst/>
          </a:prstGeom>
        </p:spPr>
      </p:pic>
    </p:spTree>
    <p:extLst>
      <p:ext uri="{BB962C8B-B14F-4D97-AF65-F5344CB8AC3E}">
        <p14:creationId xmlns:p14="http://schemas.microsoft.com/office/powerpoint/2010/main" val="1503212888"/>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6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7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8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9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0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1511</TotalTime>
  <Words>1089</Words>
  <Application>Microsoft Office PowerPoint</Application>
  <PresentationFormat>全屏显示(4:3)</PresentationFormat>
  <Paragraphs>120</Paragraphs>
  <Slides>20</Slides>
  <Notes>10</Notes>
  <HiddenSlides>0</HiddenSlides>
  <MMClips>0</MMClips>
  <ScaleCrop>false</ScaleCrop>
  <HeadingPairs>
    <vt:vector size="8" baseType="variant">
      <vt:variant>
        <vt:lpstr>已用的字体</vt:lpstr>
      </vt:variant>
      <vt:variant>
        <vt:i4>12</vt:i4>
      </vt:variant>
      <vt:variant>
        <vt:lpstr>主题</vt:lpstr>
      </vt:variant>
      <vt:variant>
        <vt:i4>9</vt:i4>
      </vt:variant>
      <vt:variant>
        <vt:lpstr>嵌入 OLE 服务器</vt:lpstr>
      </vt:variant>
      <vt:variant>
        <vt:i4>1</vt:i4>
      </vt:variant>
      <vt:variant>
        <vt:lpstr>幻灯片标题</vt:lpstr>
      </vt:variant>
      <vt:variant>
        <vt:i4>20</vt:i4>
      </vt:variant>
    </vt:vector>
  </HeadingPairs>
  <TitlesOfParts>
    <vt:vector size="42" baseType="lpstr">
      <vt:lpstr>FrutigerNext LT Medium</vt:lpstr>
      <vt:lpstr>Monotype Sorts</vt:lpstr>
      <vt:lpstr>MS PGothic</vt:lpstr>
      <vt:lpstr>MS PGothic</vt:lpstr>
      <vt:lpstr>黑体</vt:lpstr>
      <vt:lpstr>华文细黑</vt:lpstr>
      <vt:lpstr>宋体</vt:lpstr>
      <vt:lpstr>Arial</vt:lpstr>
      <vt:lpstr>Calibri</vt:lpstr>
      <vt:lpstr>FrutigerNext LT Bold</vt:lpstr>
      <vt:lpstr>FrutigerNext LT Regular</vt:lpstr>
      <vt:lpstr>Wingdings</vt:lpstr>
      <vt:lpstr>Blank</vt:lpstr>
      <vt:lpstr>1_主题1</vt:lpstr>
      <vt:lpstr>4_主题1</vt:lpstr>
      <vt:lpstr>5_主题1</vt:lpstr>
      <vt:lpstr>6_主题1</vt:lpstr>
      <vt:lpstr>7_主题1</vt:lpstr>
      <vt:lpstr>8_主题1</vt:lpstr>
      <vt:lpstr>9_主题1</vt:lpstr>
      <vt:lpstr>10_主题1</vt:lpstr>
      <vt:lpstr>绘图</vt:lpstr>
      <vt:lpstr>PowerPoint 演示文稿</vt:lpstr>
      <vt:lpstr>目录</vt:lpstr>
      <vt:lpstr> 个人基本情况介绍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心得体会</vt:lpstr>
      <vt:lpstr> 下一步学习/工作目标和计划 </vt:lpstr>
      <vt:lpstr>PowerPoint 演示文稿</vt:lpstr>
      <vt:lpstr>互动交流环节（无需胶片体现）10分钟</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w00211372</dc:creator>
  <cp:lastModifiedBy>shenjinwei</cp:lastModifiedBy>
  <cp:revision>83</cp:revision>
  <dcterms:created xsi:type="dcterms:W3CDTF">2012-05-28T10:29:21Z</dcterms:created>
  <dcterms:modified xsi:type="dcterms:W3CDTF">2018-09-27T13:18:31Z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(5)jV4k6OSMQPUFmHq3GU3zg0M8wJAgV8ChTLDlERlFZsj2Exz1+WSWF8WlXhLQyhrp1svzs6NhDG04NAvcvcOuGGIEogYM/Mg0SHDW9PBALkH/rqIqOloPCG7nByt8P+3njYznaR2qn978YXvuQ1bx7clMGsXFukBsi2Y9ZdX+P2sHJ2VuZiEHNYnmryqzJmAD9J6WHcGQwadsjbvCewcUIPd7UXEf+OlqIANq9RJSSmNVxkrF</vt:lpwstr>
  </property>
  <property fmtid="{D5CDD505-2E9C-101B-9397-08002B2CF9AE}" pid="3" name="_ms_pID_7253431">
    <vt:lpwstr>cg1b+FsnLXhnemYJUzYRSb25Wi05wH6WpyUCvjbjqxgWQo/bH/d95qS0bdQDo8/5e9S+NosCLmBK+nxZ/osSXb9bGAUwoFlYfYFfh1AbpXeHvBviX+pl2lIOL3D6kK62n0E/xhw2YkShbkdSm+y1DacGRBm57KbrPyMR1CFM3yY0r9qn5kkbKL3iVc5Yl3XzGV4PCIMCyTzvdphNO6ZgcsDkhz3E607YPRwHPb0G9dUvJJSv</vt:lpwstr>
  </property>
  <property fmtid="{D5CDD505-2E9C-101B-9397-08002B2CF9AE}" pid="4" name="_ms_pID_7253432">
    <vt:lpwstr>tKPC/dt15hgNpi9NKRIbMWdbeC1M66FtrDJznFtWcqujC5KeoNw9baXrkeu+3BlXfbxIP5YQVA7R1/HsOBIb8eaZatxzfb2AEMQFi4iWXRbetc+HZ+yqWfMgOxFA1pSJTIxqjv2ODhOOLJvBOw0NkgnuzmOqVUVC846QVwqMyvfCI+pqmOW9JlNpeEVZRDmr5T5byxj9jWeyrE7DH8DNQzp4DIky0VEs8uTz3WXJnbjZj0j4</vt:lpwstr>
  </property>
  <property fmtid="{D5CDD505-2E9C-101B-9397-08002B2CF9AE}" pid="5" name="_ms_pID_7253433">
    <vt:lpwstr>jL4J+nQ1/aUnMhNBpTioT9EutjZzoUvzFagy5Iz8ZrkaAitFptkyFwh/9rW2Oqy4MDI/IFivoiVjR/HT3jVyovJS8uPdE1eavT8lTL33RMWqMrfiND7jzMRd8G0ays67+Kc1YtTFtQX3fhc46ao017SrtvlE4Qc+ngv8XQi/APIwde65KLqwZoFtWgp3sUagBaMfkZY7NVpY0ZXwec20pH6gYImtX1tfo7pagclviIqZi9Dh</vt:lpwstr>
  </property>
  <property fmtid="{D5CDD505-2E9C-101B-9397-08002B2CF9AE}" pid="6" name="_ms_pID_7253434">
    <vt:lpwstr>XtBXOUICHCx37QUusbZBKDEif0Kwj/Y7dnAOhomhBglJW4pJnH/0eEEvrY6bZKppVPyX4WFdEZy1okOga527xiX7fBzcVzDn9yNOa12yL55+H7kM2s9Q8fzitwObh8/oRcnRf/3abC6sMxS7UASiGOWfJM60J9uwEE4wZrxJ4N0AigOWQ0UaYChchwrn+M2sbHLDIcyhHxpHRpW+C6VN2uhwYrggM+y7WOhimk7jzUs=</vt:lpwstr>
  </property>
  <property fmtid="{D5CDD505-2E9C-101B-9397-08002B2CF9AE}" pid="7" name="_new_ms_pID_72543">
    <vt:lpwstr>(3)6tEc7SvblwiFAVKRyzRBFqsbd8TJKRNG6E1jQAJhPbuW1c+qL166cCZqwYHW44dOQU3+SvgP
RIZVmtBeu6VTGE6+BgbQmd130rcCFF3q6lyFYopu2pvqoM/rb8eKobFDjM6pUu2EOPYS+FD6
A8cTJmaiuvSnMqF6nLUx7FiQCDSBkET7LKH94ILoIqi2xvwgAv0wg0tMBghZiJ3oNfjDCGje
erdDLGgk3ow6guk7b/</vt:lpwstr>
  </property>
  <property fmtid="{D5CDD505-2E9C-101B-9397-08002B2CF9AE}" pid="8" name="_new_ms_pID_725431">
    <vt:lpwstr>EmX2WfBYltTfupIEVvHcQYpvWmoQ6QuyEAlumDYw5RbYXoCun2YQ+K
pmgy/sy4gwwQWsePWtLqt5/JECq14BZPe0+527a8TfkU+w/FVMBr+2ASFtLE6wr2P2IuI1MJ
dG4jqOw8BGQMMz7g8x4/KGf83b++ngx52GATCCkdIl+GBUVQKTQmfaaI8SYltW67oLa1u2n5
RNyZzTRhSoqEztLucchQJfzuf/usZIktNziw</vt:lpwstr>
  </property>
  <property fmtid="{D5CDD505-2E9C-101B-9397-08002B2CF9AE}" pid="9" name="_new_ms_pID_725432">
    <vt:lpwstr>itsdCD+LGtWF281RmKrhdhc2RcnupbrOFdfg
cZEckoVmdJ0qhpmFXCRLH4Q3paWLr8lWZ3tIFcDWXcahj6fTQQQ=</vt:lpwstr>
  </property>
  <property fmtid="{D5CDD505-2E9C-101B-9397-08002B2CF9AE}" pid="10" name="_2015_ms_pID_725343">
    <vt:lpwstr>(3)+qGd9s5DcyEkbqvlzIK5DdoSYn7W/cJSHFJtZgP8IijZSCmWU+qrTvKVfAMszyAZ+etH2RDq
5gk/pcMJzk4X786qj1QmSh0/sgYQaYiBsV2CyIzLPs7OK0fnVDoH1MX4bNhjLSnAigiFiDV5
0PHCCsRaDo+DuZk8z6t/GaJHQEuOaJgCSn5TilXqDi4kNi7+uWpUnAHxViV7H/0Bv8keVyrq
J5KtyCsRj5wDuBfXnP</vt:lpwstr>
  </property>
  <property fmtid="{D5CDD505-2E9C-101B-9397-08002B2CF9AE}" pid="11" name="_2015_ms_pID_7253431">
    <vt:lpwstr>bHMs0FHOA77I63ifwvonAL5L8GT0o5lzE0IM4ZZBnZzhBc3TmPJerr
s6+TnFIRMTOw2NczkApNbr/OASfuhuVnMXh6UyyeE8FJQ0fjrHqvwySvm6FmAWa3WpHe6BAS
t++L3rHfSXO6GKKkNWBEbFWc1JZqOYUctizRMSJBrCXOooir3axD7roDiZFBvFCb5cqzYSQ5
ob0I1DZvoL3bEbZbPpmX7JNMMHFLorduLRsa</vt:lpwstr>
  </property>
  <property fmtid="{D5CDD505-2E9C-101B-9397-08002B2CF9AE}" pid="12" name="_2015_ms_pID_7253432">
    <vt:lpwstr>XA==</vt:lpwstr>
  </property>
  <property fmtid="{D5CDD505-2E9C-101B-9397-08002B2CF9AE}" pid="13" name="_readonly">
    <vt:lpwstr/>
  </property>
  <property fmtid="{D5CDD505-2E9C-101B-9397-08002B2CF9AE}" pid="14" name="_change">
    <vt:lpwstr/>
  </property>
  <property fmtid="{D5CDD505-2E9C-101B-9397-08002B2CF9AE}" pid="15" name="_full-control">
    <vt:lpwstr/>
  </property>
  <property fmtid="{D5CDD505-2E9C-101B-9397-08002B2CF9AE}" pid="16" name="sflag">
    <vt:lpwstr>1538012086</vt:lpwstr>
  </property>
</Properties>
</file>