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C1581-79E5-4EF4-AA91-0DD6F5CFD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A3AEC6-3F7B-4F60-8A87-2DAB1A2C5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5E4B7B-6CAF-41E2-9E28-3A78E3D9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F2B6-74B7-4B04-95A4-F8DBCA3DC3BF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818E2F-54C4-45FE-A236-9F08A45A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BEAF7C-40E8-46CC-B98F-62D46C34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AC26-7F12-47B0-9BD5-2B0AB9052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58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6AB6D-1C8E-4776-877D-434B87E3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AD99C5-365D-49CF-B8C3-60F61A547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883041-2F25-4B60-8B43-B2A4FDD0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F2B6-74B7-4B04-95A4-F8DBCA3DC3BF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058E99-A5EF-467C-89E0-26C940E0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CE0FD1-C0E6-4E3A-9287-068A1A44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AC26-7F12-47B0-9BD5-2B0AB9052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02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7991456-B5ED-4738-BF8E-196E41137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DB40E6-39E0-4FCD-974E-8FEFA6A6B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292FF8-57C9-42EA-BB80-45E8B73F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F2B6-74B7-4B04-95A4-F8DBCA3DC3BF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37846F-5549-41FA-B516-9452DE85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6408BA-5854-4909-801C-9B2279A9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AC26-7F12-47B0-9BD5-2B0AB9052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59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85E964-A1B5-47FE-97F9-6FE712B1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66FBF7-BC3F-4B06-A5D4-91A4FFE06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19CE12-7120-49EA-81FB-70B23635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F2B6-74B7-4B04-95A4-F8DBCA3DC3BF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000B20-C7B8-40D5-9D1E-8B3C4969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CE9148-89CD-4E28-A3CF-EF86301C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AC26-7F12-47B0-9BD5-2B0AB9052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52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EC1B9-FC7D-4E6B-B961-51AE517D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FCF3A1-5BA2-4045-AAF3-D5CCA8355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902E86-FD3D-4B5E-AA3D-E4DA6FBC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F2B6-74B7-4B04-95A4-F8DBCA3DC3BF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143C62-BA3E-4BD1-AD48-34A91D10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6A5934-F3FD-4444-B998-94A60EB2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AC26-7F12-47B0-9BD5-2B0AB9052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20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C6FBC-D1BB-4A1A-97DD-EC2A496E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3C5825-9B07-44AE-8366-0F0BE36C7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5C1052-77F6-40CB-9804-7848659A1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3FE900-A29E-466F-9000-183903B9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F2B6-74B7-4B04-95A4-F8DBCA3DC3BF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D1CF56-DADB-4149-8734-C2A08155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583917-0AF6-4F86-80CA-14839F98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AC26-7F12-47B0-9BD5-2B0AB9052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54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00B9D-1195-4B01-AE9C-B20497F2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FA66A1-156F-428C-9829-B9F24FF3D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4C06D4-0B63-44C9-AB09-FD4C6F531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794815-BD7A-4795-BA34-7BBB8D6AF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BCA1C0-8651-45ED-91E1-4DB7622E9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63BD81-1162-4F67-80D6-6F084262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F2B6-74B7-4B04-95A4-F8DBCA3DC3BF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070D93-1C99-4969-B576-F557A33D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0C68887-9A02-498E-B018-97221ED7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AC26-7F12-47B0-9BD5-2B0AB9052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51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4097BA-7C90-4413-B79F-E90C4293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944E1F-4A47-45DE-AFD0-52BE1EDC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F2B6-74B7-4B04-95A4-F8DBCA3DC3BF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344BD1-3C86-4F79-B14D-39E43AE2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DABC9B-E7F3-4B82-A73C-0A92E261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AC26-7F12-47B0-9BD5-2B0AB9052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88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35C3562-6495-420A-BBD4-4536A450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F2B6-74B7-4B04-95A4-F8DBCA3DC3BF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A6B323-4F9E-4DF6-9068-BE747940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0EB95D-A7E4-42AB-A6CE-75D42FB4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AC26-7F12-47B0-9BD5-2B0AB9052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96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83015-756C-4F8E-ADF6-5C3ED51B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C4E0EA-8C08-477C-8D1F-F7B939DD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2433FE-838C-4C54-9116-E13FF8C13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B54127-6142-4FEA-96B5-8498E80B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F2B6-74B7-4B04-95A4-F8DBCA3DC3BF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1E9CF5-B4D2-4DC0-B158-87882192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931FCB-F9C5-4288-B03F-C679B85A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AC26-7F12-47B0-9BD5-2B0AB9052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20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2BF58F-8443-4A51-8DEA-C701D1B8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C6CA0BF-34CA-4183-AE1D-EF9C3A528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5586F6-E15C-4D01-A8BD-512C6FD9E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1FCF91-E81A-4D02-91F8-91A111C0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F2B6-74B7-4B04-95A4-F8DBCA3DC3BF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889559-63F6-492A-BD7D-7711C6FD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D78C18-4540-4940-AA89-722CEAAE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AC26-7F12-47B0-9BD5-2B0AB9052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83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696A05-988F-409B-A41F-C46D728D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AC1EED-60E5-45A0-916A-25DB5D22F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0DD987-0C6A-4FE7-A229-D7491C56A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F2B6-74B7-4B04-95A4-F8DBCA3DC3BF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64F425-ABBD-4894-AE29-138AACC30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1BFA5B-5422-4DB7-922D-8790EB204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AC26-7F12-47B0-9BD5-2B0AB9052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61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1914F-5ADF-4E16-9A48-0E5A6A244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95605C-858D-42D2-9FEF-1F80ABC4E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93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維祥 林</dc:creator>
  <cp:lastModifiedBy>維祥 林</cp:lastModifiedBy>
  <cp:revision>1</cp:revision>
  <dcterms:created xsi:type="dcterms:W3CDTF">2024-12-22T08:15:20Z</dcterms:created>
  <dcterms:modified xsi:type="dcterms:W3CDTF">2024-12-22T08:15:26Z</dcterms:modified>
</cp:coreProperties>
</file>