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E8B3-4649-4E45-A6ED-3BF7A93D9C3B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6B12-5C7E-46C6-9455-0C6853A9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wchart" TargetMode="External"/><Relationship Id="rId2" Type="http://schemas.openxmlformats.org/officeDocument/2006/relationships/hyperlink" Target="https://online.visual-paradig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Paradigm Online</a:t>
            </a:r>
          </a:p>
          <a:p>
            <a:pPr lvl="1"/>
            <a:r>
              <a:rPr lang="en-US" dirty="0" smtClean="0"/>
              <a:t>url: </a:t>
            </a:r>
            <a:r>
              <a:rPr lang="en-US" dirty="0" smtClean="0">
                <a:hlinkClick r:id="rId2"/>
              </a:rPr>
              <a:t>https://online.visual-paradigm.com/</a:t>
            </a:r>
            <a:endParaRPr lang="en-US" dirty="0" smtClean="0"/>
          </a:p>
          <a:p>
            <a:pPr lvl="1"/>
            <a:r>
              <a:rPr lang="en-US" dirty="0" smtClean="0"/>
              <a:t>Instructions</a:t>
            </a:r>
          </a:p>
          <a:p>
            <a:pPr lvl="2"/>
            <a:r>
              <a:rPr lang="en-US" dirty="0" smtClean="0"/>
              <a:t>Create a free account</a:t>
            </a:r>
          </a:p>
          <a:p>
            <a:pPr lvl="2"/>
            <a:r>
              <a:rPr lang="en-US" dirty="0" smtClean="0"/>
              <a:t>Activate account via e-mail</a:t>
            </a:r>
          </a:p>
          <a:p>
            <a:pPr lvl="1"/>
            <a:r>
              <a:rPr lang="en-US" dirty="0" smtClean="0"/>
              <a:t>Quick Overview</a:t>
            </a:r>
          </a:p>
          <a:p>
            <a:pPr lvl="2"/>
            <a:r>
              <a:rPr lang="en-US" dirty="0" smtClean="0"/>
              <a:t>Will be using Basic Flowchart</a:t>
            </a:r>
          </a:p>
          <a:p>
            <a:pPr lvl="2"/>
            <a:r>
              <a:rPr lang="en-US" dirty="0" smtClean="0"/>
              <a:t>Files are stored locally as XML (defaulting to your downloads folder in browser)</a:t>
            </a:r>
          </a:p>
          <a:p>
            <a:pPr lvl="2"/>
            <a:r>
              <a:rPr lang="en-US" dirty="0" smtClean="0">
                <a:hlinkClick r:id="rId3"/>
              </a:rPr>
              <a:t>https://en.wikipedia.org/wiki/Flowchart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2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 Matrix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56021" y="2163866"/>
            <a:ext cx="2627376" cy="210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Easy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60765" y="2163866"/>
            <a:ext cx="2627376" cy="210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920" y="1232440"/>
            <a:ext cx="257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Assessment Effort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8317" y="1690688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Feature Priority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38317" y="2069902"/>
            <a:ext cx="5449824" cy="0"/>
          </a:xfrm>
          <a:prstGeom prst="line">
            <a:avLst/>
          </a:prstGeom>
          <a:ln w="34925"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56021" y="4480625"/>
            <a:ext cx="2627376" cy="210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60765" y="4480625"/>
            <a:ext cx="2627376" cy="210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294475" y="4152472"/>
            <a:ext cx="43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Implementation Complexity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78653" y="2163865"/>
            <a:ext cx="79695" cy="4485427"/>
          </a:xfrm>
          <a:prstGeom prst="line">
            <a:avLst/>
          </a:prstGeom>
          <a:ln w="34925">
            <a:solidFill>
              <a:schemeClr val="accent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8258" y="1875354"/>
            <a:ext cx="3989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80/20 Rule</a:t>
            </a:r>
          </a:p>
          <a:p>
            <a:endParaRPr lang="en-US" dirty="0" smtClean="0"/>
          </a:p>
          <a:p>
            <a:r>
              <a:rPr lang="en-US" dirty="0" smtClean="0"/>
              <a:t>80% of coding is easy and takes 20% of the project’s time</a:t>
            </a:r>
          </a:p>
          <a:p>
            <a:endParaRPr lang="en-US" dirty="0"/>
          </a:p>
          <a:p>
            <a:r>
              <a:rPr lang="en-US" dirty="0" smtClean="0"/>
              <a:t>20% of coding is hard and takes 80% of the project’s time</a:t>
            </a:r>
          </a:p>
        </p:txBody>
      </p:sp>
    </p:spTree>
    <p:extLst>
      <p:ext uri="{BB962C8B-B14F-4D97-AF65-F5344CB8AC3E}">
        <p14:creationId xmlns:p14="http://schemas.microsoft.com/office/powerpoint/2010/main" val="132934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Challenge (1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Groups of 2 to 3 people</a:t>
            </a:r>
          </a:p>
          <a:p>
            <a:r>
              <a:rPr lang="en-US" dirty="0" smtClean="0"/>
              <a:t>Create a flowchart for the following scenario</a:t>
            </a:r>
          </a:p>
          <a:p>
            <a:pPr marL="457200" lvl="1" indent="0">
              <a:buNone/>
            </a:pPr>
            <a:r>
              <a:rPr lang="en-US" dirty="0" smtClean="0"/>
              <a:t>In 24 days from now, you will need to attend a party</a:t>
            </a:r>
          </a:p>
          <a:p>
            <a:pPr lvl="1">
              <a:buFontTx/>
              <a:buChar char="-"/>
            </a:pPr>
            <a:r>
              <a:rPr lang="en-US" dirty="0" smtClean="0"/>
              <a:t>It is 5 </a:t>
            </a:r>
            <a:r>
              <a:rPr lang="en-US" dirty="0" err="1" smtClean="0"/>
              <a:t>hrs</a:t>
            </a:r>
            <a:r>
              <a:rPr lang="en-US" dirty="0" smtClean="0"/>
              <a:t> away from you</a:t>
            </a:r>
          </a:p>
          <a:p>
            <a:pPr lvl="1">
              <a:buFontTx/>
              <a:buChar char="-"/>
            </a:pPr>
            <a:r>
              <a:rPr lang="en-US" dirty="0" smtClean="0"/>
              <a:t>It will start at 5pm and finish at 2am</a:t>
            </a:r>
          </a:p>
          <a:p>
            <a:pPr lvl="1">
              <a:buFontTx/>
              <a:buChar char="-"/>
            </a:pPr>
            <a:r>
              <a:rPr lang="en-US" dirty="0" smtClean="0"/>
              <a:t>It will be an 80’s period costume party</a:t>
            </a:r>
          </a:p>
          <a:p>
            <a:pPr lvl="1">
              <a:buFontTx/>
              <a:buChar char="-"/>
            </a:pPr>
            <a:r>
              <a:rPr lang="en-US" dirty="0" smtClean="0"/>
              <a:t>You will need to bring food to the party, a list is provided to you and you must choose one of the items on the list and notify the organizer in the next 10 days from now</a:t>
            </a:r>
          </a:p>
        </p:txBody>
      </p:sp>
    </p:spTree>
    <p:extLst>
      <p:ext uri="{BB962C8B-B14F-4D97-AF65-F5344CB8AC3E}">
        <p14:creationId xmlns:p14="http://schemas.microsoft.com/office/powerpoint/2010/main" val="322938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Solving</vt:lpstr>
      <vt:lpstr>Online App</vt:lpstr>
      <vt:lpstr>Risk Assessment Matrix</vt:lpstr>
      <vt:lpstr>Sample Challenge (1 hr)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Claude Gauthier</dc:creator>
  <cp:lastModifiedBy>Claude Gauthier</cp:lastModifiedBy>
  <cp:revision>5</cp:revision>
  <dcterms:created xsi:type="dcterms:W3CDTF">2019-06-19T09:51:07Z</dcterms:created>
  <dcterms:modified xsi:type="dcterms:W3CDTF">2019-07-17T13:58:30Z</dcterms:modified>
</cp:coreProperties>
</file>