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111" d="100"/>
          <a:sy n="111" d="100"/>
        </p:scale>
        <p:origin x="4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6/21/2019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Assignment (Draft)</a:t>
            </a:r>
            <a:endParaRPr lang="en-US" dirty="0"/>
          </a:p>
        </p:txBody>
      </p:sp>
      <p:sp>
        <p:nvSpPr>
          <p:cNvPr id="3" name="Subtitle 2"/>
          <p:cNvSpPr>
            <a:spLocks noGrp="1"/>
          </p:cNvSpPr>
          <p:nvPr>
            <p:ph type="subTitle" idx="1"/>
          </p:nvPr>
        </p:nvSpPr>
        <p:spPr/>
        <p:txBody>
          <a:bodyPr/>
          <a:lstStyle/>
          <a:p>
            <a:r>
              <a:rPr lang="en-US" dirty="0" smtClean="0"/>
              <a:t>JUMP June 2019</a:t>
            </a:r>
            <a:endParaRPr lang="en-US" dirty="0"/>
          </a:p>
        </p:txBody>
      </p:sp>
      <p:sp>
        <p:nvSpPr>
          <p:cNvPr id="4" name="TextBox 3"/>
          <p:cNvSpPr txBox="1"/>
          <p:nvPr/>
        </p:nvSpPr>
        <p:spPr>
          <a:xfrm>
            <a:off x="3051760" y="4429919"/>
            <a:ext cx="6259294" cy="1754326"/>
          </a:xfrm>
          <a:prstGeom prst="rect">
            <a:avLst/>
          </a:prstGeom>
          <a:noFill/>
        </p:spPr>
        <p:txBody>
          <a:bodyPr wrap="square" rtlCol="0">
            <a:spAutoFit/>
          </a:bodyPr>
          <a:lstStyle/>
          <a:p>
            <a:pPr algn="ctr"/>
            <a:r>
              <a:rPr lang="en-US" i="1" dirty="0" smtClean="0"/>
              <a:t>Disclaimer: This assignment will officially start after we finish our HTML / JS Overview along with the distribution of the HTML/Jasmine template and ensure we have proper GitHub workflow access.  For now, students can read the content of this assignment and be pro-active in writing proof of concepts in jsfiddle.net for example or save their </a:t>
            </a:r>
            <a:r>
              <a:rPr lang="en-US" i="1" dirty="0" err="1" smtClean="0"/>
              <a:t>PoCs</a:t>
            </a:r>
            <a:r>
              <a:rPr lang="en-US" i="1" dirty="0" smtClean="0"/>
              <a:t> locally.</a:t>
            </a:r>
          </a:p>
        </p:txBody>
      </p:sp>
    </p:spTree>
    <p:extLst>
      <p:ext uri="{BB962C8B-B14F-4D97-AF65-F5344CB8AC3E}">
        <p14:creationId xmlns:p14="http://schemas.microsoft.com/office/powerpoint/2010/main" val="184170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4" name="Content Placeholder 2"/>
          <p:cNvSpPr txBox="1">
            <a:spLocks/>
          </p:cNvSpPr>
          <p:nvPr/>
        </p:nvSpPr>
        <p:spPr>
          <a:xfrm>
            <a:off x="5841520" y="1595841"/>
            <a:ext cx="5010509" cy="4675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7" name="Content Placeholder 2"/>
          <p:cNvSpPr txBox="1">
            <a:spLocks/>
          </p:cNvSpPr>
          <p:nvPr/>
        </p:nvSpPr>
        <p:spPr>
          <a:xfrm>
            <a:off x="831011" y="1500993"/>
            <a:ext cx="5010509" cy="4675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smtClean="0"/>
              <a:t>Students to create a JS app (no team work)</a:t>
            </a:r>
            <a:r>
              <a:rPr lang="en-US" sz="1200" dirty="0" smtClean="0"/>
              <a:t/>
            </a:r>
            <a:br>
              <a:rPr lang="en-US" sz="1200" dirty="0" smtClean="0"/>
            </a:br>
            <a:r>
              <a:rPr lang="en-US" sz="1200" dirty="0" smtClean="0"/>
              <a:t/>
            </a:r>
            <a:br>
              <a:rPr lang="en-US" sz="1200" dirty="0" smtClean="0"/>
            </a:br>
            <a:r>
              <a:rPr lang="en-US" sz="1200" dirty="0" smtClean="0"/>
              <a:t>The challenge will be that there will be some research to be done by the students on certain aspect of the project in order to accomplish the goals</a:t>
            </a:r>
            <a:br>
              <a:rPr lang="en-US" sz="1200" dirty="0" smtClean="0"/>
            </a:br>
            <a:r>
              <a:rPr lang="en-US" sz="1200" dirty="0" smtClean="0"/>
              <a:t/>
            </a:r>
            <a:br>
              <a:rPr lang="en-US" sz="1200" dirty="0" smtClean="0"/>
            </a:br>
            <a:r>
              <a:rPr lang="en-US" sz="1200" dirty="0"/>
              <a:t>T</a:t>
            </a:r>
            <a:r>
              <a:rPr lang="en-US" sz="1000" b="1" i="1" dirty="0" smtClean="0"/>
              <a:t>he </a:t>
            </a:r>
            <a:r>
              <a:rPr lang="en-US" sz="1000" b="1" i="1" dirty="0" smtClean="0"/>
              <a:t>project is to be delivered in the GitHub repo by Tuesday </a:t>
            </a:r>
            <a:r>
              <a:rPr lang="en-US" sz="1000" b="1" i="1" dirty="0" smtClean="0"/>
              <a:t>morning*</a:t>
            </a:r>
            <a:endParaRPr lang="en-US" sz="1000" b="1" i="1" dirty="0" smtClean="0"/>
          </a:p>
          <a:p>
            <a:pPr marL="514350" indent="-514350">
              <a:buFont typeface="+mj-lt"/>
              <a:buAutoNum type="arabicPeriod"/>
            </a:pPr>
            <a:endParaRPr lang="en-US" sz="1200" dirty="0" smtClean="0"/>
          </a:p>
          <a:p>
            <a:pPr marL="971550" lvl="1" indent="-514350">
              <a:buFont typeface="+mj-lt"/>
              <a:buAutoNum type="arabicPeriod"/>
            </a:pPr>
            <a:r>
              <a:rPr lang="en-US" sz="1200" dirty="0" smtClean="0"/>
              <a:t>HTML/JS App and provide Unit Testing </a:t>
            </a:r>
          </a:p>
          <a:p>
            <a:pPr marL="971550" lvl="1" indent="-514350">
              <a:buFont typeface="+mj-lt"/>
              <a:buAutoNum type="arabicPeriod"/>
            </a:pPr>
            <a:endParaRPr lang="en-US" sz="1200" dirty="0" smtClean="0"/>
          </a:p>
          <a:p>
            <a:r>
              <a:rPr lang="en-US" sz="1200" b="1" dirty="0" smtClean="0"/>
              <a:t>Evaluation Criteria </a:t>
            </a:r>
          </a:p>
          <a:p>
            <a:pPr lvl="1"/>
            <a:r>
              <a:rPr lang="en-US" sz="1200" dirty="0" smtClean="0"/>
              <a:t>Can use all the available resources of the internet</a:t>
            </a:r>
          </a:p>
          <a:p>
            <a:pPr lvl="1"/>
            <a:r>
              <a:rPr lang="en-US" sz="1200" dirty="0" smtClean="0"/>
              <a:t>Will be graded on</a:t>
            </a:r>
          </a:p>
          <a:p>
            <a:pPr lvl="2"/>
            <a:r>
              <a:rPr lang="en-US" sz="1200" dirty="0" smtClean="0"/>
              <a:t>Ability to follow and implement requirements based on written scripts</a:t>
            </a:r>
          </a:p>
          <a:p>
            <a:pPr lvl="2"/>
            <a:r>
              <a:rPr lang="en-US" sz="1200" dirty="0" smtClean="0"/>
              <a:t>Ability to use the internet to search for missing knowledge and apply it</a:t>
            </a:r>
          </a:p>
          <a:p>
            <a:pPr lvl="2"/>
            <a:r>
              <a:rPr lang="en-US" sz="1200" dirty="0" smtClean="0"/>
              <a:t>Ability to deliver on-time</a:t>
            </a:r>
          </a:p>
        </p:txBody>
      </p:sp>
      <p:sp>
        <p:nvSpPr>
          <p:cNvPr id="8" name="Content Placeholder 2"/>
          <p:cNvSpPr txBox="1">
            <a:spLocks/>
          </p:cNvSpPr>
          <p:nvPr/>
        </p:nvSpPr>
        <p:spPr>
          <a:xfrm>
            <a:off x="5848709" y="365125"/>
            <a:ext cx="5862659" cy="54473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t>App JavaScript</a:t>
            </a:r>
          </a:p>
          <a:p>
            <a:r>
              <a:rPr lang="en-US" sz="1400" dirty="0" smtClean="0"/>
              <a:t>Create an HTML page with JavaScript, use the provided based template.</a:t>
            </a:r>
          </a:p>
          <a:p>
            <a:r>
              <a:rPr lang="en-US" sz="1400" dirty="0" smtClean="0"/>
              <a:t>Ensure that any JS function written has a unit test</a:t>
            </a:r>
          </a:p>
          <a:p>
            <a:r>
              <a:rPr lang="en-US" sz="1400" dirty="0" smtClean="0"/>
              <a:t>DO NOT USE CSS OR ANY FORM OF FORMATTING – STICK TO HTML TAGS WHICH DOESN’T FORMAT COLORS, ALIGNMENT, ETC..</a:t>
            </a:r>
          </a:p>
          <a:p>
            <a:r>
              <a:rPr lang="en-US" sz="1400" dirty="0" smtClean="0"/>
              <a:t>Do NOT USE ANY FRAMEWORK OR LIBRARIES FOR THE DEVELOPMENT OF THE APP, NO JQUERY, NOTHING!!</a:t>
            </a:r>
          </a:p>
          <a:p>
            <a:r>
              <a:rPr lang="en-US" sz="1400" dirty="0" smtClean="0"/>
              <a:t>As part of the assignment, write a report about the experience as follows:</a:t>
            </a:r>
          </a:p>
          <a:p>
            <a:pPr lvl="1"/>
            <a:r>
              <a:rPr lang="en-US" sz="1400" dirty="0" smtClean="0"/>
              <a:t>What did you know about this?</a:t>
            </a:r>
          </a:p>
          <a:p>
            <a:pPr lvl="1"/>
            <a:r>
              <a:rPr lang="en-US" sz="1400" dirty="0" smtClean="0"/>
              <a:t>What did you have to research</a:t>
            </a:r>
          </a:p>
          <a:p>
            <a:pPr lvl="1"/>
            <a:r>
              <a:rPr lang="en-US" sz="1400" dirty="0" smtClean="0"/>
              <a:t>What did you feel was easy</a:t>
            </a:r>
          </a:p>
          <a:p>
            <a:pPr lvl="1"/>
            <a:r>
              <a:rPr lang="en-US" sz="1400" dirty="0" smtClean="0"/>
              <a:t>What did you feel was hard</a:t>
            </a:r>
          </a:p>
          <a:p>
            <a:pPr lvl="1"/>
            <a:r>
              <a:rPr lang="en-US" sz="1400" dirty="0" smtClean="0"/>
              <a:t>In what order did you accomplish your tasks and your research?</a:t>
            </a:r>
          </a:p>
          <a:p>
            <a:pPr lvl="1"/>
            <a:r>
              <a:rPr lang="en-US" sz="1400" dirty="0" smtClean="0"/>
              <a:t>Do you believe you accomplished all the main objectives?</a:t>
            </a:r>
          </a:p>
          <a:p>
            <a:pPr lvl="1"/>
            <a:r>
              <a:rPr lang="en-US" sz="1400" dirty="0" smtClean="0"/>
              <a:t>Did you accomplish any of the optional objectives?</a:t>
            </a:r>
          </a:p>
          <a:p>
            <a:pPr lvl="1"/>
            <a:r>
              <a:rPr lang="en-US" sz="1400" dirty="0" smtClean="0"/>
              <a:t>Was the nice to have something you were able to do?</a:t>
            </a:r>
          </a:p>
          <a:p>
            <a:pPr lvl="1"/>
            <a:r>
              <a:rPr lang="en-US" sz="1400" dirty="0" smtClean="0"/>
              <a:t>Keep a list of all the resources you used and explain what info they provided towards what goals you accomplished.</a:t>
            </a:r>
          </a:p>
          <a:p>
            <a:r>
              <a:rPr lang="en-US" sz="1400" dirty="0" smtClean="0"/>
              <a:t>Ensure the report is clear, concise, well formatted with proper title, heading, subheading as necessary and use a word processor such as Word or save in a way that we can all open this, the best universal format is Rich Text Format *.rtf.  You can also create a PDF</a:t>
            </a:r>
          </a:p>
          <a:p>
            <a:r>
              <a:rPr lang="en-US" sz="1400" dirty="0" smtClean="0"/>
              <a:t>Date the report and your name and make it a footer along with page numbering (1 of X)</a:t>
            </a:r>
          </a:p>
        </p:txBody>
      </p:sp>
      <p:sp>
        <p:nvSpPr>
          <p:cNvPr id="3" name="TextBox 2"/>
          <p:cNvSpPr txBox="1"/>
          <p:nvPr/>
        </p:nvSpPr>
        <p:spPr>
          <a:xfrm>
            <a:off x="838200" y="6271808"/>
            <a:ext cx="1996509" cy="400110"/>
          </a:xfrm>
          <a:prstGeom prst="rect">
            <a:avLst/>
          </a:prstGeom>
          <a:noFill/>
        </p:spPr>
        <p:txBody>
          <a:bodyPr wrap="none" rtlCol="0">
            <a:spAutoFit/>
          </a:bodyPr>
          <a:lstStyle/>
          <a:p>
            <a:r>
              <a:rPr lang="en-US" sz="2000" dirty="0" smtClean="0"/>
              <a:t>* To be redefined</a:t>
            </a:r>
            <a:endParaRPr lang="en-US" sz="2000" dirty="0"/>
          </a:p>
        </p:txBody>
      </p:sp>
    </p:spTree>
    <p:extLst>
      <p:ext uri="{BB962C8B-B14F-4D97-AF65-F5344CB8AC3E}">
        <p14:creationId xmlns:p14="http://schemas.microsoft.com/office/powerpoint/2010/main" val="154348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4" name="Content Placeholder 2"/>
          <p:cNvSpPr txBox="1">
            <a:spLocks/>
          </p:cNvSpPr>
          <p:nvPr/>
        </p:nvSpPr>
        <p:spPr>
          <a:xfrm>
            <a:off x="5841520" y="1595841"/>
            <a:ext cx="5010509" cy="4675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7" name="Content Placeholder 2"/>
          <p:cNvSpPr txBox="1">
            <a:spLocks/>
          </p:cNvSpPr>
          <p:nvPr/>
        </p:nvSpPr>
        <p:spPr>
          <a:xfrm>
            <a:off x="831011" y="1500993"/>
            <a:ext cx="10754632" cy="4675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smtClean="0"/>
              <a:t>Look for information on</a:t>
            </a:r>
          </a:p>
          <a:p>
            <a:pPr lvl="1"/>
            <a:r>
              <a:rPr lang="en-US" sz="1400" dirty="0" smtClean="0"/>
              <a:t>Document Object Model (DOM)</a:t>
            </a:r>
          </a:p>
          <a:p>
            <a:pPr lvl="1"/>
            <a:r>
              <a:rPr lang="en-US" sz="1400" dirty="0" smtClean="0"/>
              <a:t>Able to modify the content of an </a:t>
            </a:r>
            <a:r>
              <a:rPr lang="en-US" sz="1400" dirty="0" err="1" smtClean="0"/>
              <a:t>an</a:t>
            </a:r>
            <a:r>
              <a:rPr lang="en-US" sz="1400" dirty="0" smtClean="0"/>
              <a:t> HTML Tag Element dynamically using JavaScript</a:t>
            </a:r>
          </a:p>
          <a:p>
            <a:pPr lvl="1"/>
            <a:r>
              <a:rPr lang="en-US" sz="1400" dirty="0" smtClean="0"/>
              <a:t>Able to use a JS function that can ‘prompt’ user and provide data into a dialog box to be used in the page</a:t>
            </a:r>
          </a:p>
          <a:p>
            <a:pPr lvl="1"/>
            <a:r>
              <a:rPr lang="en-US" sz="1400" dirty="0" smtClean="0"/>
              <a:t>Able to add an event to an HTML element</a:t>
            </a:r>
          </a:p>
          <a:p>
            <a:pPr lvl="1"/>
            <a:r>
              <a:rPr lang="en-US" sz="1400" dirty="0" smtClean="0"/>
              <a:t>Look up HTML forms on the web to  figure out how to also capture information and how to use JS to reset and submit to the form</a:t>
            </a:r>
          </a:p>
          <a:p>
            <a:pPr lvl="1"/>
            <a:r>
              <a:rPr lang="en-US" sz="1400" dirty="0" smtClean="0"/>
              <a:t>JavaScript’s ability to launch a script when page is loaded</a:t>
            </a:r>
          </a:p>
          <a:p>
            <a:pPr lvl="1"/>
            <a:r>
              <a:rPr lang="en-US" sz="1400" dirty="0" smtClean="0"/>
              <a:t>Ability to validate if an input can be safely used as a date </a:t>
            </a:r>
          </a:p>
          <a:p>
            <a:pPr lvl="1"/>
            <a:r>
              <a:rPr lang="en-US" sz="1400" dirty="0" smtClean="0"/>
              <a:t>JavaScript String escape characters for hard return, etc..</a:t>
            </a:r>
          </a:p>
          <a:p>
            <a:pPr lvl="1"/>
            <a:endParaRPr lang="en-US" sz="1400" dirty="0"/>
          </a:p>
          <a:p>
            <a:r>
              <a:rPr lang="en-US" sz="1800" b="1" dirty="0" smtClean="0"/>
              <a:t>Note</a:t>
            </a:r>
            <a:r>
              <a:rPr lang="en-US" sz="1800" dirty="0" smtClean="0"/>
              <a:t>: you may find that as you analyze the requirements, you may need to look for even more information than listed above, ensure that it is also described in your report.</a:t>
            </a:r>
          </a:p>
        </p:txBody>
      </p:sp>
    </p:spTree>
    <p:extLst>
      <p:ext uri="{BB962C8B-B14F-4D97-AF65-F5344CB8AC3E}">
        <p14:creationId xmlns:p14="http://schemas.microsoft.com/office/powerpoint/2010/main" val="25263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1 of 5)</a:t>
            </a:r>
            <a:endParaRPr lang="en-US" dirty="0"/>
          </a:p>
        </p:txBody>
      </p:sp>
      <p:sp>
        <p:nvSpPr>
          <p:cNvPr id="3" name="Content Placeholder 2"/>
          <p:cNvSpPr>
            <a:spLocks noGrp="1"/>
          </p:cNvSpPr>
          <p:nvPr>
            <p:ph idx="1"/>
          </p:nvPr>
        </p:nvSpPr>
        <p:spPr/>
        <p:txBody>
          <a:bodyPr/>
          <a:lstStyle/>
          <a:p>
            <a:r>
              <a:rPr lang="en-US" dirty="0" smtClean="0"/>
              <a:t>Create a virtual directory in Apache and name it “</a:t>
            </a:r>
            <a:r>
              <a:rPr lang="en-US" dirty="0" err="1" smtClean="0"/>
              <a:t>JSFirstAssignment</a:t>
            </a:r>
            <a:r>
              <a:rPr lang="en-US" dirty="0" smtClean="0"/>
              <a:t>”</a:t>
            </a:r>
          </a:p>
          <a:p>
            <a:r>
              <a:rPr lang="en-US" dirty="0" smtClean="0"/>
              <a:t>Use the HTML/Jasmine Template file as a starting point</a:t>
            </a:r>
          </a:p>
          <a:p>
            <a:r>
              <a:rPr lang="en-US" dirty="0" smtClean="0"/>
              <a:t>The goal of the application is that when the user opens the page in the browser:	</a:t>
            </a:r>
          </a:p>
          <a:p>
            <a:pPr lvl="1"/>
            <a:r>
              <a:rPr lang="en-US" dirty="0" smtClean="0"/>
              <a:t>Prompt for the user’s name</a:t>
            </a:r>
          </a:p>
          <a:p>
            <a:pPr lvl="2"/>
            <a:r>
              <a:rPr lang="en-US" dirty="0" smtClean="0"/>
              <a:t>If the user doesn’t provide a name, a default name “generic user” will be used</a:t>
            </a:r>
          </a:p>
          <a:p>
            <a:pPr lvl="1"/>
            <a:r>
              <a:rPr lang="en-US" dirty="0" smtClean="0"/>
              <a:t>The page will contain a title using the heading 1 tag</a:t>
            </a:r>
          </a:p>
          <a:p>
            <a:pPr lvl="1"/>
            <a:r>
              <a:rPr lang="en-US" dirty="0" smtClean="0"/>
              <a:t>Under the title you will dynamically (JS) display the text User: “whatever is captured” using a heading 2 tag</a:t>
            </a:r>
          </a:p>
          <a:p>
            <a:pPr lvl="1"/>
            <a:r>
              <a:rPr lang="en-US" dirty="0" smtClean="0"/>
              <a:t>Under the title you will create an HTML form</a:t>
            </a:r>
          </a:p>
        </p:txBody>
      </p:sp>
    </p:spTree>
    <p:extLst>
      <p:ext uri="{BB962C8B-B14F-4D97-AF65-F5344CB8AC3E}">
        <p14:creationId xmlns:p14="http://schemas.microsoft.com/office/powerpoint/2010/main" val="16847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2 of 5)</a:t>
            </a:r>
            <a:endParaRPr lang="en-US" dirty="0"/>
          </a:p>
        </p:txBody>
      </p:sp>
      <p:sp>
        <p:nvSpPr>
          <p:cNvPr id="3" name="Content Placeholder 2"/>
          <p:cNvSpPr>
            <a:spLocks noGrp="1"/>
          </p:cNvSpPr>
          <p:nvPr>
            <p:ph idx="1"/>
          </p:nvPr>
        </p:nvSpPr>
        <p:spPr>
          <a:xfrm>
            <a:off x="838200" y="1825625"/>
            <a:ext cx="8047008" cy="4351338"/>
          </a:xfrm>
        </p:spPr>
        <p:txBody>
          <a:bodyPr>
            <a:normAutofit fontScale="85000" lnSpcReduction="20000"/>
          </a:bodyPr>
          <a:lstStyle/>
          <a:p>
            <a:r>
              <a:rPr lang="en-US" dirty="0" smtClean="0"/>
              <a:t>The goal of the application is that when the browser opens it (continued):	</a:t>
            </a:r>
          </a:p>
          <a:p>
            <a:pPr lvl="1"/>
            <a:r>
              <a:rPr lang="en-US" dirty="0" smtClean="0"/>
              <a:t>In the HTML form you will add html input text fields with labels in the following manner</a:t>
            </a:r>
          </a:p>
          <a:p>
            <a:pPr lvl="2"/>
            <a:r>
              <a:rPr lang="en-US" dirty="0" smtClean="0"/>
              <a:t>Label field </a:t>
            </a:r>
            <a:endParaRPr lang="en-US" dirty="0"/>
          </a:p>
          <a:p>
            <a:pPr lvl="1"/>
            <a:r>
              <a:rPr lang="en-US" dirty="0" smtClean="0"/>
              <a:t>Each label field combo will be stacked one line after the next </a:t>
            </a:r>
          </a:p>
          <a:p>
            <a:pPr lvl="1"/>
            <a:r>
              <a:rPr lang="en-US" dirty="0" smtClean="0"/>
              <a:t>You will end the form with a Reset and Submit button</a:t>
            </a:r>
          </a:p>
          <a:p>
            <a:pPr lvl="1"/>
            <a:r>
              <a:rPr lang="en-US" dirty="0" smtClean="0"/>
              <a:t>You will ensure that when Reset is clicked, all the fields in the form are cleared</a:t>
            </a:r>
          </a:p>
          <a:p>
            <a:pPr lvl="1"/>
            <a:r>
              <a:rPr lang="en-US" dirty="0" smtClean="0"/>
              <a:t>You will ensure that when Submit is clicked, you will collect all of the information and display it in an </a:t>
            </a:r>
            <a:r>
              <a:rPr lang="en-US" dirty="0" err="1" smtClean="0"/>
              <a:t>javaScript</a:t>
            </a:r>
            <a:r>
              <a:rPr lang="en-US" dirty="0" smtClean="0"/>
              <a:t> alert box</a:t>
            </a:r>
          </a:p>
          <a:p>
            <a:pPr lvl="1"/>
            <a:r>
              <a:rPr lang="en-US" dirty="0" smtClean="0"/>
              <a:t>The ZIP field must be set to 5 characters.  Should it be less than 5 and should these characters be anything but a string of values between 0 and 9, when you click “Submit”, it should display an alert saying that the ZIP format is not valid as opposed to displaying the Alert box as per specs in the next slide.</a:t>
            </a:r>
          </a:p>
        </p:txBody>
      </p:sp>
      <p:sp>
        <p:nvSpPr>
          <p:cNvPr id="4" name="TextBox 3"/>
          <p:cNvSpPr txBox="1"/>
          <p:nvPr/>
        </p:nvSpPr>
        <p:spPr>
          <a:xfrm>
            <a:off x="9204385" y="1871932"/>
            <a:ext cx="2682815" cy="2431435"/>
          </a:xfrm>
          <a:prstGeom prst="rect">
            <a:avLst/>
          </a:prstGeom>
          <a:noFill/>
        </p:spPr>
        <p:txBody>
          <a:bodyPr wrap="square" rtlCol="0">
            <a:spAutoFit/>
          </a:bodyPr>
          <a:lstStyle/>
          <a:p>
            <a:r>
              <a:rPr lang="en-US" b="1" dirty="0" smtClean="0"/>
              <a:t>Fields List</a:t>
            </a:r>
          </a:p>
          <a:p>
            <a:pPr marL="285750" indent="-285750">
              <a:buFont typeface="Arial" panose="020B0604020202020204" pitchFamily="34" charset="0"/>
              <a:buChar char="•"/>
            </a:pPr>
            <a:r>
              <a:rPr lang="en-US" dirty="0" smtClean="0"/>
              <a:t>Date of Birth</a:t>
            </a:r>
            <a:br>
              <a:rPr lang="en-US" dirty="0" smtClean="0"/>
            </a:br>
            <a:r>
              <a:rPr lang="en-US" sz="1100" dirty="0" smtClean="0"/>
              <a:t>(create 3 separate fields, one for day, month and year and it should be numerical values you would expect such as (</a:t>
            </a:r>
            <a:r>
              <a:rPr lang="en-US" sz="1100" dirty="0" err="1" smtClean="0"/>
              <a:t>dd</a:t>
            </a:r>
            <a:r>
              <a:rPr lang="en-US" sz="1100" dirty="0" smtClean="0"/>
              <a:t>/mm/</a:t>
            </a:r>
            <a:r>
              <a:rPr lang="en-US" sz="1100" dirty="0" err="1" smtClean="0"/>
              <a:t>yyyy</a:t>
            </a:r>
            <a:r>
              <a:rPr lang="en-US" sz="1100" dirty="0" smtClean="0"/>
              <a:t>)</a:t>
            </a:r>
          </a:p>
          <a:p>
            <a:pPr marL="285750" indent="-285750">
              <a:buFont typeface="Arial" panose="020B0604020202020204" pitchFamily="34" charset="0"/>
              <a:buChar char="•"/>
            </a:pPr>
            <a:r>
              <a:rPr lang="en-US" dirty="0" smtClean="0"/>
              <a:t>City</a:t>
            </a:r>
          </a:p>
          <a:p>
            <a:pPr marL="285750" indent="-285750">
              <a:buFont typeface="Arial" panose="020B0604020202020204" pitchFamily="34" charset="0"/>
              <a:buChar char="•"/>
            </a:pPr>
            <a:r>
              <a:rPr lang="en-US" dirty="0" smtClean="0"/>
              <a:t>State</a:t>
            </a:r>
          </a:p>
          <a:p>
            <a:pPr marL="285750" indent="-285750">
              <a:buFont typeface="Arial" panose="020B0604020202020204" pitchFamily="34" charset="0"/>
              <a:buChar char="•"/>
            </a:pPr>
            <a:r>
              <a:rPr lang="en-US" dirty="0" smtClean="0"/>
              <a:t>Zip</a:t>
            </a:r>
          </a:p>
          <a:p>
            <a:pPr marL="285750" indent="-285750">
              <a:buFont typeface="Arial" panose="020B0604020202020204" pitchFamily="34" charset="0"/>
              <a:buChar char="•"/>
            </a:pPr>
            <a:r>
              <a:rPr lang="en-US" dirty="0" smtClean="0"/>
              <a:t>Hobby</a:t>
            </a:r>
          </a:p>
        </p:txBody>
      </p:sp>
    </p:spTree>
    <p:extLst>
      <p:ext uri="{BB962C8B-B14F-4D97-AF65-F5344CB8AC3E}">
        <p14:creationId xmlns:p14="http://schemas.microsoft.com/office/powerpoint/2010/main" val="133672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3 of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goal of the application is that when the browser opens it (continued):	</a:t>
            </a:r>
          </a:p>
          <a:p>
            <a:pPr lvl="1"/>
            <a:r>
              <a:rPr lang="en-US" dirty="0" smtClean="0"/>
              <a:t>The alert box will contain the following information:</a:t>
            </a:r>
          </a:p>
          <a:p>
            <a:pPr lvl="2"/>
            <a:r>
              <a:rPr lang="en-US" dirty="0" smtClean="0"/>
              <a:t>User: “whatever”</a:t>
            </a:r>
            <a:br>
              <a:rPr lang="en-US" dirty="0" smtClean="0"/>
            </a:br>
            <a:r>
              <a:rPr lang="en-US" dirty="0" smtClean="0"/>
              <a:t>Date of Birth: </a:t>
            </a:r>
            <a:r>
              <a:rPr lang="en-US" dirty="0" err="1" smtClean="0"/>
              <a:t>xxxxxxx</a:t>
            </a:r>
            <a:r>
              <a:rPr lang="en-US" dirty="0" smtClean="0"/>
              <a:t/>
            </a:r>
            <a:br>
              <a:rPr lang="en-US" dirty="0" smtClean="0"/>
            </a:br>
            <a:r>
              <a:rPr lang="en-US" dirty="0" smtClean="0"/>
              <a:t>City: </a:t>
            </a:r>
            <a:r>
              <a:rPr lang="en-US" dirty="0" err="1" smtClean="0"/>
              <a:t>xxxxxx</a:t>
            </a:r>
            <a:r>
              <a:rPr lang="en-US" dirty="0" smtClean="0"/>
              <a:t/>
            </a:r>
            <a:br>
              <a:rPr lang="en-US" dirty="0" smtClean="0"/>
            </a:br>
            <a:r>
              <a:rPr lang="en-US" dirty="0" smtClean="0"/>
              <a:t>State: </a:t>
            </a:r>
            <a:r>
              <a:rPr lang="en-US" dirty="0" err="1" smtClean="0"/>
              <a:t>xxxxx</a:t>
            </a:r>
            <a:r>
              <a:rPr lang="en-US" dirty="0"/>
              <a:t/>
            </a:r>
            <a:br>
              <a:rPr lang="en-US" dirty="0"/>
            </a:br>
            <a:r>
              <a:rPr lang="en-US" dirty="0" smtClean="0"/>
              <a:t>Zip: </a:t>
            </a:r>
            <a:r>
              <a:rPr lang="en-US" dirty="0" err="1" smtClean="0"/>
              <a:t>xxxx</a:t>
            </a:r>
            <a:r>
              <a:rPr lang="en-US" dirty="0" smtClean="0"/>
              <a:t/>
            </a:r>
            <a:br>
              <a:rPr lang="en-US" dirty="0" smtClean="0"/>
            </a:br>
            <a:r>
              <a:rPr lang="en-US" dirty="0" smtClean="0"/>
              <a:t>Hobby: </a:t>
            </a:r>
            <a:r>
              <a:rPr lang="en-US" dirty="0" err="1" smtClean="0"/>
              <a:t>xxxxxxx</a:t>
            </a:r>
            <a:endParaRPr lang="en-US" dirty="0" smtClean="0"/>
          </a:p>
          <a:p>
            <a:pPr lvl="2"/>
            <a:endParaRPr lang="en-US" dirty="0"/>
          </a:p>
          <a:p>
            <a:pPr lvl="2"/>
            <a:r>
              <a:rPr lang="en-US" dirty="0" smtClean="0"/>
              <a:t>Optional: do you think you could figure out the ‘star’ zodiac sign from a valid date of birth entry? If so, add to the alert box Star Sign: </a:t>
            </a:r>
            <a:r>
              <a:rPr lang="en-US" dirty="0" err="1" smtClean="0"/>
              <a:t>xxxxxx</a:t>
            </a:r>
            <a:endParaRPr lang="en-US" dirty="0" smtClean="0"/>
          </a:p>
          <a:p>
            <a:pPr lvl="2"/>
            <a:r>
              <a:rPr lang="en-US" dirty="0" smtClean="0"/>
              <a:t>Optional 2: can you force people to only use a list instead of a text field for State field and ensure it is filled with only US states in alphabetical order?</a:t>
            </a:r>
          </a:p>
          <a:p>
            <a:pPr lvl="2"/>
            <a:r>
              <a:rPr lang="en-US" dirty="0" smtClean="0"/>
              <a:t>Optional 3: Can you figure out how to use HTML5 date field?</a:t>
            </a:r>
            <a:br>
              <a:rPr lang="en-US" dirty="0" smtClean="0"/>
            </a:br>
            <a:endParaRPr lang="en-US" dirty="0" smtClean="0"/>
          </a:p>
          <a:p>
            <a:pPr lvl="2"/>
            <a:r>
              <a:rPr lang="en-US" dirty="0" smtClean="0"/>
              <a:t>Nice to have which is less of a priority than the initial optional features: can you figure out how to add a button after the form and have it called “Reset Page” and as such it would clear the form, empty the heading 2 tag and relaunch the initial prompt?</a:t>
            </a:r>
            <a:endParaRPr lang="en-US" dirty="0"/>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391549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4 of 5)</a:t>
            </a:r>
            <a:endParaRPr lang="en-US" dirty="0"/>
          </a:p>
        </p:txBody>
      </p:sp>
      <p:sp>
        <p:nvSpPr>
          <p:cNvPr id="5" name="Rectangle 4"/>
          <p:cNvSpPr/>
          <p:nvPr/>
        </p:nvSpPr>
        <p:spPr>
          <a:xfrm>
            <a:off x="1164565" y="2601876"/>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1268083" y="2739899"/>
            <a:ext cx="2916311" cy="830997"/>
          </a:xfrm>
          <a:prstGeom prst="rect">
            <a:avLst/>
          </a:prstGeom>
          <a:noFill/>
        </p:spPr>
        <p:txBody>
          <a:bodyPr wrap="none" rtlCol="0">
            <a:spAutoFit/>
          </a:bodyPr>
          <a:lstStyle/>
          <a:p>
            <a:r>
              <a:rPr lang="en-US" sz="2400" dirty="0" smtClean="0"/>
              <a:t>My First HTML/JS App</a:t>
            </a:r>
          </a:p>
          <a:p>
            <a:endParaRPr lang="en-US" sz="2400" dirty="0"/>
          </a:p>
        </p:txBody>
      </p:sp>
      <p:sp>
        <p:nvSpPr>
          <p:cNvPr id="7" name="TextBox 6"/>
          <p:cNvSpPr txBox="1"/>
          <p:nvPr/>
        </p:nvSpPr>
        <p:spPr>
          <a:xfrm>
            <a:off x="1450069" y="1458514"/>
            <a:ext cx="3789242" cy="923330"/>
          </a:xfrm>
          <a:prstGeom prst="rect">
            <a:avLst/>
          </a:prstGeom>
          <a:noFill/>
        </p:spPr>
        <p:txBody>
          <a:bodyPr wrap="none" rtlCol="0">
            <a:spAutoFit/>
          </a:bodyPr>
          <a:lstStyle/>
          <a:p>
            <a:r>
              <a:rPr lang="en-US" dirty="0" smtClean="0"/>
              <a:t>HTML Page (mockup)</a:t>
            </a:r>
          </a:p>
          <a:p>
            <a:r>
              <a:rPr lang="en-US" dirty="0" smtClean="0"/>
              <a:t>When you first open the browser</a:t>
            </a:r>
          </a:p>
          <a:p>
            <a:r>
              <a:rPr lang="en-US" dirty="0" smtClean="0"/>
              <a:t>A prompt similar to this should appear</a:t>
            </a:r>
            <a:endParaRPr lang="en-US" dirty="0"/>
          </a:p>
        </p:txBody>
      </p:sp>
      <p:sp>
        <p:nvSpPr>
          <p:cNvPr id="9" name="TextBox 8"/>
          <p:cNvSpPr txBox="1"/>
          <p:nvPr/>
        </p:nvSpPr>
        <p:spPr>
          <a:xfrm>
            <a:off x="1268083" y="3570896"/>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3473211" y="3617628"/>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27961" y="3617627"/>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32669" y="3617626"/>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68083" y="3870851"/>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1781365" y="3917583"/>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68083" y="4198084"/>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1781365" y="4239864"/>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68083" y="4500909"/>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1781365" y="4542689"/>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8083" y="4830966"/>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1874980" y="4872746"/>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345936"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2194189"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1361871" y="5721069"/>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2"/>
          <a:stretch>
            <a:fillRect/>
          </a:stretch>
        </p:blipFill>
        <p:spPr>
          <a:xfrm>
            <a:off x="6493487" y="1690688"/>
            <a:ext cx="3105150" cy="1314450"/>
          </a:xfrm>
          <a:prstGeom prst="rect">
            <a:avLst/>
          </a:prstGeom>
        </p:spPr>
      </p:pic>
      <p:cxnSp>
        <p:nvCxnSpPr>
          <p:cNvPr id="29" name="Straight Arrow Connector 28"/>
          <p:cNvCxnSpPr/>
          <p:nvPr/>
        </p:nvCxnSpPr>
        <p:spPr>
          <a:xfrm>
            <a:off x="5311302" y="2227634"/>
            <a:ext cx="1108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112851" y="5721069"/>
            <a:ext cx="3696511" cy="10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6978995" y="5259404"/>
            <a:ext cx="2839851" cy="923330"/>
          </a:xfrm>
          <a:prstGeom prst="rect">
            <a:avLst/>
          </a:prstGeom>
          <a:noFill/>
        </p:spPr>
        <p:txBody>
          <a:bodyPr wrap="square" rtlCol="0">
            <a:spAutoFit/>
          </a:bodyPr>
          <a:lstStyle/>
          <a:p>
            <a:r>
              <a:rPr lang="en-US" dirty="0" smtClean="0"/>
              <a:t>Nice to have feature, if you can pull it off as per specifications.</a:t>
            </a:r>
            <a:endParaRPr lang="en-US" dirty="0"/>
          </a:p>
        </p:txBody>
      </p:sp>
    </p:spTree>
    <p:extLst>
      <p:ext uri="{BB962C8B-B14F-4D97-AF65-F5344CB8AC3E}">
        <p14:creationId xmlns:p14="http://schemas.microsoft.com/office/powerpoint/2010/main" val="24579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5 of 5)</a:t>
            </a:r>
            <a:endParaRPr lang="en-US" dirty="0"/>
          </a:p>
        </p:txBody>
      </p:sp>
      <p:sp>
        <p:nvSpPr>
          <p:cNvPr id="5" name="Rectangle 4"/>
          <p:cNvSpPr/>
          <p:nvPr/>
        </p:nvSpPr>
        <p:spPr>
          <a:xfrm>
            <a:off x="2211995" y="2449505"/>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2315513" y="2587528"/>
            <a:ext cx="2916311" cy="738664"/>
          </a:xfrm>
          <a:prstGeom prst="rect">
            <a:avLst/>
          </a:prstGeom>
          <a:noFill/>
        </p:spPr>
        <p:txBody>
          <a:bodyPr wrap="none" rtlCol="0">
            <a:spAutoFit/>
          </a:bodyPr>
          <a:lstStyle/>
          <a:p>
            <a:r>
              <a:rPr lang="en-US" sz="2400" dirty="0" smtClean="0"/>
              <a:t>My First HTML/JS App</a:t>
            </a:r>
          </a:p>
          <a:p>
            <a:r>
              <a:rPr lang="en-US" dirty="0" smtClean="0"/>
              <a:t>User: Claude</a:t>
            </a:r>
            <a:endParaRPr lang="en-US" dirty="0"/>
          </a:p>
        </p:txBody>
      </p:sp>
      <p:sp>
        <p:nvSpPr>
          <p:cNvPr id="7" name="TextBox 6"/>
          <p:cNvSpPr txBox="1"/>
          <p:nvPr/>
        </p:nvSpPr>
        <p:spPr>
          <a:xfrm>
            <a:off x="1068869" y="1661906"/>
            <a:ext cx="10284931" cy="646331"/>
          </a:xfrm>
          <a:prstGeom prst="rect">
            <a:avLst/>
          </a:prstGeom>
          <a:noFill/>
        </p:spPr>
        <p:txBody>
          <a:bodyPr wrap="none" rtlCol="0">
            <a:spAutoFit/>
          </a:bodyPr>
          <a:lstStyle/>
          <a:p>
            <a:r>
              <a:rPr lang="en-US" dirty="0" smtClean="0"/>
              <a:t>After accepting the content of the prompt the page should reflect either the entry of it there were no entry </a:t>
            </a:r>
          </a:p>
          <a:p>
            <a:r>
              <a:rPr lang="en-US" dirty="0" smtClean="0"/>
              <a:t>Or just blank space, it would be set to “Generic User”</a:t>
            </a:r>
            <a:endParaRPr lang="en-US" dirty="0"/>
          </a:p>
        </p:txBody>
      </p:sp>
      <p:sp>
        <p:nvSpPr>
          <p:cNvPr id="9" name="TextBox 8"/>
          <p:cNvSpPr txBox="1"/>
          <p:nvPr/>
        </p:nvSpPr>
        <p:spPr>
          <a:xfrm>
            <a:off x="2315513" y="3418525"/>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4520641" y="3465257"/>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5391" y="3465256"/>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80099" y="3465255"/>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15513" y="3718480"/>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2828795" y="3765212"/>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5513" y="4045713"/>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2828795" y="4087493"/>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15513" y="4348538"/>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2828795" y="4390318"/>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15513" y="4678595"/>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2922411" y="4709619"/>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393366"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3241619"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2409301" y="5568698"/>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113690" y="6146589"/>
            <a:ext cx="5120376" cy="646331"/>
          </a:xfrm>
          <a:prstGeom prst="rect">
            <a:avLst/>
          </a:prstGeom>
          <a:noFill/>
        </p:spPr>
        <p:txBody>
          <a:bodyPr wrap="none" rtlCol="0">
            <a:spAutoFit/>
          </a:bodyPr>
          <a:lstStyle/>
          <a:p>
            <a:r>
              <a:rPr lang="en-US" dirty="0" smtClean="0"/>
              <a:t>Clicking Reset will empty all fields</a:t>
            </a:r>
          </a:p>
          <a:p>
            <a:r>
              <a:rPr lang="en-US" dirty="0" smtClean="0"/>
              <a:t>Clicking Submit will create an alert box similar to this</a:t>
            </a:r>
            <a:endParaRPr lang="en-US" dirty="0"/>
          </a:p>
        </p:txBody>
      </p:sp>
      <p:sp>
        <p:nvSpPr>
          <p:cNvPr id="4" name="Rectangle 3"/>
          <p:cNvSpPr/>
          <p:nvPr/>
        </p:nvSpPr>
        <p:spPr>
          <a:xfrm>
            <a:off x="7401277" y="2151418"/>
            <a:ext cx="3952523" cy="14536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p:txBody>
      </p:sp>
      <p:pic>
        <p:nvPicPr>
          <p:cNvPr id="8" name="Picture 7"/>
          <p:cNvPicPr>
            <a:picLocks noChangeAspect="1"/>
          </p:cNvPicPr>
          <p:nvPr/>
        </p:nvPicPr>
        <p:blipFill>
          <a:blip r:embed="rId2"/>
          <a:stretch>
            <a:fillRect/>
          </a:stretch>
        </p:blipFill>
        <p:spPr>
          <a:xfrm>
            <a:off x="10665873" y="3280456"/>
            <a:ext cx="625484" cy="266873"/>
          </a:xfrm>
          <a:prstGeom prst="rect">
            <a:avLst/>
          </a:prstGeom>
        </p:spPr>
      </p:pic>
      <p:cxnSp>
        <p:nvCxnSpPr>
          <p:cNvPr id="30" name="Straight Arrow Connector 29"/>
          <p:cNvCxnSpPr/>
          <p:nvPr/>
        </p:nvCxnSpPr>
        <p:spPr>
          <a:xfrm flipV="1">
            <a:off x="7196867" y="3030774"/>
            <a:ext cx="135239" cy="314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28769" y="3758306"/>
            <a:ext cx="3869842" cy="738664"/>
          </a:xfrm>
          <a:prstGeom prst="rect">
            <a:avLst/>
          </a:prstGeom>
          <a:noFill/>
        </p:spPr>
        <p:txBody>
          <a:bodyPr wrap="none" rtlCol="0">
            <a:spAutoFit/>
          </a:bodyPr>
          <a:lstStyle/>
          <a:p>
            <a:r>
              <a:rPr lang="en-US" sz="1400" dirty="0" smtClean="0"/>
              <a:t>If you figure out how to ensure a valid date</a:t>
            </a:r>
          </a:p>
          <a:p>
            <a:r>
              <a:rPr lang="en-US" sz="1400" dirty="0" smtClean="0"/>
              <a:t>You can have the star zodiac sign added as follows:</a:t>
            </a:r>
          </a:p>
          <a:p>
            <a:endParaRPr lang="en-US" sz="1400" dirty="0"/>
          </a:p>
        </p:txBody>
      </p:sp>
      <p:sp>
        <p:nvSpPr>
          <p:cNvPr id="32" name="Rectangle 31"/>
          <p:cNvSpPr/>
          <p:nvPr/>
        </p:nvSpPr>
        <p:spPr>
          <a:xfrm>
            <a:off x="7401277" y="4348538"/>
            <a:ext cx="3952523" cy="16601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a:p>
            <a:r>
              <a:rPr lang="en-US" sz="1400" dirty="0" smtClean="0">
                <a:solidFill>
                  <a:schemeClr val="tx1"/>
                </a:solidFill>
                <a:latin typeface="+mj-lt"/>
              </a:rPr>
              <a:t>Zodiac: Cancer</a:t>
            </a:r>
          </a:p>
        </p:txBody>
      </p:sp>
      <p:pic>
        <p:nvPicPr>
          <p:cNvPr id="35" name="Picture 34"/>
          <p:cNvPicPr>
            <a:picLocks noChangeAspect="1"/>
          </p:cNvPicPr>
          <p:nvPr/>
        </p:nvPicPr>
        <p:blipFill>
          <a:blip r:embed="rId2"/>
          <a:stretch>
            <a:fillRect/>
          </a:stretch>
        </p:blipFill>
        <p:spPr>
          <a:xfrm>
            <a:off x="10665873" y="5641162"/>
            <a:ext cx="625484" cy="266873"/>
          </a:xfrm>
          <a:prstGeom prst="rect">
            <a:avLst/>
          </a:prstGeom>
        </p:spPr>
      </p:pic>
      <p:cxnSp>
        <p:nvCxnSpPr>
          <p:cNvPr id="37" name="Straight Arrow Connector 36"/>
          <p:cNvCxnSpPr/>
          <p:nvPr/>
        </p:nvCxnSpPr>
        <p:spPr>
          <a:xfrm flipH="1">
            <a:off x="8675826" y="4348538"/>
            <a:ext cx="2305456" cy="122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8271" y="2889374"/>
            <a:ext cx="1652212" cy="646331"/>
          </a:xfrm>
          <a:prstGeom prst="rect">
            <a:avLst/>
          </a:prstGeom>
          <a:noFill/>
        </p:spPr>
        <p:txBody>
          <a:bodyPr wrap="square" rtlCol="0">
            <a:spAutoFit/>
          </a:bodyPr>
          <a:lstStyle/>
          <a:p>
            <a:r>
              <a:rPr lang="en-US" sz="1200" dirty="0" smtClean="0"/>
              <a:t>Can you make this into a date field as per optional requirement?</a:t>
            </a:r>
          </a:p>
        </p:txBody>
      </p:sp>
      <p:cxnSp>
        <p:nvCxnSpPr>
          <p:cNvPr id="40" name="Straight Arrow Connector 39"/>
          <p:cNvCxnSpPr/>
          <p:nvPr/>
        </p:nvCxnSpPr>
        <p:spPr>
          <a:xfrm>
            <a:off x="2113690" y="3280456"/>
            <a:ext cx="2761701" cy="1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2519" y="3847598"/>
            <a:ext cx="1652212" cy="830997"/>
          </a:xfrm>
          <a:prstGeom prst="rect">
            <a:avLst/>
          </a:prstGeom>
          <a:noFill/>
        </p:spPr>
        <p:txBody>
          <a:bodyPr wrap="square" rtlCol="0">
            <a:spAutoFit/>
          </a:bodyPr>
          <a:lstStyle/>
          <a:p>
            <a:r>
              <a:rPr lang="en-US" sz="1200" dirty="0" smtClean="0"/>
              <a:t>Can you make this info a select field of states (2 characters) as per optional requirement?</a:t>
            </a:r>
          </a:p>
        </p:txBody>
      </p:sp>
      <p:cxnSp>
        <p:nvCxnSpPr>
          <p:cNvPr id="43" name="Straight Arrow Connector 42"/>
          <p:cNvCxnSpPr>
            <a:endCxn id="17" idx="1"/>
          </p:cNvCxnSpPr>
          <p:nvPr/>
        </p:nvCxnSpPr>
        <p:spPr>
          <a:xfrm>
            <a:off x="2079591" y="4199601"/>
            <a:ext cx="235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0695" y="4035305"/>
            <a:ext cx="2540799" cy="646331"/>
          </a:xfrm>
          <a:prstGeom prst="rect">
            <a:avLst/>
          </a:prstGeom>
          <a:noFill/>
        </p:spPr>
        <p:txBody>
          <a:bodyPr wrap="square" rtlCol="0">
            <a:spAutoFit/>
          </a:bodyPr>
          <a:lstStyle/>
          <a:p>
            <a:r>
              <a:rPr lang="en-US" sz="1200" dirty="0" smtClean="0"/>
              <a:t>This field should always be 5 characters in length, all numbers as per specs</a:t>
            </a:r>
          </a:p>
        </p:txBody>
      </p:sp>
      <p:cxnSp>
        <p:nvCxnSpPr>
          <p:cNvPr id="46" name="Straight Arrow Connector 45"/>
          <p:cNvCxnSpPr/>
          <p:nvPr/>
        </p:nvCxnSpPr>
        <p:spPr>
          <a:xfrm flipH="1">
            <a:off x="3769834" y="4520840"/>
            <a:ext cx="380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1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on how to tackle your assignment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List what you need to learn and prioritize the list</a:t>
            </a:r>
          </a:p>
          <a:p>
            <a:endParaRPr lang="en-US" dirty="0" smtClean="0"/>
          </a:p>
          <a:p>
            <a:r>
              <a:rPr lang="en-US" dirty="0" smtClean="0"/>
              <a:t>Ensure you use an iterative approach, therefore, use a building block approach to the development of your app</a:t>
            </a:r>
          </a:p>
          <a:p>
            <a:endParaRPr lang="en-US" dirty="0" smtClean="0"/>
          </a:p>
          <a:p>
            <a:pPr lvl="1"/>
            <a:r>
              <a:rPr lang="en-US" dirty="0" smtClean="0"/>
              <a:t>Do your research and if necessary, workout mini proof of concepts sample code (</a:t>
            </a:r>
            <a:r>
              <a:rPr lang="en-US" dirty="0" err="1" smtClean="0"/>
              <a:t>PoC</a:t>
            </a:r>
            <a:r>
              <a:rPr lang="en-US" dirty="0" smtClean="0"/>
              <a:t>), you can use </a:t>
            </a:r>
            <a:r>
              <a:rPr lang="en-US" dirty="0" smtClean="0">
                <a:hlinkClick r:id="rId2"/>
              </a:rPr>
              <a:t>https://jsfiddle.net/</a:t>
            </a:r>
            <a:r>
              <a:rPr lang="en-US" dirty="0" smtClean="0"/>
              <a:t> or I would recommend you actually archives your </a:t>
            </a:r>
            <a:r>
              <a:rPr lang="en-US" dirty="0" err="1" smtClean="0"/>
              <a:t>PoCs</a:t>
            </a:r>
            <a:r>
              <a:rPr lang="en-US" dirty="0" smtClean="0"/>
              <a:t> as well to increase your online portfolio in GitHub</a:t>
            </a:r>
          </a:p>
          <a:p>
            <a:pPr lvl="1"/>
            <a:r>
              <a:rPr lang="en-US" dirty="0" smtClean="0"/>
              <a:t>Ensure your scaffolding works</a:t>
            </a:r>
          </a:p>
          <a:p>
            <a:pPr lvl="1"/>
            <a:r>
              <a:rPr lang="en-US" dirty="0" smtClean="0"/>
              <a:t>Ensure the most basic requirements are met</a:t>
            </a:r>
          </a:p>
          <a:p>
            <a:pPr lvl="1"/>
            <a:r>
              <a:rPr lang="en-US" dirty="0" smtClean="0"/>
              <a:t>Ensure your unit test(s) are functional</a:t>
            </a:r>
          </a:p>
          <a:p>
            <a:pPr lvl="1"/>
            <a:r>
              <a:rPr lang="en-US" dirty="0" smtClean="0"/>
              <a:t>Each optional feature should be added progressively, for now, ensure you have backups of your work in case of regressions (</a:t>
            </a:r>
            <a:r>
              <a:rPr lang="en-US" dirty="0" err="1" smtClean="0"/>
              <a:t>Git</a:t>
            </a:r>
            <a:r>
              <a:rPr lang="en-US" dirty="0"/>
              <a:t> </a:t>
            </a:r>
            <a:r>
              <a:rPr lang="en-US" dirty="0" smtClean="0"/>
              <a:t>will be your best asset for this using branches)</a:t>
            </a:r>
          </a:p>
          <a:p>
            <a:pPr lvl="1"/>
            <a:r>
              <a:rPr lang="en-US" dirty="0" smtClean="0"/>
              <a:t>Always ensure your unit tests are up-to-date</a:t>
            </a:r>
          </a:p>
          <a:p>
            <a:pPr lvl="1"/>
            <a:r>
              <a:rPr lang="en-US" dirty="0" smtClean="0"/>
              <a:t>Have fun!! </a:t>
            </a:r>
            <a:endParaRPr lang="en-US" dirty="0"/>
          </a:p>
          <a:p>
            <a:pPr lvl="1"/>
            <a:endParaRPr lang="en-US" dirty="0" smtClean="0"/>
          </a:p>
          <a:p>
            <a:pPr marL="457200" lvl="1" indent="0">
              <a:buNone/>
            </a:pPr>
            <a:r>
              <a:rPr lang="en-US" i="1" dirty="0" smtClean="0"/>
              <a:t>Remember: Life is problems and Living is solving them!</a:t>
            </a:r>
            <a:endParaRPr lang="en-US" i="1" dirty="0"/>
          </a:p>
        </p:txBody>
      </p:sp>
    </p:spTree>
    <p:extLst>
      <p:ext uri="{BB962C8B-B14F-4D97-AF65-F5344CB8AC3E}">
        <p14:creationId xmlns:p14="http://schemas.microsoft.com/office/powerpoint/2010/main" val="212125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998</Words>
  <Application>Microsoft Office PowerPoint</Application>
  <PresentationFormat>Widescreen</PresentationFormat>
  <Paragraphs>143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First Assignment (Draft)</vt:lpstr>
      <vt:lpstr>Goals</vt:lpstr>
      <vt:lpstr>Research…</vt:lpstr>
      <vt:lpstr>App – JavaScript (page 1 of 5)</vt:lpstr>
      <vt:lpstr>App – JavaScript (page 2 of 5)</vt:lpstr>
      <vt:lpstr>App – JavaScript (page 3 of 5)</vt:lpstr>
      <vt:lpstr>App – JavaScript (page 4 of 5)</vt:lpstr>
      <vt:lpstr>App – JavaScript (page 5 of 5)</vt:lpstr>
      <vt:lpstr>Advice on how to tackle your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24</cp:revision>
  <dcterms:created xsi:type="dcterms:W3CDTF">2019-06-21T09:27:53Z</dcterms:created>
  <dcterms:modified xsi:type="dcterms:W3CDTF">2019-06-21T22:38:27Z</dcterms:modified>
</cp:coreProperties>
</file>