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60-18AB-4934-BB0B-091077C39137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E1C2-6961-4872-B4DF-0F16DF777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AE1C2-6961-4872-B4DF-0F16DF777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8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7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8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9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FA7D-E0F8-42F2-B82E-9EE46E47761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7E4A-9D31-4A86-9C72-79C5429B7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for </a:t>
            </a:r>
            <a:r>
              <a:rPr lang="en-US" dirty="0" smtClean="0"/>
              <a:t>July 1</a:t>
            </a:r>
            <a:r>
              <a:rPr lang="en-US" baseline="30000" dirty="0" smtClean="0"/>
              <a:t>st</a:t>
            </a:r>
            <a:r>
              <a:rPr lang="en-US" dirty="0" smtClean="0"/>
              <a:t> 2019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JUMP June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48" y="1500996"/>
            <a:ext cx="5518892" cy="53570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800" b="1" dirty="0" smtClean="0"/>
              <a:t>What’s coming up next!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First 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2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Due for Tuesday Morning, July 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1174" y="1500995"/>
            <a:ext cx="5010509" cy="467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89668" y="1767840"/>
            <a:ext cx="4858109" cy="482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835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30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Goals for July 1st 2019</vt:lpstr>
      <vt:lpstr>Goals of today’s training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Goals for June 21st 2019</dc:title>
  <dc:creator>Claude Gauthier</dc:creator>
  <cp:lastModifiedBy>Claude Gauthier</cp:lastModifiedBy>
  <cp:revision>46</cp:revision>
  <dcterms:created xsi:type="dcterms:W3CDTF">2019-06-21T09:27:53Z</dcterms:created>
  <dcterms:modified xsi:type="dcterms:W3CDTF">2019-07-01T13:30:34Z</dcterms:modified>
</cp:coreProperties>
</file>