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60-18AB-4934-BB0B-091077C3913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E1C2-6961-4872-B4DF-0F16DF77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8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for July 2</a:t>
            </a:r>
            <a:r>
              <a:rPr lang="en-US" baseline="30000" dirty="0" smtClean="0"/>
              <a:t>nd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June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8" y="1500996"/>
            <a:ext cx="5518892" cy="5357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Where we last left in the Training</a:t>
            </a:r>
          </a:p>
          <a:p>
            <a:r>
              <a:rPr lang="en-US" sz="1400" dirty="0" smtClean="0"/>
              <a:t>Deliver the First Assignment</a:t>
            </a:r>
          </a:p>
          <a:p>
            <a:r>
              <a:rPr lang="en-US" sz="1400" dirty="0" smtClean="0"/>
              <a:t>Ensure we push it to GitHub</a:t>
            </a:r>
          </a:p>
          <a:p>
            <a:pPr marL="0" indent="0">
              <a:buNone/>
            </a:pPr>
            <a:r>
              <a:rPr lang="en-US" sz="1800" b="1" dirty="0" smtClean="0"/>
              <a:t>What’s coming up next!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Using STS to create our code samples and exercises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Java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err="1" smtClean="0"/>
              <a:t>ByteCode</a:t>
            </a:r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Buzzwords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First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Syntax Errors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Second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Another Data Type To Play With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Control Statements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Blocks of Codes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Pesky Semi Colons and Code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Indentation is your Friend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Restricted Java Keywords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Identifiers in Java</a:t>
            </a:r>
          </a:p>
          <a:p>
            <a:pPr marL="514350" indent="-514350"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1174" y="1500995"/>
            <a:ext cx="5010509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9668" y="1500994"/>
            <a:ext cx="4858109" cy="509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1400" dirty="0"/>
              <a:t>Data Types and Operators</a:t>
            </a:r>
            <a:endParaRPr lang="en-US" sz="200" dirty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Primitives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Boolean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Literals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Scope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Operators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Assignment </a:t>
            </a:r>
            <a:r>
              <a:rPr lang="en-US" sz="1200" dirty="0" smtClean="0"/>
              <a:t>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Shorthand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Type Conversion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Casting and the Issues that arises</a:t>
            </a: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Operator </a:t>
            </a:r>
            <a:r>
              <a:rPr lang="en-US" sz="1200" dirty="0" err="1" smtClean="0"/>
              <a:t>Precedences</a:t>
            </a:r>
            <a:endParaRPr lang="en-US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Expressions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1400" dirty="0" smtClean="0"/>
              <a:t>Program Control Statements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Input from Keyboard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IF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Switch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For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While / Do While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Exit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Break / </a:t>
            </a:r>
            <a:r>
              <a:rPr lang="en-US" sz="1200" dirty="0" err="1" smtClean="0"/>
              <a:t>Goto</a:t>
            </a:r>
            <a:endParaRPr lang="en-US" sz="1200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Continue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1200" dirty="0" smtClean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283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8" y="1500996"/>
            <a:ext cx="5518892" cy="535700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1400" dirty="0" smtClean="0"/>
              <a:t>Classes, Objects and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Class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The How-To on Object Creation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Reference Variables and Assignment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Methods (Functions)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Return from a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Returning 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Constructors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Parametrized Constructors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New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Garbage Collection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Finalize Method()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The “this” keyword</a:t>
            </a:r>
            <a:endParaRPr lang="en-US" sz="1200" dirty="0"/>
          </a:p>
          <a:p>
            <a:pPr marL="457200" lvl="1" indent="0">
              <a:buNone/>
            </a:pPr>
            <a:endParaRPr lang="en-US" sz="2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14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1174" y="1500995"/>
            <a:ext cx="5010509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72415" y="1568188"/>
            <a:ext cx="4858109" cy="5412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1400" dirty="0"/>
              <a:t>Data Types and </a:t>
            </a:r>
            <a:r>
              <a:rPr lang="en-US" sz="1400" dirty="0" smtClean="0"/>
              <a:t>Operators (Part 2)</a:t>
            </a:r>
            <a:endParaRPr lang="en-US" sz="200" dirty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Multidimensional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Irregular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Alternate Declaration Syntax of 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Array References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For Each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Strings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Command Line 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Bitwise Operators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/>
              <a:t>? Operator</a:t>
            </a:r>
          </a:p>
          <a:p>
            <a:pPr marL="971550" lvl="1" indent="-514350">
              <a:buFont typeface="+mj-lt"/>
              <a:buAutoNum type="arabicPeriod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783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204</Words>
  <Application>Microsoft Office PowerPoint</Application>
  <PresentationFormat>Widescreen</PresentationFormat>
  <Paragraphs>77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Goals for July 2nd 2019</vt:lpstr>
      <vt:lpstr>Goals of today’s training</vt:lpstr>
      <vt:lpstr>Goals of today’s 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48</cp:revision>
  <dcterms:created xsi:type="dcterms:W3CDTF">2019-06-21T09:27:53Z</dcterms:created>
  <dcterms:modified xsi:type="dcterms:W3CDTF">2019-07-02T12:26:50Z</dcterms:modified>
</cp:coreProperties>
</file>