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60-18AB-4934-BB0B-091077C3913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AE1C2-6961-4872-B4DF-0F16DF77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7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AE1C2-6961-4872-B4DF-0F16DF777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88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AE1C2-6961-4872-B4DF-0F16DF777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1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3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0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7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4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9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1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8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9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CFA7D-E0F8-42F2-B82E-9EE46E47761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1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Goals for July 3</a:t>
            </a:r>
            <a:r>
              <a:rPr lang="en-US" baseline="30000" dirty="0" smtClean="0"/>
              <a:t>rd</a:t>
            </a:r>
            <a:r>
              <a:rPr lang="en-US" dirty="0" smtClean="0"/>
              <a:t> 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JUMP June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0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today’s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948" y="1500996"/>
            <a:ext cx="3423248" cy="40341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Where we last left in the Training</a:t>
            </a:r>
          </a:p>
          <a:p>
            <a:r>
              <a:rPr lang="en-US" sz="1400" dirty="0"/>
              <a:t>Data Types and Operators (Part 2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800" b="1" dirty="0" smtClean="0"/>
              <a:t>What’s coming up next!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Deeper Dive into Methods and Classes</a:t>
            </a:r>
            <a:endParaRPr lang="en-US" sz="200" dirty="0"/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Intro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Passing </a:t>
            </a:r>
            <a:r>
              <a:rPr lang="en-US" sz="1200" dirty="0"/>
              <a:t>Objects to Methods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/>
              <a:t>Returning Objects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/>
              <a:t>Method overloading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/>
              <a:t>Overloading Constructors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/>
              <a:t>Recursion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/>
              <a:t>The concept of Static in </a:t>
            </a:r>
            <a:r>
              <a:rPr lang="en-US" sz="1200" dirty="0" smtClean="0"/>
              <a:t>Java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Nested Block Class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The Singleton Class</a:t>
            </a:r>
            <a:endParaRPr lang="en-US" sz="1200" dirty="0"/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err="1"/>
              <a:t>Varargs</a:t>
            </a:r>
            <a:endParaRPr lang="en-US" sz="1200" dirty="0"/>
          </a:p>
          <a:p>
            <a:pPr marL="514350" indent="-514350">
              <a:buFont typeface="+mj-lt"/>
              <a:buAutoNum type="arabicPeriod"/>
            </a:pPr>
            <a:endParaRPr lang="en-US" sz="1200" dirty="0" smtClean="0"/>
          </a:p>
          <a:p>
            <a:pPr marL="514350" indent="-514350">
              <a:buFont typeface="+mj-lt"/>
              <a:buAutoNum type="arabicPeriod"/>
            </a:pPr>
            <a:endParaRPr lang="en-US" sz="1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11174" y="1500995"/>
            <a:ext cx="5010509" cy="4675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79057" y="2438398"/>
            <a:ext cx="4858109" cy="5092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sz="1400" dirty="0"/>
              <a:t>Inheritance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/>
              <a:t>101 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/>
              <a:t>Member Access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/>
              <a:t>Constructors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/>
              <a:t>Using “super”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/>
              <a:t>Multilevel Hierarchy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/>
              <a:t>When are constructors called in a class?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/>
              <a:t>Superclass references and Subclass Objects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/>
              <a:t>Method Overriding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Overridden </a:t>
            </a:r>
            <a:r>
              <a:rPr lang="en-US" sz="1200" dirty="0"/>
              <a:t>Methods support polymorphism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/>
              <a:t>Why bother with overriding methods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/>
              <a:t>The Abstract Class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/>
              <a:t>Using the “final” keyword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/>
              <a:t>The “Object” class</a:t>
            </a:r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8357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today’s training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89668" y="1500994"/>
            <a:ext cx="4858109" cy="5092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endParaRPr lang="en-US" sz="12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2758" y="1690688"/>
            <a:ext cx="4858109" cy="5092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1400" dirty="0" smtClean="0"/>
              <a:t>Packages and Interfaces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Packages 101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Packages and Member Access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Understanding Protected Members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Importing Packages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Java’s Class Library.. Just a bunch of packages..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Interfaces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Using Interface References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Variables in Interfaces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Extending Interfaces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Default Interface Methods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“static” methods in an interface</a:t>
            </a:r>
          </a:p>
        </p:txBody>
      </p:sp>
    </p:spTree>
    <p:extLst>
      <p:ext uri="{BB962C8B-B14F-4D97-AF65-F5344CB8AC3E}">
        <p14:creationId xmlns:p14="http://schemas.microsoft.com/office/powerpoint/2010/main" val="244434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162</Words>
  <Application>Microsoft Office PowerPoint</Application>
  <PresentationFormat>Widescreen</PresentationFormat>
  <Paragraphs>48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Goals for July 3rd 2019</vt:lpstr>
      <vt:lpstr>Goals of today’s training</vt:lpstr>
      <vt:lpstr>Goals of today’s training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Goals for June 21st 2019</dc:title>
  <dc:creator>Claude Gauthier</dc:creator>
  <cp:lastModifiedBy>Claude Gauthier</cp:lastModifiedBy>
  <cp:revision>54</cp:revision>
  <dcterms:created xsi:type="dcterms:W3CDTF">2019-06-21T09:27:53Z</dcterms:created>
  <dcterms:modified xsi:type="dcterms:W3CDTF">2019-07-03T19:54:19Z</dcterms:modified>
</cp:coreProperties>
</file>