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2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CFA7D-E0F8-42F2-B82E-9EE46E477614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97E4A-9D31-4A86-9C72-79C5429B7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210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CFA7D-E0F8-42F2-B82E-9EE46E477614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97E4A-9D31-4A86-9C72-79C5429B7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113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CFA7D-E0F8-42F2-B82E-9EE46E477614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97E4A-9D31-4A86-9C72-79C5429B7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837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CFA7D-E0F8-42F2-B82E-9EE46E477614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97E4A-9D31-4A86-9C72-79C5429B7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005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CFA7D-E0F8-42F2-B82E-9EE46E477614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97E4A-9D31-4A86-9C72-79C5429B7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677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CFA7D-E0F8-42F2-B82E-9EE46E477614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97E4A-9D31-4A86-9C72-79C5429B7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843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CFA7D-E0F8-42F2-B82E-9EE46E477614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97E4A-9D31-4A86-9C72-79C5429B7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742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CFA7D-E0F8-42F2-B82E-9EE46E477614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97E4A-9D31-4A86-9C72-79C5429B7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899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CFA7D-E0F8-42F2-B82E-9EE46E477614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97E4A-9D31-4A86-9C72-79C5429B7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818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CFA7D-E0F8-42F2-B82E-9EE46E477614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97E4A-9D31-4A86-9C72-79C5429B7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784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CFA7D-E0F8-42F2-B82E-9EE46E477614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97E4A-9D31-4A86-9C72-79C5429B7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99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CFA7D-E0F8-42F2-B82E-9EE46E477614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D97E4A-9D31-4A86-9C72-79C5429B7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110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jsfiddle.net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Goals for June </a:t>
            </a:r>
            <a:r>
              <a:rPr lang="en-US" dirty="0" smtClean="0"/>
              <a:t>24</a:t>
            </a:r>
            <a:r>
              <a:rPr lang="en-US" baseline="30000" dirty="0" smtClean="0"/>
              <a:t>th</a:t>
            </a:r>
            <a:r>
              <a:rPr lang="en-US" dirty="0" smtClean="0"/>
              <a:t> 2019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JUMP June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704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of today’s training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0948" y="1500996"/>
            <a:ext cx="10772955" cy="535700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 smtClean="0"/>
              <a:t>Where we last left in the Training</a:t>
            </a:r>
          </a:p>
          <a:p>
            <a:r>
              <a:rPr lang="en-US" sz="1800" dirty="0" smtClean="0"/>
              <a:t>Overview </a:t>
            </a:r>
            <a:r>
              <a:rPr lang="en-US" sz="1800" dirty="0" smtClean="0"/>
              <a:t>of HTML with JS (Part </a:t>
            </a:r>
            <a:r>
              <a:rPr lang="en-US" sz="1800" dirty="0" smtClean="0"/>
              <a:t>1)</a:t>
            </a:r>
          </a:p>
          <a:p>
            <a:pPr lvl="1"/>
            <a:r>
              <a:rPr lang="en-US" sz="1400" dirty="0" smtClean="0"/>
              <a:t>&lt;!&lt;</a:t>
            </a:r>
            <a:r>
              <a:rPr lang="en-US" sz="1400" dirty="0" err="1" smtClean="0"/>
              <a:t>doctype</a:t>
            </a:r>
            <a:r>
              <a:rPr lang="en-US" sz="1400" dirty="0" smtClean="0"/>
              <a:t>&gt;, &lt;html&gt;&lt;head&gt;&lt;body&gt;&lt;h1&gt;&lt;div&gt;&lt;span&gt;&lt;</a:t>
            </a:r>
            <a:r>
              <a:rPr lang="en-US" sz="1400" dirty="0" err="1" smtClean="0"/>
              <a:t>abbr</a:t>
            </a:r>
            <a:r>
              <a:rPr lang="en-US" sz="1400" dirty="0" smtClean="0"/>
              <a:t>&gt;</a:t>
            </a:r>
          </a:p>
          <a:p>
            <a:pPr lvl="1"/>
            <a:r>
              <a:rPr lang="en-US" sz="1400" dirty="0" smtClean="0"/>
              <a:t>Concepts of elements and attributes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>
                <a:hlinkClick r:id="rId2"/>
              </a:rPr>
              <a:t>https://jsfiddle.net</a:t>
            </a:r>
            <a:r>
              <a:rPr lang="en-US" sz="1400" dirty="0" smtClean="0">
                <a:hlinkClick r:id="rId2"/>
              </a:rPr>
              <a:t>/</a:t>
            </a:r>
            <a:endParaRPr lang="en-US" sz="1400" dirty="0" smtClean="0"/>
          </a:p>
          <a:p>
            <a:pPr marL="0" indent="0">
              <a:buNone/>
            </a:pPr>
            <a:r>
              <a:rPr lang="en-US" sz="1800" b="1" dirty="0" smtClean="0"/>
              <a:t>What’s coming up next!</a:t>
            </a:r>
            <a:endParaRPr lang="en-US" sz="1800" b="1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1800" dirty="0"/>
              <a:t>Overview of HTML with JS (Part 2) </a:t>
            </a:r>
            <a:r>
              <a:rPr lang="en-US" sz="1800" dirty="0" smtClean="0"/>
              <a:t>(Bulk of the morning)</a:t>
            </a:r>
            <a:endParaRPr lang="en-US" sz="1800" dirty="0"/>
          </a:p>
          <a:p>
            <a:pPr marL="971550" lvl="1" indent="-514350">
              <a:buFont typeface="+mj-lt"/>
              <a:buAutoNum type="arabicPeriod"/>
            </a:pPr>
            <a:r>
              <a:rPr lang="en-US" sz="1400" dirty="0" smtClean="0"/>
              <a:t>Basic folder template (no Unit Test) &gt; building this live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1400" dirty="0" smtClean="0"/>
              <a:t>The concept of code/test live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1400" dirty="0" smtClean="0"/>
              <a:t>Basic live coding</a:t>
            </a:r>
          </a:p>
          <a:p>
            <a:pPr marL="971550" lvl="1" indent="-514350">
              <a:buFont typeface="+mj-lt"/>
              <a:buAutoNum type="arabicPeriod"/>
            </a:pPr>
            <a:endParaRPr lang="en-US" sz="14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1800" dirty="0" smtClean="0"/>
              <a:t>Lunch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 smtClean="0"/>
              <a:t>Download Jasmine (15 minutes)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 smtClean="0"/>
              <a:t>Create a new Template based </a:t>
            </a:r>
            <a:r>
              <a:rPr lang="en-US" sz="1800" smtClean="0"/>
              <a:t>on Jasmine</a:t>
            </a:r>
            <a:endParaRPr lang="en-US" sz="18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1800" dirty="0" smtClean="0"/>
              <a:t>Working out assertions live using some of the code previous used</a:t>
            </a:r>
            <a:endParaRPr lang="en-US" sz="1800" dirty="0" smtClean="0"/>
          </a:p>
          <a:p>
            <a:pPr marL="514350" indent="-514350">
              <a:buFont typeface="+mj-lt"/>
              <a:buAutoNum type="arabicPeriod"/>
            </a:pPr>
            <a:endParaRPr lang="en-US" sz="1800" dirty="0"/>
          </a:p>
          <a:p>
            <a:pPr marL="514350" indent="-514350">
              <a:buFont typeface="+mj-lt"/>
              <a:buAutoNum type="arabicPeriod"/>
            </a:pPr>
            <a:endParaRPr lang="en-US" sz="1800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11174" y="1500995"/>
            <a:ext cx="5010509" cy="46759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75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873</TotalTime>
  <Words>51</Words>
  <Application>Microsoft Office PowerPoint</Application>
  <PresentationFormat>Widescreen</PresentationFormat>
  <Paragraphs>19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Goals for June 24th 2019</vt:lpstr>
      <vt:lpstr>Goals of today’s training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Goals for June 21st 2019</dc:title>
  <dc:creator>Claude Gauthier</dc:creator>
  <cp:lastModifiedBy>Claude Gauthier</cp:lastModifiedBy>
  <cp:revision>25</cp:revision>
  <dcterms:created xsi:type="dcterms:W3CDTF">2019-06-21T09:27:53Z</dcterms:created>
  <dcterms:modified xsi:type="dcterms:W3CDTF">2019-06-24T12:16:34Z</dcterms:modified>
</cp:coreProperties>
</file>