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60-18AB-4934-BB0B-091077C3913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E1C2-6961-4872-B4DF-0F16DF77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AE1C2-6961-4872-B4DF-0F16DF777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0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4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1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8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9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FA7D-E0F8-42F2-B82E-9EE46E47761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Goals for June 25</a:t>
            </a:r>
            <a:r>
              <a:rPr lang="en-US" baseline="30000" dirty="0" smtClean="0"/>
              <a:t>th</a:t>
            </a:r>
            <a:r>
              <a:rPr lang="en-US" dirty="0" smtClean="0"/>
              <a:t> 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JUMP June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0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today’s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948" y="1500996"/>
            <a:ext cx="4858109" cy="53570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Where we last left in the Training</a:t>
            </a:r>
          </a:p>
          <a:p>
            <a:r>
              <a:rPr lang="en-US" sz="1400" dirty="0" smtClean="0"/>
              <a:t>Left with the ability to </a:t>
            </a:r>
            <a:r>
              <a:rPr lang="en-US" sz="1400" dirty="0" err="1" smtClean="0"/>
              <a:t>SpyOn</a:t>
            </a:r>
            <a:r>
              <a:rPr lang="en-US" sz="1400" dirty="0" smtClean="0"/>
              <a:t> a function using Jasmine</a:t>
            </a:r>
          </a:p>
          <a:p>
            <a:pPr marL="0" indent="0">
              <a:buNone/>
            </a:pPr>
            <a:r>
              <a:rPr lang="en-US" sz="1800" b="1" dirty="0" smtClean="0"/>
              <a:t>What’s coming up next!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More JS (ES5) goodies with HTML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Scope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Function Call, Apply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Callbacks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Hoisting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Closures / Immediate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Prototype and ES5 classes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Events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Timers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Loop Timers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Arrays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Object vs JSON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DOM Manipulation</a:t>
            </a:r>
          </a:p>
          <a:p>
            <a:pPr marL="971550" lvl="1" indent="-514350">
              <a:buFont typeface="+mj-lt"/>
              <a:buAutoNum type="arabicPeriod"/>
            </a:pPr>
            <a:endParaRPr lang="en-US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Stubbing in Jasmine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1174" y="1500995"/>
            <a:ext cx="5010509" cy="467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61715" y="300665"/>
            <a:ext cx="267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Issic’s</a:t>
            </a:r>
            <a:r>
              <a:rPr lang="en-US" dirty="0" smtClean="0"/>
              <a:t> question on JS resources will be answered officially by end of day June 26</a:t>
            </a:r>
            <a:r>
              <a:rPr lang="en-US" baseline="30000" dirty="0" smtClean="0"/>
              <a:t>th</a:t>
            </a:r>
            <a:r>
              <a:rPr lang="en-US" dirty="0" smtClean="0"/>
              <a:t> for all students.</a:t>
            </a:r>
          </a:p>
        </p:txBody>
      </p:sp>
    </p:spTree>
    <p:extLst>
      <p:ext uri="{BB962C8B-B14F-4D97-AF65-F5344CB8AC3E}">
        <p14:creationId xmlns:p14="http://schemas.microsoft.com/office/powerpoint/2010/main" val="2835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90</Words>
  <Application>Microsoft Office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Goals for June 25th 2019</vt:lpstr>
      <vt:lpstr>Goals of today’s training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 for June 21st 2019</dc:title>
  <dc:creator>Claude Gauthier</dc:creator>
  <cp:lastModifiedBy>Claude Gauthier</cp:lastModifiedBy>
  <cp:revision>32</cp:revision>
  <dcterms:created xsi:type="dcterms:W3CDTF">2019-06-21T09:27:53Z</dcterms:created>
  <dcterms:modified xsi:type="dcterms:W3CDTF">2019-06-25T11:56:46Z</dcterms:modified>
</cp:coreProperties>
</file>