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svg" ContentType="image/sv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C9EB0A-8382-4E69-8996-4F9CDBCC098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5DD879F-50A3-417D-A870-DB70DEB25ADF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CD55A7C-96D2-4723-9296-E5B8B532AB93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980CD2B-D5D4-4CF9-AF28-6F701FED303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4761ECE-3BEA-4C71-A353-8995C2FDA5AF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2E06032-4281-4B29-B4A5-ADEA9838BB6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3CF5508-8867-41F2-A031-D08ACF3E92D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26C33D8-CD4B-4F45-984B-A9FBB4A5744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0AF2028-269F-4E05-A4DA-2168A6538C8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A401591-5350-40FB-8214-50CA9AB3A45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FB56A57-1C45-4A5F-B2C6-5D94E426613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9443407-8F74-4EEB-A8EC-77B55D09BB9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0D601-C597-47D5-AC24-68EE86A21D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A753E9-C3FA-43B6-B386-33CA0E841E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1351DA-8EFD-40A0-B85C-AAB53B62C0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C7701B4-6E2C-48D8-B66B-C5DC8C3C8D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02BA549-72DC-46FA-9EE5-354A65D560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E34661-02C3-4431-AD5A-7E4637DC02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CD697EA-1AE1-4A3D-887D-77414C89CD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A124C92-57C3-4517-B335-003E10C739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84DADF-CC2A-4BF6-AE6C-7455B7972BF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B123EE-DB72-4795-84EE-B2CAD678BB8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EBEF38-E456-4AB5-8136-DB59E89C61D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77E575-9D64-46D4-875A-9FCFD955F8C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055D41-4197-4BBB-9D4B-0627AE71BD6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490D2CC-E6BB-4CF4-AAA0-EBB22B958BD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767676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EFDBA9-A784-4D6F-B546-2667E985208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5B224C-33BC-43D9-8602-16B3D847D97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6524D1-093D-4896-99DB-58075C508C3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07EFB4-4CF6-4269-8332-A6545A3C3FD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AA05A2-E266-46DF-AD13-4C9B8CE66F1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10E949-0C5A-4CAB-A6B5-C528057E123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freshtracks.app/" TargetMode="Externa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1" descr=""/>
          <p:cNvPicPr/>
          <p:nvPr/>
        </p:nvPicPr>
        <p:blipFill>
          <a:blip r:embed="rId1"/>
          <a:stretch/>
        </p:blipFill>
        <p:spPr>
          <a:xfrm>
            <a:off x="74160" y="111960"/>
            <a:ext cx="859680" cy="859680"/>
          </a:xfrm>
          <a:prstGeom prst="rect">
            <a:avLst/>
          </a:prstGeom>
          <a:ln w="19080">
            <a:noFill/>
          </a:ln>
        </p:spPr>
      </p:pic>
      <p:sp>
        <p:nvSpPr>
          <p:cNvPr id="130" name="TextBox 6"/>
          <p:cNvSpPr txBox="1"/>
          <p:nvPr/>
        </p:nvSpPr>
        <p:spPr>
          <a:xfrm>
            <a:off x="74160" y="5321520"/>
            <a:ext cx="3458520" cy="26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7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7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73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https://storage.googleapis.com/freshtracks_public/other/StealthCo-1727718321686.png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 </a:t>
            </a: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07160" y="1386720"/>
          <a:ext cx="4979880" cy="3081240"/>
        </p:xfrm>
        <a:graphic>
          <a:graphicData uri="http://schemas.openxmlformats.org/drawingml/2006/table">
            <a:tbl>
              <a:tblPr/>
              <a:tblGrid>
                <a:gridCol w="1821960"/>
                <a:gridCol w="315792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$18,244,800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$3,762,991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$63,729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$8,043,715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$2,280,600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5555520" y="1655280"/>
          <a:ext cx="4139640" cy="2637000"/>
        </p:xfrm>
        <a:graphic>
          <a:graphicData uri="http://schemas.openxmlformats.org/drawingml/2006/table">
            <a:tbl>
              <a:tblPr/>
              <a:tblGrid>
                <a:gridCol w="2265840"/>
                <a:gridCol w="1873800"/>
              </a:tblGrid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3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3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38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https://storage.googleapis.com/freshtracks_public/other/AICo-1727718322184.png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43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48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58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https://storage.googleapis.com/freshtracks_public/other/NewCo-1727718322707.png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0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1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2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63" name="TextBox 6"/>
          <p:cNvSpPr txBox="1"/>
          <p:nvPr/>
        </p:nvSpPr>
        <p:spPr>
          <a:xfrm>
            <a:off x="6379560" y="1140480"/>
            <a:ext cx="3517200" cy="91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</a:rPr>
              <a:t>https://storage.googleapis.com/freshtracks_public/other/Nvidia-1727718320796.png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$18,244,800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$3,762,991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$63,729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$8,043,715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$2,280,600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sp>
        <p:nvSpPr>
          <p:cNvPr id="168" name="TextBox 6"/>
          <p:cNvSpPr txBox="1"/>
          <p:nvPr/>
        </p:nvSpPr>
        <p:spPr>
          <a:xfrm>
            <a:off x="6379560" y="1140480"/>
            <a:ext cx="3517200" cy="4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LibreOffice/24.8.2.1$MacOSX_X86_64 LibreOffice_project/0f794b6e29741098670a3b95d60478a65d05ef13</Application>
  <AppVersion>15.0000</AppVersion>
  <Words>450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2024-10-02T14:58:57Z</dcterms:modified>
  <cp:revision>10</cp:revision>
  <dc:subject/>
  <dc:title/>
</cp:coreProperties>
</file>