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svg" ContentType="image/sv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5" r:id="rId11"/>
    <p:sldMasterId id="2147483666" r:id="rId12"/>
    <p:sldMasterId id="2147483667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trike="noStrike" u="none">
                <a:solidFill>
                  <a:srgbClr val="ffffff"/>
                </a:solidFill>
                <a:uFillTx/>
                <a:latin typeface="Arial"/>
              </a:rPr>
              <a:t>Click to move the slide</a:t>
            </a:r>
            <a:endParaRPr b="0" lang="en-CA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3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3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A990389-02EF-4111-87C6-6A866ABF8485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432DAA9-0AA3-4A5C-B225-A50330AA8E4F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13037A8-F192-4D06-AF55-FA4F3B6B131B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03B591A-26AE-4AA1-8D8D-2C47A6FF0DCB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57FD6B4-C0FE-4165-A8EA-7249FBA5BB7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9C78C46-B215-4947-8FC1-267EAC5E8773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BC6EA0E-6872-4C10-8F8B-228E86C66A91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B17A5E4-E7DC-452F-AAC7-911ADA60102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7C3BFD3-F19C-4DAF-BE25-8A17AC44979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4E1C9B2-5167-4650-8CCD-78494D957EE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A9E0810-BFE3-4A0F-BD63-BE899792A94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6D65A97-9D70-4EC8-ADC1-1DE91682EC6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7841F0-BD94-4A2B-A5A3-DCE12650B5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-title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9A21A0-8DBE-4455-9374-DC5CED4B74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2-obj-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C91D30-633A-4DEE-90CA-85FE00623B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3-secHead-Section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A0D834-D94B-49E3-A08F-DC1882F285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4-twoObj-Two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5BB0468-B597-4EE0-B2BE-824C63B573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5-twoTxTwoObj-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A569FE5-EA41-4CA2-862B-A4B399803D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6-titleOnly-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18A73DC-97EB-423D-BEEE-60E6EB6BE7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7-blank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B86CE8B-6D3F-4BD7-B7E5-81E5E9C2DB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9BBE5D8-AEB9-4B2D-83FE-37DF74F76A0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rm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28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 idx="29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 idx="30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BDCAD8-5872-4545-AE62-EBD7E1A18AA5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3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 idx="3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 idx="3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29E491-3500-4A6D-B5A6-29F44426461C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08720" y="225360"/>
            <a:ext cx="226692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 vert="eaVer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3280" y="225360"/>
            <a:ext cx="665316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3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 idx="3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 idx="3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5BBB3A-5A87-48A4-9478-AF238E8CFCB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6EF397-1B51-4BC1-9AB9-F37006B5082A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44C820B-6B3F-4EC4-A184-5212CC47C2E4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767676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2106CB-8983-4192-A5B3-4B615747F26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6076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32155B-6C19-4E7F-B85B-9B25AB32F74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lnSpcReduction="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133AA5-9DCA-4A03-8402-FD0062BEED75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lstStyle>
            <a:lvl1pPr indent="0" algn="ct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Private and Confidential</a:t>
            </a:r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A3455C-682B-44CD-99DE-4E22E6DD7946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133B9C-353D-4334-A524-8A203F1CF3F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794670E-A3B7-43D4-AE45-3851A854FAB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freshtracks.app/" TargetMode="External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None/>
            </a:pPr>
            <a:r>
              <a:rPr b="0" lang="en-CA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Fund Report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As of: 10/02/2024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Image1" descr=""/>
          <p:cNvPicPr/>
          <p:nvPr/>
        </p:nvPicPr>
        <p:blipFill>
          <a:blip r:embed="rId1"/>
          <a:stretch/>
        </p:blipFill>
        <p:spPr>
          <a:xfrm>
            <a:off x="74160" y="111960"/>
            <a:ext cx="859680" cy="859680"/>
          </a:xfrm>
          <a:prstGeom prst="rect">
            <a:avLst/>
          </a:prstGeom>
          <a:ln w="19080">
            <a:noFill/>
          </a:ln>
        </p:spPr>
      </p:pic>
      <p:sp>
        <p:nvSpPr>
          <p:cNvPr id="130" name="TextBox 6"/>
          <p:cNvSpPr txBox="1"/>
          <p:nvPr/>
        </p:nvSpPr>
        <p:spPr>
          <a:xfrm>
            <a:off x="74160" y="5321520"/>
            <a:ext cx="3458520" cy="26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Powered by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  <a:hlinkClick r:id="rId2"/>
              </a:rPr>
              <a:t>Freshtracks.app</a:t>
            </a:r>
            <a:endParaRPr b="0" lang="en-CA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StealthCo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India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7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7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73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https://storage.googleapis.com/freshtracks_public/other/StealthCo-1727718321686.png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Fund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 </a:t>
            </a: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Overview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07160" y="1386720"/>
          <a:ext cx="4979880" cy="3081240"/>
        </p:xfrm>
        <a:graphic>
          <a:graphicData uri="http://schemas.openxmlformats.org/drawingml/2006/table">
            <a:tbl>
              <a:tblPr/>
              <a:tblGrid>
                <a:gridCol w="1821960"/>
                <a:gridCol w="3157920"/>
              </a:tblGrid>
              <a:tr h="3726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Committed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$18,244,800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Invested: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$3,762,991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Distributed: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$63,729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Remaining: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$8,043,715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Paid-In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$2,280,600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Table 3"/>
          <p:cNvGraphicFramePr/>
          <p:nvPr/>
        </p:nvGraphicFramePr>
        <p:xfrm>
          <a:off x="5555520" y="1655280"/>
          <a:ext cx="4139640" cy="2637000"/>
        </p:xfrm>
        <a:graphic>
          <a:graphicData uri="http://schemas.openxmlformats.org/drawingml/2006/table">
            <a:tbl>
              <a:tblPr/>
              <a:tblGrid>
                <a:gridCol w="2265840"/>
                <a:gridCol w="1873800"/>
              </a:tblGrid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DPI: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0.03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RVPI: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3.55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MOIC: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2.44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3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IRR (Net):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42.4%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AICo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3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38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https://storage.googleapis.com/freshtracks_public/other/AICo-1727718322184.png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BuyProperly Limited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43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FunnelX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48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Heirlume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53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NewCo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58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https://storage.googleapis.com/freshtracks_public/other/NewCo-1727718322707.png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Nvidia</a:t>
            </a:r>
            <a:br>
              <a:rPr sz="100"/>
            </a:b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United States of America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63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https://storage.googleapis.com/freshtracks_public/other/Nvidia-1727718320796.png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PropertyInvest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Real Estate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68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LibreOffice/24.8.2.1$MacOSX_X86_64 LibreOffice_project/0f794b6e29741098670a3b95d60478a65d05ef13</Application>
  <AppVersion>15.0000</AppVersion>
  <Words>450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2024-10-01T12:34:51Z</dcterms:created>
  <dc:creator/>
  <dc:description/>
  <dc:language>en-CA</dc:language>
  <cp:lastModifiedBy>Alan Lysne</cp:lastModifiedBy>
  <dcterms:modified xsi:type="dcterms:W3CDTF">2024-10-02T14:58:57Z</dcterms:modified>
  <cp:revision>10</cp:revision>
  <dc:subject/>
  <dc:title/>
</cp:coreProperties>
</file>