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svg" ContentType="image/sv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A109A2-A512-46AD-9387-1890526E9A5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00E3E23-279B-43E4-BF6C-448B1F267F5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FC2AB03-EEF9-4223-9DAD-AB567FBD351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C9860AD-069A-48F7-BD80-9DC76041C42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B157734-5120-4920-ADFC-76D2421EDA9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3F07B88-AFBB-4774-9786-54A3D66E64C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80B2D22-7481-42FD-A968-695B3D372FB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72B4AEC-E632-4998-B5DF-529A7427B04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42C3919-BDD7-4261-84AB-014E6CE2E464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FD1E585-AE32-4E45-BADB-2EF84D748A0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1BE2C86-8C15-4B2F-992F-DB7D04A9DAB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6CC72C7-D9F8-4F6E-967E-87F0763FBE0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8B0E2-8079-4186-B36B-A8D36FE33D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05D820-0427-4763-929E-FBA4B95BE3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CC04F0-E05C-47EF-9E41-C30B1C13CD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C54587-EA3C-4E57-8E50-DD2F07CE40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E74AC9F-FCBF-43D6-9EF7-8020CCE2D9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C6A26F2-CB31-41F8-B360-6EF0B30112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0A106CF-956E-4A5E-A5BC-AB52EC5BBC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C7EFC5D-FA92-4678-9C1F-2A77B011E8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B7D1C2-215F-4CE5-BCC2-153ABD6AE72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99FF53-4DF6-46DA-AF2E-EBF4807AC6D3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9BA907-26DB-4506-AD14-A3F95DEA351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478280-DA4F-4295-986D-0F16617A1EC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8E194B7-FB98-416A-B327-52EB0BD0658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6EAE35-549C-4D4D-85D0-64322C86A17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767676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C14116-AF01-41DC-807D-040F5CFF78F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FB7E1D-222D-4665-B48F-91A5821A17C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D31B96-60F9-4A21-8B4B-97CE1E07FBF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55862C-1AE0-4444-B3AC-2D12FA24486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ED53EB-9018-4D0E-9641-64D87E000C2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A1FB66-B7C6-4D47-BECC-B1A4A469FF7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freshtracks.app/" TargetMode="Externa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1" descr=""/>
          <p:cNvPicPr/>
          <p:nvPr/>
        </p:nvPicPr>
        <p:blipFill>
          <a:blip r:embed="rId1"/>
          <a:stretch/>
        </p:blipFill>
        <p:spPr>
          <a:xfrm>
            <a:off x="74160" y="111960"/>
            <a:ext cx="859680" cy="859680"/>
          </a:xfrm>
          <a:prstGeom prst="rect">
            <a:avLst/>
          </a:prstGeom>
          <a:ln w="19080">
            <a:noFill/>
          </a:ln>
        </p:spPr>
      </p:pic>
      <p:sp>
        <p:nvSpPr>
          <p:cNvPr id="130" name="TextBox 6"/>
          <p:cNvSpPr txBox="1"/>
          <p:nvPr/>
        </p:nvSpPr>
        <p:spPr>
          <a:xfrm>
            <a:off x="74160" y="5321520"/>
            <a:ext cx="3458520" cy="26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4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5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 </a:t>
            </a: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07160" y="1386720"/>
          <a:ext cx="4979880" cy="3081240"/>
        </p:xfrm>
        <a:graphic>
          <a:graphicData uri="http://schemas.openxmlformats.org/drawingml/2006/table">
            <a:tbl>
              <a:tblPr/>
              <a:tblGrid>
                <a:gridCol w="1821960"/>
                <a:gridCol w="315792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16,000,000 €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3,300,001 €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55,888 €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7,054,034 €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2,000,000 €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5555520" y="1655280"/>
          <a:ext cx="4139640" cy="2637000"/>
        </p:xfrm>
        <a:graphic>
          <a:graphicData uri="http://schemas.openxmlformats.org/drawingml/2006/table">
            <a:tbl>
              <a:tblPr/>
              <a:tblGrid>
                <a:gridCol w="2265840"/>
                <a:gridCol w="1873800"/>
              </a:tblGrid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3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3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0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1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4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5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7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8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9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1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2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0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1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16,000,000 €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3,300,001 €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55,888 €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7,054,034 €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2,000,000 €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LibreOffice/24.8.2.1$MacOSX_X86_64 LibreOffice_project/0f794b6e29741098670a3b95d60478a65d05ef13</Application>
  <AppVersion>15.0000</AppVersion>
  <Words>437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2024-10-02T23:51:22Z</dcterms:modified>
  <cp:revision>10</cp:revision>
  <dc:subject/>
  <dc:title/>
</cp:coreProperties>
</file>