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8"/>
  </p:notesMasterIdLst>
  <p:sldIdLst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7A73-4DAD-4EF9-AE20-4C92E18C2B5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33850-C75B-4F1D-85D0-DE000BAC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36072"/>
            <a:fld id="{0D1CB721-6D53-41B7-BDD8-ECF1399DE9F2}" type="slidenum">
              <a:rPr lang="en-US">
                <a:solidFill>
                  <a:prstClr val="black"/>
                </a:solidFill>
              </a:rPr>
              <a:pPr defTabSz="936072"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1" y="4385541"/>
            <a:ext cx="5140960" cy="4157836"/>
          </a:xfrm>
          <a:noFill/>
        </p:spPr>
        <p:txBody>
          <a:bodyPr wrap="square" lIns="93044" tIns="46524" rIns="93044" bIns="46524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89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36072"/>
            <a:fld id="{0D1CB721-6D53-41B7-BDD8-ECF1399DE9F2}" type="slidenum">
              <a:rPr lang="en-US">
                <a:solidFill>
                  <a:prstClr val="black"/>
                </a:solidFill>
              </a:rPr>
              <a:pPr defTabSz="936072"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1" y="4385541"/>
            <a:ext cx="5140960" cy="4157836"/>
          </a:xfrm>
          <a:noFill/>
        </p:spPr>
        <p:txBody>
          <a:bodyPr wrap="square" lIns="93044" tIns="46524" rIns="93044" bIns="46524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70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1" cy="447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6572250"/>
            <a:ext cx="9144001" cy="285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533400" cy="4560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08541" y="9435"/>
            <a:ext cx="533400" cy="4560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59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806" y="69670"/>
            <a:ext cx="810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 Arial"/>
              </a:rPr>
              <a:t>The </a:t>
            </a:r>
            <a:r>
              <a:rPr lang="en-US" sz="1600" b="1" dirty="0" err="1" smtClean="0">
                <a:solidFill>
                  <a:schemeClr val="bg1"/>
                </a:solidFill>
                <a:latin typeface=" Arial"/>
              </a:rPr>
              <a:t>mIRC</a:t>
            </a:r>
            <a:r>
              <a:rPr lang="en-US" sz="1600" b="1" dirty="0" smtClean="0">
                <a:solidFill>
                  <a:schemeClr val="bg1"/>
                </a:solidFill>
                <a:latin typeface=" Arial"/>
              </a:rPr>
              <a:t> C2 Box v1.1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368247" y="178228"/>
            <a:ext cx="2247900" cy="2824314"/>
            <a:chOff x="63687" y="3653230"/>
            <a:chExt cx="2247900" cy="28243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46" y="3788229"/>
              <a:ext cx="2238204" cy="2689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3687" y="3653230"/>
              <a:ext cx="2247900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 Arial"/>
                </a:rPr>
                <a:t>The standard 5 W’s Report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73047" y="532129"/>
            <a:ext cx="2118359" cy="2821587"/>
            <a:chOff x="2345052" y="3655958"/>
            <a:chExt cx="2118359" cy="28215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0497" y="3788229"/>
              <a:ext cx="2108292" cy="26893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345052" y="3655958"/>
              <a:ext cx="2118359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 Arial"/>
                </a:rPr>
                <a:t>The standard SPOT Report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36480" y="625785"/>
            <a:ext cx="2364105" cy="3418255"/>
            <a:chOff x="6574972" y="1287641"/>
            <a:chExt cx="2364105" cy="34182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2489" y="1412390"/>
              <a:ext cx="2352504" cy="32935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6574972" y="1287641"/>
              <a:ext cx="2364105" cy="138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 Arial"/>
                </a:rPr>
                <a:t>The 9-Line MEDEVAC Report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6878" y="6923828"/>
            <a:ext cx="6853647" cy="2724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906" y="7382508"/>
            <a:ext cx="3329668" cy="1015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9215"/>
            <a:ext cx="9159246" cy="93906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42900" dist="292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 Arial"/>
              </a:rPr>
              <a:t>Summary</a:t>
            </a:r>
            <a:r>
              <a:rPr lang="en-US" sz="1200" dirty="0">
                <a:solidFill>
                  <a:schemeClr val="tx1"/>
                </a:solidFill>
                <a:latin typeface=" Arial"/>
              </a:rPr>
              <a:t>: The </a:t>
            </a:r>
            <a:r>
              <a:rPr lang="en-US" sz="1200" b="1" dirty="0" err="1">
                <a:solidFill>
                  <a:schemeClr val="tx1"/>
                </a:solidFill>
                <a:latin typeface=" Arial"/>
              </a:rPr>
              <a:t>mIRC</a:t>
            </a:r>
            <a:r>
              <a:rPr lang="en-US" sz="1200" b="1" dirty="0">
                <a:solidFill>
                  <a:schemeClr val="tx1"/>
                </a:solidFill>
                <a:latin typeface=" Arial"/>
              </a:rPr>
              <a:t> C2 Box </a:t>
            </a:r>
            <a:r>
              <a:rPr lang="en-US" sz="1200" b="1" dirty="0" smtClean="0">
                <a:solidFill>
                  <a:schemeClr val="tx1"/>
                </a:solidFill>
                <a:latin typeface=" Arial"/>
              </a:rPr>
              <a:t>v1.1 </a:t>
            </a:r>
            <a:r>
              <a:rPr lang="en-US" sz="1200" dirty="0">
                <a:solidFill>
                  <a:schemeClr val="tx1"/>
                </a:solidFill>
                <a:latin typeface=" Arial"/>
              </a:rPr>
              <a:t>is a </a:t>
            </a:r>
            <a:r>
              <a:rPr lang="en-US" sz="1200" dirty="0" err="1">
                <a:solidFill>
                  <a:schemeClr val="tx1"/>
                </a:solidFill>
                <a:latin typeface=" Arial"/>
              </a:rPr>
              <a:t>mIRC</a:t>
            </a:r>
            <a:r>
              <a:rPr lang="en-US" sz="1200" dirty="0">
                <a:solidFill>
                  <a:schemeClr val="tx1"/>
                </a:solidFill>
                <a:latin typeface=" Arial"/>
              </a:rPr>
              <a:t> interface which</a:t>
            </a:r>
            <a:r>
              <a:rPr lang="en-US" sz="1200" b="1" dirty="0">
                <a:solidFill>
                  <a:schemeClr val="tx1"/>
                </a:solidFill>
                <a:latin typeface=" 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 Arial"/>
              </a:rPr>
              <a:t>allows the user to publish standard reports to several </a:t>
            </a:r>
            <a:r>
              <a:rPr lang="en-US" sz="1200" dirty="0" err="1">
                <a:solidFill>
                  <a:schemeClr val="tx1"/>
                </a:solidFill>
                <a:latin typeface=" Arial"/>
              </a:rPr>
              <a:t>mIRC</a:t>
            </a:r>
            <a:r>
              <a:rPr lang="en-US" sz="1200" dirty="0">
                <a:solidFill>
                  <a:schemeClr val="tx1"/>
                </a:solidFill>
                <a:latin typeface=" Arial"/>
              </a:rPr>
              <a:t> channels and users simultaneously and in a distinct color pattern to characterize it from the regular channel chatter</a:t>
            </a:r>
            <a:r>
              <a:rPr lang="en-US" sz="1200" dirty="0" smtClean="0">
                <a:solidFill>
                  <a:schemeClr val="tx1"/>
                </a:solidFill>
                <a:latin typeface=" Arial"/>
              </a:rPr>
              <a:t>. These reports can automatically be sent to a file and attached to emails for further distribution and knowledge management.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 Arial"/>
              </a:rPr>
              <a:t>Additionally, the </a:t>
            </a:r>
            <a:r>
              <a:rPr lang="en-US" sz="1200" smtClean="0">
                <a:solidFill>
                  <a:schemeClr val="tx1"/>
                </a:solidFill>
                <a:latin typeface=" Arial"/>
              </a:rPr>
              <a:t>interface can </a:t>
            </a:r>
            <a:r>
              <a:rPr lang="en-US" sz="1200" dirty="0" smtClean="0">
                <a:solidFill>
                  <a:schemeClr val="tx1"/>
                </a:solidFill>
                <a:latin typeface=" Arial"/>
              </a:rPr>
              <a:t>alert the user when certain reports are generated in any channel in which they participate.</a:t>
            </a:r>
            <a:endParaRPr lang="en-US" sz="1200" dirty="0">
              <a:solidFill>
                <a:schemeClr val="tx1"/>
              </a:solidFill>
              <a:latin typeface=" 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6590" y="1529393"/>
            <a:ext cx="2689200" cy="3754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847" y="4064132"/>
            <a:ext cx="5017309" cy="2439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Right Arrow 7"/>
          <p:cNvSpPr/>
          <p:nvPr/>
        </p:nvSpPr>
        <p:spPr>
          <a:xfrm>
            <a:off x="3092626" y="2458780"/>
            <a:ext cx="2973994" cy="3456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Up Arrow 8"/>
          <p:cNvSpPr/>
          <p:nvPr/>
        </p:nvSpPr>
        <p:spPr>
          <a:xfrm>
            <a:off x="5419301" y="5454940"/>
            <a:ext cx="2391859" cy="830217"/>
          </a:xfrm>
          <a:prstGeom prst="lef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141" y="1478290"/>
            <a:ext cx="2761499" cy="2465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4145" y="3709649"/>
            <a:ext cx="2724150" cy="1628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31" name="Group 30"/>
          <p:cNvGrpSpPr/>
          <p:nvPr/>
        </p:nvGrpSpPr>
        <p:grpSpPr>
          <a:xfrm>
            <a:off x="1422719" y="3709649"/>
            <a:ext cx="4463094" cy="2387490"/>
            <a:chOff x="1422719" y="3709649"/>
            <a:chExt cx="4463094" cy="23874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 22"/>
            <p:cNvSpPr/>
            <p:nvPr/>
          </p:nvSpPr>
          <p:spPr>
            <a:xfrm>
              <a:off x="1422719" y="5527040"/>
              <a:ext cx="1239201" cy="5700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1432560" y="3709649"/>
              <a:ext cx="1721585" cy="1817391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661920" y="5338424"/>
              <a:ext cx="3223893" cy="758715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0" y="655581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  <a:latin typeface=" Arial"/>
              </a:rPr>
              <a:t>UNCLASSIFIED</a:t>
            </a:r>
            <a:endParaRPr lang="en-US" sz="1200" b="1" dirty="0" smtClean="0">
              <a:solidFill>
                <a:srgbClr val="00B050"/>
              </a:solidFill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282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mIRC-b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7" y="597229"/>
            <a:ext cx="2761499" cy="2465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" name="repo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61" y="2937329"/>
            <a:ext cx="2453161" cy="3406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1" name="rightClicker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812" y="556473"/>
            <a:ext cx="1861298" cy="19213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TextBox 2"/>
          <p:cNvSpPr txBox="1"/>
          <p:nvPr/>
        </p:nvSpPr>
        <p:spPr>
          <a:xfrm>
            <a:off x="513806" y="69670"/>
            <a:ext cx="810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 Arial"/>
              </a:rPr>
              <a:t>Features of the </a:t>
            </a:r>
            <a:r>
              <a:rPr lang="en-US" sz="1600" b="1" dirty="0" err="1" smtClean="0">
                <a:solidFill>
                  <a:schemeClr val="bg1"/>
                </a:solidFill>
                <a:latin typeface=" Arial"/>
              </a:rPr>
              <a:t>mIRC</a:t>
            </a:r>
            <a:r>
              <a:rPr lang="en-US" sz="1600" b="1" dirty="0" smtClean="0">
                <a:solidFill>
                  <a:schemeClr val="bg1"/>
                </a:solidFill>
                <a:latin typeface=" Arial"/>
              </a:rPr>
              <a:t> C2 Box v1.1</a:t>
            </a: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1097280" y="773134"/>
            <a:ext cx="2602949" cy="569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0229" y="650023"/>
            <a:ext cx="24769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Type in users/nicks to add to your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0229" y="933142"/>
            <a:ext cx="247696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The channel box automatically updates</a:t>
            </a:r>
            <a:r>
              <a:rPr lang="en-US" sz="1000" b="1" dirty="0">
                <a:latin typeface=" Arial"/>
              </a:rPr>
              <a:t> </a:t>
            </a:r>
            <a:r>
              <a:rPr lang="en-US" sz="1000" b="1" dirty="0" smtClean="0">
                <a:latin typeface=" Arial"/>
              </a:rPr>
              <a:t>with whatever channels you are in / open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889760" y="1210141"/>
            <a:ext cx="1810469" cy="240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3132" y="1512722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Right click a user/nick in a channel to automatically add to your list</a:t>
            </a: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6180092" y="1712777"/>
            <a:ext cx="1114788" cy="489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0229" y="1960002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Set the topics in the rooms you control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2722880" y="2003702"/>
            <a:ext cx="977349" cy="156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6467" y="2904492"/>
            <a:ext cx="1578382" cy="555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700229" y="2401856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Click the report drop-down to select a type of report</a:t>
            </a:r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2868503" y="2330160"/>
            <a:ext cx="831726" cy="271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4140" y="3538014"/>
            <a:ext cx="19530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Helpful information appears here as you roll over buttons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H="1" flipV="1">
            <a:off x="885821" y="2703970"/>
            <a:ext cx="224862" cy="834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77889" y="3510893"/>
            <a:ext cx="20348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Click the “Create Report” button to open up the reports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889761" y="2477814"/>
            <a:ext cx="905233" cy="1033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8946" y="2907539"/>
            <a:ext cx="17365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Reports are automatically generated with the date/time you opened it (this can be changed/refreshed)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6455498" y="3291840"/>
            <a:ext cx="302965" cy="46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03526" y="4995217"/>
            <a:ext cx="215197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Reports will be sent to the nicks / channels selected when you click “Send”</a:t>
            </a:r>
          </a:p>
        </p:txBody>
      </p: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455498" y="5272216"/>
            <a:ext cx="2165988" cy="91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1"/>
          </p:cNvCxnSpPr>
          <p:nvPr/>
        </p:nvCxnSpPr>
        <p:spPr>
          <a:xfrm flipH="1">
            <a:off x="3590596" y="2601911"/>
            <a:ext cx="109633" cy="310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3435" y="5582642"/>
            <a:ext cx="21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This will send the report to a WORD document and open it up</a:t>
            </a: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6455407" y="5782697"/>
            <a:ext cx="1369054" cy="4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03435" y="6014219"/>
            <a:ext cx="2151972" cy="553998"/>
          </a:xfrm>
          <a:prstGeom prst="rect">
            <a:avLst/>
          </a:prstGeom>
          <a:noFill/>
          <a:ln>
            <a:solidFill>
              <a:srgbClr val="655E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55E39"/>
                </a:solidFill>
                <a:latin typeface=" Arial"/>
              </a:rPr>
              <a:t>(</a:t>
            </a:r>
            <a:r>
              <a:rPr lang="en-US" sz="1000" b="1" dirty="0" smtClean="0">
                <a:solidFill>
                  <a:srgbClr val="655E39"/>
                </a:solidFill>
                <a:latin typeface=" Arial"/>
              </a:rPr>
              <a:t>Future updates will include the option to attach it to an email automatically)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08" y="4461210"/>
            <a:ext cx="2299446" cy="2063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7" name="TextBox 56"/>
          <p:cNvSpPr txBox="1"/>
          <p:nvPr/>
        </p:nvSpPr>
        <p:spPr>
          <a:xfrm>
            <a:off x="134139" y="3979584"/>
            <a:ext cx="29423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The “Sent Reports” tab will keep track of when, where and by whom reports were sent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16560" y="4394234"/>
            <a:ext cx="97246" cy="454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89372" y="5355264"/>
            <a:ext cx="1723355" cy="1169551"/>
          </a:xfrm>
          <a:prstGeom prst="rect">
            <a:avLst/>
          </a:prstGeom>
          <a:noFill/>
          <a:ln>
            <a:solidFill>
              <a:srgbClr val="655E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55E39"/>
                </a:solidFill>
                <a:latin typeface=" Arial"/>
              </a:rPr>
              <a:t>(</a:t>
            </a:r>
            <a:r>
              <a:rPr lang="en-US" sz="1000" b="1" dirty="0" smtClean="0">
                <a:solidFill>
                  <a:srgbClr val="655E39"/>
                </a:solidFill>
                <a:latin typeface=" Arial"/>
              </a:rPr>
              <a:t>Future updates will include the ability to access stored versions of reports and automatically collect reports sent by other users in the channels)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03390" y="3886402"/>
            <a:ext cx="21552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Additional report formats can be created and added to the </a:t>
            </a:r>
            <a:r>
              <a:rPr lang="en-US" sz="1000" b="1" dirty="0" err="1" smtClean="0">
                <a:latin typeface=" Arial"/>
              </a:rPr>
              <a:t>mIRC</a:t>
            </a:r>
            <a:r>
              <a:rPr lang="en-US" sz="1000" b="1" dirty="0" smtClean="0">
                <a:latin typeface=" Arial"/>
              </a:rPr>
              <a:t> C2 Box; Report formats can include helpful information about what needs to be written into each field.</a:t>
            </a:r>
          </a:p>
        </p:txBody>
      </p:sp>
      <p:cxnSp>
        <p:nvCxnSpPr>
          <p:cNvPr id="63" name="Straight Arrow Connector 62"/>
          <p:cNvCxnSpPr>
            <a:stCxn id="62" idx="3"/>
          </p:cNvCxnSpPr>
          <p:nvPr/>
        </p:nvCxnSpPr>
        <p:spPr>
          <a:xfrm flipV="1">
            <a:off x="6458615" y="4002795"/>
            <a:ext cx="660354" cy="391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4409440" y="3460082"/>
            <a:ext cx="73488" cy="449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6300" y="4432691"/>
            <a:ext cx="17717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Invite Only channels can be created on the fly to deal with flash events and critical situations</a:t>
            </a:r>
          </a:p>
        </p:txBody>
      </p:sp>
      <p:cxnSp>
        <p:nvCxnSpPr>
          <p:cNvPr id="76" name="Straight Arrow Connector 75"/>
          <p:cNvCxnSpPr>
            <a:stCxn id="69" idx="1"/>
          </p:cNvCxnSpPr>
          <p:nvPr/>
        </p:nvCxnSpPr>
        <p:spPr>
          <a:xfrm flipH="1" flipV="1">
            <a:off x="885821" y="4704080"/>
            <a:ext cx="1600479" cy="82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655581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  <a:latin typeface=" Arial"/>
              </a:rPr>
              <a:t>UNCLASSIFIED</a:t>
            </a:r>
            <a:endParaRPr lang="en-US" sz="1200" b="1" dirty="0" smtClean="0">
              <a:solidFill>
                <a:srgbClr val="00B050"/>
              </a:solidFill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211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OP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b="1" dirty="0" smtClean="0">
            <a:latin typeface=" 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d7436e9c97f4466919aa401a1faf4e1 xmlns="c52d414c-150e-4401-821a-48e951fc7786">
      <Terms xmlns="http://schemas.microsoft.com/office/infopath/2007/PartnerControls"/>
    </od7436e9c97f4466919aa401a1faf4e1>
    <Archive xmlns="ec5569d2-f399-4f21-b83d-10b3c291652e">false</Archive>
    <cc1af9e7ca62460cb9414424d774c48e xmlns="c52d414c-150e-4401-821a-48e951fc7786">
      <Terms xmlns="http://schemas.microsoft.com/office/infopath/2007/PartnerControls"/>
    </cc1af9e7ca62460cb9414424d774c48e>
    <TaxCatchAll xmlns="c52d414c-150e-4401-821a-48e951fc7786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85da47c0-b012-4dd2-8da9-df0c48e5b539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CCD3C13BD8384DAD49CBF376497974" ma:contentTypeVersion="3" ma:contentTypeDescription="Create a new document." ma:contentTypeScope="" ma:versionID="38a9fd9a26f14d3ce4f560eaf84d5836">
  <xsd:schema xmlns:xsd="http://www.w3.org/2001/XMLSchema" xmlns:xs="http://www.w3.org/2001/XMLSchema" xmlns:p="http://schemas.microsoft.com/office/2006/metadata/properties" xmlns:ns2="c52d414c-150e-4401-821a-48e951fc7786" xmlns:ns3="ec5569d2-f399-4f21-b83d-10b3c291652e" targetNamespace="http://schemas.microsoft.com/office/2006/metadata/properties" ma:root="true" ma:fieldsID="b4d9f5a32f9dbf4898901a8caebc51a2" ns2:_="" ns3:_="">
    <xsd:import namespace="c52d414c-150e-4401-821a-48e951fc7786"/>
    <xsd:import namespace="ec5569d2-f399-4f21-b83d-10b3c291652e"/>
    <xsd:element name="properties">
      <xsd:complexType>
        <xsd:sequence>
          <xsd:element name="documentManagement">
            <xsd:complexType>
              <xsd:all>
                <xsd:element ref="ns3:Archive" minOccurs="0"/>
                <xsd:element ref="ns2:cc1af9e7ca62460cb9414424d774c48e" minOccurs="0"/>
                <xsd:element ref="ns2:TaxCatchAll" minOccurs="0"/>
                <xsd:element ref="ns2:TaxCatchAllLabel" minOccurs="0"/>
                <xsd:element ref="ns2:od7436e9c97f4466919aa401a1faf4e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d414c-150e-4401-821a-48e951fc7786" elementFormDefault="qualified">
    <xsd:import namespace="http://schemas.microsoft.com/office/2006/documentManagement/types"/>
    <xsd:import namespace="http://schemas.microsoft.com/office/infopath/2007/PartnerControls"/>
    <xsd:element name="cc1af9e7ca62460cb9414424d774c48e" ma:index="11" nillable="true" ma:taxonomy="true" ma:internalName="cc1af9e7ca62460cb9414424d774c48e" ma:taxonomyFieldName="Classification1" ma:displayName="Classification" ma:default="" ma:fieldId="{cc1af9e7-ca62-460c-b941-4424d774c48e}" ma:sspId="aa1f237e-d44e-4a8a-a815-82e5d352b837" ma:termSetId="c9878f38-5fa7-4728-87f9-4e25261e12b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3ebe25ac-38d2-481a-b9c8-a92ac77cbcf5}" ma:internalName="TaxCatchAll" ma:showField="CatchAllData" ma:web="c52d414c-150e-4401-821a-48e951fc77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3ebe25ac-38d2-481a-b9c8-a92ac77cbcf5}" ma:internalName="TaxCatchAllLabel" ma:readOnly="true" ma:showField="CatchAllDataLabel" ma:web="c52d414c-150e-4401-821a-48e951fc77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d7436e9c97f4466919aa401a1faf4e1" ma:index="14" nillable="true" ma:taxonomy="true" ma:internalName="od7436e9c97f4466919aa401a1faf4e1" ma:taxonomyFieldName="Classification2" ma:displayName="Classification" ma:default="" ma:fieldId="{8d7436e9-c97f-4466-919a-a401a1faf4e1}" ma:sspId="aa1f237e-d44e-4a8a-a815-82e5d352b837" ma:termSetId="c9878f38-5fa7-4728-87f9-4e25261e12b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569d2-f399-4f21-b83d-10b3c291652e" elementFormDefault="qualified">
    <xsd:import namespace="http://schemas.microsoft.com/office/2006/documentManagement/types"/>
    <xsd:import namespace="http://schemas.microsoft.com/office/infopath/2007/PartnerControls"/>
    <xsd:element name="Archive" ma:index="9" nillable="true" ma:displayName="Archive" ma:default="0" ma:internalName="Archi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BDD493-0B56-4E25-B545-8995977BB6E0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ec5569d2-f399-4f21-b83d-10b3c291652e"/>
    <ds:schemaRef ds:uri="http://schemas.microsoft.com/office/infopath/2007/PartnerControls"/>
    <ds:schemaRef ds:uri="c52d414c-150e-4401-821a-48e951fc7786"/>
  </ds:schemaRefs>
</ds:datastoreItem>
</file>

<file path=customXml/itemProps2.xml><?xml version="1.0" encoding="utf-8"?>
<ds:datastoreItem xmlns:ds="http://schemas.openxmlformats.org/officeDocument/2006/customXml" ds:itemID="{45CF8355-0E4D-45AD-AFF9-B5EE45F06E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296889-27EA-49DB-A1CF-29BC5F48CE0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7F6E05D-47B4-4CE4-8EF9-0C0842A3B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d414c-150e-4401-821a-48e951fc7786"/>
    <ds:schemaRef ds:uri="ec5569d2-f399-4f21-b83d-10b3c2916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335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 Arial</vt:lpstr>
      <vt:lpstr>Arial</vt:lpstr>
      <vt:lpstr>Calibri</vt:lpstr>
      <vt:lpstr>CONOP Title Slide</vt:lpstr>
      <vt:lpstr>PowerPoint Presentation</vt:lpstr>
      <vt:lpstr>PowerPoint Presentation</vt:lpstr>
    </vt:vector>
  </TitlesOfParts>
  <Company>SOCOM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Munson Jonathan CPT (1SFG)</dc:creator>
  <cp:lastModifiedBy>Munson Jonathan CPT (1SFG)</cp:lastModifiedBy>
  <cp:revision>21</cp:revision>
  <dcterms:created xsi:type="dcterms:W3CDTF">2017-02-06T00:12:37Z</dcterms:created>
  <dcterms:modified xsi:type="dcterms:W3CDTF">2017-02-15T23:46:05Z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0x0101006CCCD3C13BD8384DAD49CBF376497974</vt:lpwstr>
  </property>
  <property fmtid="{D5CDD505-2E9C-101B-9397-08002B2CF9AE}" pid="3" name="Classification2">
    <vt:lpwstr/>
  </property>
  <property fmtid="{D5CDD505-2E9C-101B-9397-08002B2CF9AE}" pid="4" name="Classification1">
    <vt:lpwstr/>
  </property>
</Properties>
</file>