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5" d="100"/>
          <a:sy n="55" d="100"/>
        </p:scale>
        <p:origin x="538"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2"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r>
              <a:rPr lang="en-US" sz="1800" b="0" strike="noStrike" spc="-1">
                <a:solidFill>
                  <a:srgbClr val="000000"/>
                </a:solidFill>
                <a:latin typeface="Calibri"/>
              </a:rPr>
              <a:t>Click to move the slide</a:t>
            </a:r>
          </a:p>
        </p:txBody>
      </p:sp>
      <p:sp>
        <p:nvSpPr>
          <p:cNvPr id="43" name="PlaceHolder 2"/>
          <p:cNvSpPr>
            <a:spLocks noGrp="1"/>
          </p:cNvSpPr>
          <p:nvPr>
            <p:ph type="body"/>
          </p:nvPr>
        </p:nvSpPr>
        <p:spPr>
          <a:xfrm>
            <a:off x="756000" y="5078520"/>
            <a:ext cx="6047640" cy="4811040"/>
          </a:xfrm>
          <a:prstGeom prst="rect">
            <a:avLst/>
          </a:prstGeom>
        </p:spPr>
        <p:txBody>
          <a:bodyPr lIns="0" tIns="0" rIns="0" bIns="0">
            <a:noAutofit/>
          </a:bodyPr>
          <a:lstStyle/>
          <a:p>
            <a:r>
              <a:rPr lang="en-US" sz="2000" b="0" strike="noStrike" spc="-1">
                <a:latin typeface="Arial"/>
              </a:rPr>
              <a:t>Click to edit the notes format</a:t>
            </a:r>
          </a:p>
        </p:txBody>
      </p:sp>
      <p:sp>
        <p:nvSpPr>
          <p:cNvPr id="44" name="PlaceHolder 3"/>
          <p:cNvSpPr>
            <a:spLocks noGrp="1"/>
          </p:cNvSpPr>
          <p:nvPr>
            <p:ph type="hdr"/>
          </p:nvPr>
        </p:nvSpPr>
        <p:spPr>
          <a:xfrm>
            <a:off x="0" y="0"/>
            <a:ext cx="3280680" cy="534240"/>
          </a:xfrm>
          <a:prstGeom prst="rect">
            <a:avLst/>
          </a:prstGeom>
        </p:spPr>
        <p:txBody>
          <a:bodyPr lIns="0" tIns="0" rIns="0" bIns="0">
            <a:noAutofit/>
          </a:bodyPr>
          <a:lstStyle/>
          <a:p>
            <a:r>
              <a:rPr lang="en-US" sz="1400" b="0" strike="noStrike" spc="-1">
                <a:latin typeface="Times New Roman"/>
              </a:rPr>
              <a:t>&lt;header&gt;</a:t>
            </a:r>
          </a:p>
        </p:txBody>
      </p:sp>
      <p:sp>
        <p:nvSpPr>
          <p:cNvPr id="45"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US" sz="1400" b="0" strike="noStrike" spc="-1">
                <a:latin typeface="Times New Roman"/>
              </a:rPr>
              <a:t>&lt;date/time&gt;</a:t>
            </a:r>
          </a:p>
        </p:txBody>
      </p:sp>
      <p:sp>
        <p:nvSpPr>
          <p:cNvPr id="46"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US" sz="1400" b="0" strike="noStrike" spc="-1">
                <a:latin typeface="Times New Roman"/>
              </a:rPr>
              <a:t>&lt;footer&gt;</a:t>
            </a:r>
          </a:p>
        </p:txBody>
      </p:sp>
      <p:sp>
        <p:nvSpPr>
          <p:cNvPr id="47"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3146A2FB-0C58-4F4C-AD87-85899235EF63}" type="slidenum">
              <a:rPr lang="en-US" sz="1400" b="0" strike="noStrike" spc="-1">
                <a:latin typeface="Times New Roman"/>
              </a:rPr>
              <a:t>‹#›</a:t>
            </a:fld>
            <a:endParaRPr lang="en-US" sz="1400" b="0" strike="noStrike" spc="-1">
              <a:latin typeface="Times New Roman"/>
            </a:endParaRPr>
          </a:p>
        </p:txBody>
      </p:sp>
    </p:spTree>
    <p:extLst>
      <p:ext uri="{BB962C8B-B14F-4D97-AF65-F5344CB8AC3E}">
        <p14:creationId xmlns:p14="http://schemas.microsoft.com/office/powerpoint/2010/main" val="380152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3884760" y="8685360"/>
            <a:ext cx="2971440" cy="458280"/>
          </a:xfrm>
          <a:prstGeom prst="rect">
            <a:avLst/>
          </a:prstGeom>
          <a:noFill/>
          <a:ln>
            <a:noFill/>
          </a:ln>
        </p:spPr>
        <p:txBody>
          <a:bodyPr anchor="b">
            <a:noAutofit/>
          </a:bodyPr>
          <a:lstStyle/>
          <a:p>
            <a:pPr algn="r">
              <a:lnSpc>
                <a:spcPct val="100000"/>
              </a:lnSpc>
            </a:pPr>
            <a:fld id="{DD24F1C4-EAEB-485C-AF3C-B424F3BC28C9}" type="slidenum">
              <a:rPr lang="en-US" sz="1200" b="0" strike="noStrike" spc="-1">
                <a:solidFill>
                  <a:srgbClr val="000000"/>
                </a:solidFill>
                <a:latin typeface="Times New Roman"/>
              </a:rPr>
              <a:t>1</a:t>
            </a:fld>
            <a:endParaRPr lang="en-US" sz="1200" b="0" strike="noStrike" spc="-1">
              <a:latin typeface="Times New Roman"/>
            </a:endParaRPr>
          </a:p>
        </p:txBody>
      </p:sp>
      <p:sp>
        <p:nvSpPr>
          <p:cNvPr id="142" name="PlaceHolder 2"/>
          <p:cNvSpPr>
            <a:spLocks noGrp="1" noRot="1" noChangeAspect="1"/>
          </p:cNvSpPr>
          <p:nvPr>
            <p:ph type="sldImg"/>
          </p:nvPr>
        </p:nvSpPr>
        <p:spPr>
          <a:xfrm>
            <a:off x="1371600" y="1143000"/>
            <a:ext cx="4114440" cy="3085920"/>
          </a:xfrm>
          <a:prstGeom prst="rect">
            <a:avLst/>
          </a:prstGeom>
        </p:spPr>
      </p:sp>
      <p:sp>
        <p:nvSpPr>
          <p:cNvPr id="143" name="PlaceHolder 3"/>
          <p:cNvSpPr>
            <a:spLocks noGrp="1"/>
          </p:cNvSpPr>
          <p:nvPr>
            <p:ph type="body"/>
          </p:nvPr>
        </p:nvSpPr>
        <p:spPr>
          <a:xfrm>
            <a:off x="934560" y="4385520"/>
            <a:ext cx="5140440" cy="4157640"/>
          </a:xfrm>
          <a:prstGeom prst="rect">
            <a:avLst/>
          </a:prstGeom>
        </p:spPr>
        <p:txBody>
          <a:bodyPr lIns="92880" tIns="46440" rIns="92880" bIns="46440">
            <a:noAutofit/>
          </a:bodyPr>
          <a:lstStyle/>
          <a:p>
            <a:endParaRPr lang="en-US" sz="2000" b="0" strike="noStrike" spc="-1">
              <a:latin typeface="Arial"/>
            </a:endParaRPr>
          </a:p>
        </p:txBody>
      </p:sp>
    </p:spTree>
    <p:extLst>
      <p:ext uri="{BB962C8B-B14F-4D97-AF65-F5344CB8AC3E}">
        <p14:creationId xmlns:p14="http://schemas.microsoft.com/office/powerpoint/2010/main" val="2797736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extShape 1"/>
          <p:cNvSpPr txBox="1"/>
          <p:nvPr/>
        </p:nvSpPr>
        <p:spPr>
          <a:xfrm>
            <a:off x="3884760" y="8685360"/>
            <a:ext cx="2971440" cy="458280"/>
          </a:xfrm>
          <a:prstGeom prst="rect">
            <a:avLst/>
          </a:prstGeom>
          <a:noFill/>
          <a:ln>
            <a:noFill/>
          </a:ln>
        </p:spPr>
        <p:txBody>
          <a:bodyPr anchor="b">
            <a:noAutofit/>
          </a:bodyPr>
          <a:lstStyle/>
          <a:p>
            <a:pPr algn="r">
              <a:lnSpc>
                <a:spcPct val="100000"/>
              </a:lnSpc>
            </a:pPr>
            <a:fld id="{DFB0932A-82BE-4993-AF89-139D33E1AE86}" type="slidenum">
              <a:rPr lang="en-US" sz="1200" b="0" strike="noStrike" spc="-1">
                <a:solidFill>
                  <a:srgbClr val="000000"/>
                </a:solidFill>
                <a:latin typeface="Times New Roman"/>
              </a:rPr>
              <a:t>2</a:t>
            </a:fld>
            <a:endParaRPr lang="en-US" sz="1200" b="0" strike="noStrike" spc="-1">
              <a:latin typeface="Times New Roman"/>
            </a:endParaRPr>
          </a:p>
        </p:txBody>
      </p:sp>
      <p:sp>
        <p:nvSpPr>
          <p:cNvPr id="145" name="PlaceHolder 2"/>
          <p:cNvSpPr>
            <a:spLocks noGrp="1" noRot="1" noChangeAspect="1"/>
          </p:cNvSpPr>
          <p:nvPr>
            <p:ph type="sldImg"/>
          </p:nvPr>
        </p:nvSpPr>
        <p:spPr>
          <a:xfrm>
            <a:off x="1371600" y="1143000"/>
            <a:ext cx="4114440" cy="3085920"/>
          </a:xfrm>
          <a:prstGeom prst="rect">
            <a:avLst/>
          </a:prstGeom>
        </p:spPr>
      </p:sp>
      <p:sp>
        <p:nvSpPr>
          <p:cNvPr id="146" name="PlaceHolder 3"/>
          <p:cNvSpPr>
            <a:spLocks noGrp="1"/>
          </p:cNvSpPr>
          <p:nvPr>
            <p:ph type="body"/>
          </p:nvPr>
        </p:nvSpPr>
        <p:spPr>
          <a:xfrm>
            <a:off x="934560" y="4385520"/>
            <a:ext cx="5140440" cy="4157640"/>
          </a:xfrm>
          <a:prstGeom prst="rect">
            <a:avLst/>
          </a:prstGeom>
        </p:spPr>
        <p:txBody>
          <a:bodyPr lIns="92880" tIns="46440" rIns="92880" bIns="46440">
            <a:noAutofit/>
          </a:bodyPr>
          <a:lstStyle/>
          <a:p>
            <a:endParaRPr lang="en-US" sz="2000" b="0" strike="noStrike" spc="-1">
              <a:latin typeface="Arial"/>
            </a:endParaRPr>
          </a:p>
        </p:txBody>
      </p:sp>
    </p:spTree>
    <p:extLst>
      <p:ext uri="{BB962C8B-B14F-4D97-AF65-F5344CB8AC3E}">
        <p14:creationId xmlns:p14="http://schemas.microsoft.com/office/powerpoint/2010/main" val="15777275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8" name="PlaceHolder 2"/>
          <p:cNvSpPr>
            <a:spLocks noGrp="1"/>
          </p:cNvSpPr>
          <p:nvPr>
            <p:ph type="body"/>
          </p:nvPr>
        </p:nvSpPr>
        <p:spPr>
          <a:xfrm>
            <a:off x="457200" y="1604520"/>
            <a:ext cx="8229240" cy="1896840"/>
          </a:xfrm>
          <a:prstGeom prst="rect">
            <a:avLst/>
          </a:prstGeom>
        </p:spPr>
        <p:txBody>
          <a:bodyPr lIns="0" tIns="0" rIns="0" bIns="0">
            <a:normAutofit/>
          </a:bodyPr>
          <a:lstStyle/>
          <a:p>
            <a:pPr algn="ctr">
              <a:spcBef>
                <a:spcPts val="1417"/>
              </a:spcBef>
            </a:pPr>
            <a:endParaRPr lang="en-US" sz="3200" b="1" strike="noStrike" spc="-1">
              <a:solidFill>
                <a:srgbClr val="000000"/>
              </a:solidFill>
              <a:latin typeface="Calibri"/>
            </a:endParaRPr>
          </a:p>
        </p:txBody>
      </p:sp>
      <p:sp>
        <p:nvSpPr>
          <p:cNvPr id="29" name="PlaceHolder 3"/>
          <p:cNvSpPr>
            <a:spLocks noGrp="1"/>
          </p:cNvSpPr>
          <p:nvPr>
            <p:ph type="body"/>
          </p:nvPr>
        </p:nvSpPr>
        <p:spPr>
          <a:xfrm>
            <a:off x="457200" y="3682080"/>
            <a:ext cx="8229240" cy="1896840"/>
          </a:xfrm>
          <a:prstGeom prst="rect">
            <a:avLst/>
          </a:prstGeom>
        </p:spPr>
        <p:txBody>
          <a:bodyPr lIns="0" tIns="0" rIns="0" bIns="0">
            <a:normAutofit/>
          </a:bodyPr>
          <a:lstStyle/>
          <a:p>
            <a:pPr algn="ctr">
              <a:spcBef>
                <a:spcPts val="1417"/>
              </a:spcBef>
            </a:pPr>
            <a:endParaRPr lang="en-US" sz="3200" b="1"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1" name="PlaceHolder 2"/>
          <p:cNvSpPr>
            <a:spLocks noGrp="1"/>
          </p:cNvSpPr>
          <p:nvPr>
            <p:ph type="body"/>
          </p:nvPr>
        </p:nvSpPr>
        <p:spPr>
          <a:xfrm>
            <a:off x="457200" y="1604520"/>
            <a:ext cx="4015800" cy="1896840"/>
          </a:xfrm>
          <a:prstGeom prst="rect">
            <a:avLst/>
          </a:prstGeom>
        </p:spPr>
        <p:txBody>
          <a:bodyPr lIns="0" tIns="0" rIns="0" bIns="0">
            <a:normAutofit/>
          </a:bodyPr>
          <a:lstStyle/>
          <a:p>
            <a:pPr algn="ctr">
              <a:spcBef>
                <a:spcPts val="1417"/>
              </a:spcBef>
            </a:pPr>
            <a:endParaRPr lang="en-US" sz="3200" b="1" strike="noStrike" spc="-1">
              <a:solidFill>
                <a:srgbClr val="000000"/>
              </a:solidFill>
              <a:latin typeface="Calibri"/>
            </a:endParaRPr>
          </a:p>
        </p:txBody>
      </p:sp>
      <p:sp>
        <p:nvSpPr>
          <p:cNvPr id="32" name="PlaceHolder 3"/>
          <p:cNvSpPr>
            <a:spLocks noGrp="1"/>
          </p:cNvSpPr>
          <p:nvPr>
            <p:ph type="body"/>
          </p:nvPr>
        </p:nvSpPr>
        <p:spPr>
          <a:xfrm>
            <a:off x="4674240" y="1604520"/>
            <a:ext cx="4015800" cy="1896840"/>
          </a:xfrm>
          <a:prstGeom prst="rect">
            <a:avLst/>
          </a:prstGeom>
        </p:spPr>
        <p:txBody>
          <a:bodyPr lIns="0" tIns="0" rIns="0" bIns="0">
            <a:normAutofit/>
          </a:bodyPr>
          <a:lstStyle/>
          <a:p>
            <a:pPr algn="ctr">
              <a:spcBef>
                <a:spcPts val="1417"/>
              </a:spcBef>
            </a:pPr>
            <a:endParaRPr lang="en-US" sz="3200" b="1" strike="noStrike" spc="-1">
              <a:solidFill>
                <a:srgbClr val="000000"/>
              </a:solidFill>
              <a:latin typeface="Calibri"/>
            </a:endParaRPr>
          </a:p>
        </p:txBody>
      </p:sp>
      <p:sp>
        <p:nvSpPr>
          <p:cNvPr id="33" name="PlaceHolder 4"/>
          <p:cNvSpPr>
            <a:spLocks noGrp="1"/>
          </p:cNvSpPr>
          <p:nvPr>
            <p:ph type="body"/>
          </p:nvPr>
        </p:nvSpPr>
        <p:spPr>
          <a:xfrm>
            <a:off x="457200" y="3682080"/>
            <a:ext cx="4015800" cy="1896840"/>
          </a:xfrm>
          <a:prstGeom prst="rect">
            <a:avLst/>
          </a:prstGeom>
        </p:spPr>
        <p:txBody>
          <a:bodyPr lIns="0" tIns="0" rIns="0" bIns="0">
            <a:normAutofit/>
          </a:bodyPr>
          <a:lstStyle/>
          <a:p>
            <a:pPr algn="ctr">
              <a:spcBef>
                <a:spcPts val="1417"/>
              </a:spcBef>
            </a:pPr>
            <a:endParaRPr lang="en-US" sz="3200" b="1" strike="noStrike" spc="-1">
              <a:solidFill>
                <a:srgbClr val="000000"/>
              </a:solidFill>
              <a:latin typeface="Calibri"/>
            </a:endParaRPr>
          </a:p>
        </p:txBody>
      </p:sp>
      <p:sp>
        <p:nvSpPr>
          <p:cNvPr id="34" name="PlaceHolder 5"/>
          <p:cNvSpPr>
            <a:spLocks noGrp="1"/>
          </p:cNvSpPr>
          <p:nvPr>
            <p:ph type="body"/>
          </p:nvPr>
        </p:nvSpPr>
        <p:spPr>
          <a:xfrm>
            <a:off x="4674240" y="3682080"/>
            <a:ext cx="4015800" cy="1896840"/>
          </a:xfrm>
          <a:prstGeom prst="rect">
            <a:avLst/>
          </a:prstGeom>
        </p:spPr>
        <p:txBody>
          <a:bodyPr lIns="0" tIns="0" rIns="0" bIns="0">
            <a:normAutofit/>
          </a:bodyPr>
          <a:lstStyle/>
          <a:p>
            <a:pPr algn="ctr">
              <a:spcBef>
                <a:spcPts val="1417"/>
              </a:spcBef>
            </a:pPr>
            <a:endParaRPr lang="en-US" sz="3200" b="1"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6" name="PlaceHolder 2"/>
          <p:cNvSpPr>
            <a:spLocks noGrp="1"/>
          </p:cNvSpPr>
          <p:nvPr>
            <p:ph type="body"/>
          </p:nvPr>
        </p:nvSpPr>
        <p:spPr>
          <a:xfrm>
            <a:off x="457200" y="1604520"/>
            <a:ext cx="2649600" cy="1896840"/>
          </a:xfrm>
          <a:prstGeom prst="rect">
            <a:avLst/>
          </a:prstGeom>
        </p:spPr>
        <p:txBody>
          <a:bodyPr lIns="0" tIns="0" rIns="0" bIns="0">
            <a:normAutofit/>
          </a:bodyPr>
          <a:lstStyle/>
          <a:p>
            <a:pPr algn="ctr">
              <a:spcBef>
                <a:spcPts val="1417"/>
              </a:spcBef>
            </a:pPr>
            <a:endParaRPr lang="en-US" sz="3200" b="1" strike="noStrike" spc="-1">
              <a:solidFill>
                <a:srgbClr val="000000"/>
              </a:solidFill>
              <a:latin typeface="Calibri"/>
            </a:endParaRPr>
          </a:p>
        </p:txBody>
      </p:sp>
      <p:sp>
        <p:nvSpPr>
          <p:cNvPr id="37" name="PlaceHolder 3"/>
          <p:cNvSpPr>
            <a:spLocks noGrp="1"/>
          </p:cNvSpPr>
          <p:nvPr>
            <p:ph type="body"/>
          </p:nvPr>
        </p:nvSpPr>
        <p:spPr>
          <a:xfrm>
            <a:off x="3239640" y="1604520"/>
            <a:ext cx="2649600" cy="1896840"/>
          </a:xfrm>
          <a:prstGeom prst="rect">
            <a:avLst/>
          </a:prstGeom>
        </p:spPr>
        <p:txBody>
          <a:bodyPr lIns="0" tIns="0" rIns="0" bIns="0">
            <a:normAutofit/>
          </a:bodyPr>
          <a:lstStyle/>
          <a:p>
            <a:pPr algn="ctr">
              <a:spcBef>
                <a:spcPts val="1417"/>
              </a:spcBef>
            </a:pPr>
            <a:endParaRPr lang="en-US" sz="3200" b="1" strike="noStrike" spc="-1">
              <a:solidFill>
                <a:srgbClr val="000000"/>
              </a:solidFill>
              <a:latin typeface="Calibri"/>
            </a:endParaRPr>
          </a:p>
        </p:txBody>
      </p:sp>
      <p:sp>
        <p:nvSpPr>
          <p:cNvPr id="38" name="PlaceHolder 4"/>
          <p:cNvSpPr>
            <a:spLocks noGrp="1"/>
          </p:cNvSpPr>
          <p:nvPr>
            <p:ph type="body"/>
          </p:nvPr>
        </p:nvSpPr>
        <p:spPr>
          <a:xfrm>
            <a:off x="6022080" y="1604520"/>
            <a:ext cx="2649600" cy="1896840"/>
          </a:xfrm>
          <a:prstGeom prst="rect">
            <a:avLst/>
          </a:prstGeom>
        </p:spPr>
        <p:txBody>
          <a:bodyPr lIns="0" tIns="0" rIns="0" bIns="0">
            <a:normAutofit/>
          </a:bodyPr>
          <a:lstStyle/>
          <a:p>
            <a:pPr algn="ctr">
              <a:spcBef>
                <a:spcPts val="1417"/>
              </a:spcBef>
            </a:pPr>
            <a:endParaRPr lang="en-US" sz="3200" b="1" strike="noStrike" spc="-1">
              <a:solidFill>
                <a:srgbClr val="000000"/>
              </a:solidFill>
              <a:latin typeface="Calibri"/>
            </a:endParaRPr>
          </a:p>
        </p:txBody>
      </p:sp>
      <p:sp>
        <p:nvSpPr>
          <p:cNvPr id="39" name="PlaceHolder 5"/>
          <p:cNvSpPr>
            <a:spLocks noGrp="1"/>
          </p:cNvSpPr>
          <p:nvPr>
            <p:ph type="body"/>
          </p:nvPr>
        </p:nvSpPr>
        <p:spPr>
          <a:xfrm>
            <a:off x="457200" y="3682080"/>
            <a:ext cx="2649600" cy="1896840"/>
          </a:xfrm>
          <a:prstGeom prst="rect">
            <a:avLst/>
          </a:prstGeom>
        </p:spPr>
        <p:txBody>
          <a:bodyPr lIns="0" tIns="0" rIns="0" bIns="0">
            <a:normAutofit/>
          </a:bodyPr>
          <a:lstStyle/>
          <a:p>
            <a:pPr algn="ctr">
              <a:spcBef>
                <a:spcPts val="1417"/>
              </a:spcBef>
            </a:pPr>
            <a:endParaRPr lang="en-US" sz="3200" b="1" strike="noStrike" spc="-1">
              <a:solidFill>
                <a:srgbClr val="000000"/>
              </a:solidFill>
              <a:latin typeface="Calibri"/>
            </a:endParaRPr>
          </a:p>
        </p:txBody>
      </p:sp>
      <p:sp>
        <p:nvSpPr>
          <p:cNvPr id="40" name="PlaceHolder 6"/>
          <p:cNvSpPr>
            <a:spLocks noGrp="1"/>
          </p:cNvSpPr>
          <p:nvPr>
            <p:ph type="body"/>
          </p:nvPr>
        </p:nvSpPr>
        <p:spPr>
          <a:xfrm>
            <a:off x="3239640" y="3682080"/>
            <a:ext cx="2649600" cy="1896840"/>
          </a:xfrm>
          <a:prstGeom prst="rect">
            <a:avLst/>
          </a:prstGeom>
        </p:spPr>
        <p:txBody>
          <a:bodyPr lIns="0" tIns="0" rIns="0" bIns="0">
            <a:normAutofit/>
          </a:bodyPr>
          <a:lstStyle/>
          <a:p>
            <a:pPr algn="ctr">
              <a:spcBef>
                <a:spcPts val="1417"/>
              </a:spcBef>
            </a:pPr>
            <a:endParaRPr lang="en-US" sz="3200" b="1" strike="noStrike" spc="-1">
              <a:solidFill>
                <a:srgbClr val="000000"/>
              </a:solidFill>
              <a:latin typeface="Calibri"/>
            </a:endParaRPr>
          </a:p>
        </p:txBody>
      </p:sp>
      <p:sp>
        <p:nvSpPr>
          <p:cNvPr id="41" name="PlaceHolder 7"/>
          <p:cNvSpPr>
            <a:spLocks noGrp="1"/>
          </p:cNvSpPr>
          <p:nvPr>
            <p:ph type="body"/>
          </p:nvPr>
        </p:nvSpPr>
        <p:spPr>
          <a:xfrm>
            <a:off x="6022080" y="3682080"/>
            <a:ext cx="2649600" cy="1896840"/>
          </a:xfrm>
          <a:prstGeom prst="rect">
            <a:avLst/>
          </a:prstGeom>
        </p:spPr>
        <p:txBody>
          <a:bodyPr lIns="0" tIns="0" rIns="0" bIns="0">
            <a:normAutofit/>
          </a:bodyPr>
          <a:lstStyle/>
          <a:p>
            <a:pPr algn="ctr">
              <a:spcBef>
                <a:spcPts val="1417"/>
              </a:spcBef>
            </a:pPr>
            <a:endParaRPr lang="en-US" sz="3200" b="1"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9" name="PlaceHolder 2"/>
          <p:cNvSpPr>
            <a:spLocks noGrp="1"/>
          </p:cNvSpPr>
          <p:nvPr>
            <p:ph type="body"/>
          </p:nvPr>
        </p:nvSpPr>
        <p:spPr>
          <a:xfrm>
            <a:off x="457200" y="1604520"/>
            <a:ext cx="8229240" cy="3977280"/>
          </a:xfrm>
          <a:prstGeom prst="rect">
            <a:avLst/>
          </a:prstGeom>
        </p:spPr>
        <p:txBody>
          <a:bodyPr lIns="0" tIns="0" rIns="0" bIns="0">
            <a:normAutofit/>
          </a:bodyPr>
          <a:lstStyle/>
          <a:p>
            <a:pPr algn="ctr">
              <a:spcBef>
                <a:spcPts val="1417"/>
              </a:spcBef>
            </a:pPr>
            <a:endParaRPr lang="en-US" sz="3200" b="1"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1" name="PlaceHolder 2"/>
          <p:cNvSpPr>
            <a:spLocks noGrp="1"/>
          </p:cNvSpPr>
          <p:nvPr>
            <p:ph type="body"/>
          </p:nvPr>
        </p:nvSpPr>
        <p:spPr>
          <a:xfrm>
            <a:off x="457200" y="1604520"/>
            <a:ext cx="4015800" cy="3977280"/>
          </a:xfrm>
          <a:prstGeom prst="rect">
            <a:avLst/>
          </a:prstGeom>
        </p:spPr>
        <p:txBody>
          <a:bodyPr lIns="0" tIns="0" rIns="0" bIns="0">
            <a:normAutofit/>
          </a:bodyPr>
          <a:lstStyle/>
          <a:p>
            <a:pPr algn="ctr">
              <a:spcBef>
                <a:spcPts val="1417"/>
              </a:spcBef>
            </a:pPr>
            <a:endParaRPr lang="en-US" sz="3200" b="1" strike="noStrike" spc="-1">
              <a:solidFill>
                <a:srgbClr val="000000"/>
              </a:solidFill>
              <a:latin typeface="Calibri"/>
            </a:endParaRPr>
          </a:p>
        </p:txBody>
      </p:sp>
      <p:sp>
        <p:nvSpPr>
          <p:cNvPr id="12" name="PlaceHolder 3"/>
          <p:cNvSpPr>
            <a:spLocks noGrp="1"/>
          </p:cNvSpPr>
          <p:nvPr>
            <p:ph type="body"/>
          </p:nvPr>
        </p:nvSpPr>
        <p:spPr>
          <a:xfrm>
            <a:off x="4674240" y="1604520"/>
            <a:ext cx="4015800" cy="3977280"/>
          </a:xfrm>
          <a:prstGeom prst="rect">
            <a:avLst/>
          </a:prstGeom>
        </p:spPr>
        <p:txBody>
          <a:bodyPr lIns="0" tIns="0" rIns="0" bIns="0">
            <a:normAutofit/>
          </a:bodyPr>
          <a:lstStyle/>
          <a:p>
            <a:pPr algn="ctr">
              <a:spcBef>
                <a:spcPts val="1417"/>
              </a:spcBef>
            </a:pPr>
            <a:endParaRPr lang="en-US" sz="3200" b="1"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73600"/>
            <a:ext cx="82292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6" name="PlaceHolder 2"/>
          <p:cNvSpPr>
            <a:spLocks noGrp="1"/>
          </p:cNvSpPr>
          <p:nvPr>
            <p:ph type="body"/>
          </p:nvPr>
        </p:nvSpPr>
        <p:spPr>
          <a:xfrm>
            <a:off x="457200" y="1604520"/>
            <a:ext cx="4015800" cy="1896840"/>
          </a:xfrm>
          <a:prstGeom prst="rect">
            <a:avLst/>
          </a:prstGeom>
        </p:spPr>
        <p:txBody>
          <a:bodyPr lIns="0" tIns="0" rIns="0" bIns="0">
            <a:normAutofit/>
          </a:bodyPr>
          <a:lstStyle/>
          <a:p>
            <a:pPr algn="ctr">
              <a:spcBef>
                <a:spcPts val="1417"/>
              </a:spcBef>
            </a:pPr>
            <a:endParaRPr lang="en-US" sz="3200" b="1" strike="noStrike" spc="-1">
              <a:solidFill>
                <a:srgbClr val="000000"/>
              </a:solidFill>
              <a:latin typeface="Calibri"/>
            </a:endParaRPr>
          </a:p>
        </p:txBody>
      </p:sp>
      <p:sp>
        <p:nvSpPr>
          <p:cNvPr id="17" name="PlaceHolder 3"/>
          <p:cNvSpPr>
            <a:spLocks noGrp="1"/>
          </p:cNvSpPr>
          <p:nvPr>
            <p:ph type="body"/>
          </p:nvPr>
        </p:nvSpPr>
        <p:spPr>
          <a:xfrm>
            <a:off x="4674240" y="1604520"/>
            <a:ext cx="4015800" cy="3977280"/>
          </a:xfrm>
          <a:prstGeom prst="rect">
            <a:avLst/>
          </a:prstGeom>
        </p:spPr>
        <p:txBody>
          <a:bodyPr lIns="0" tIns="0" rIns="0" bIns="0">
            <a:normAutofit/>
          </a:bodyPr>
          <a:lstStyle/>
          <a:p>
            <a:pPr algn="ctr">
              <a:spcBef>
                <a:spcPts val="1417"/>
              </a:spcBef>
            </a:pPr>
            <a:endParaRPr lang="en-US" sz="3200" b="1" strike="noStrike" spc="-1">
              <a:solidFill>
                <a:srgbClr val="000000"/>
              </a:solidFill>
              <a:latin typeface="Calibri"/>
            </a:endParaRPr>
          </a:p>
        </p:txBody>
      </p:sp>
      <p:sp>
        <p:nvSpPr>
          <p:cNvPr id="18" name="PlaceHolder 4"/>
          <p:cNvSpPr>
            <a:spLocks noGrp="1"/>
          </p:cNvSpPr>
          <p:nvPr>
            <p:ph type="body"/>
          </p:nvPr>
        </p:nvSpPr>
        <p:spPr>
          <a:xfrm>
            <a:off x="457200" y="3682080"/>
            <a:ext cx="4015800" cy="1896840"/>
          </a:xfrm>
          <a:prstGeom prst="rect">
            <a:avLst/>
          </a:prstGeom>
        </p:spPr>
        <p:txBody>
          <a:bodyPr lIns="0" tIns="0" rIns="0" bIns="0">
            <a:normAutofit/>
          </a:bodyPr>
          <a:lstStyle/>
          <a:p>
            <a:pPr algn="ctr">
              <a:spcBef>
                <a:spcPts val="1417"/>
              </a:spcBef>
            </a:pPr>
            <a:endParaRPr lang="en-US" sz="3200" b="1"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0" name="PlaceHolder 2"/>
          <p:cNvSpPr>
            <a:spLocks noGrp="1"/>
          </p:cNvSpPr>
          <p:nvPr>
            <p:ph type="body"/>
          </p:nvPr>
        </p:nvSpPr>
        <p:spPr>
          <a:xfrm>
            <a:off x="457200" y="1604520"/>
            <a:ext cx="4015800" cy="3977280"/>
          </a:xfrm>
          <a:prstGeom prst="rect">
            <a:avLst/>
          </a:prstGeom>
        </p:spPr>
        <p:txBody>
          <a:bodyPr lIns="0" tIns="0" rIns="0" bIns="0">
            <a:normAutofit/>
          </a:bodyPr>
          <a:lstStyle/>
          <a:p>
            <a:pPr algn="ctr">
              <a:spcBef>
                <a:spcPts val="1417"/>
              </a:spcBef>
            </a:pPr>
            <a:endParaRPr lang="en-US" sz="3200" b="1" strike="noStrike" spc="-1">
              <a:solidFill>
                <a:srgbClr val="000000"/>
              </a:solidFill>
              <a:latin typeface="Calibri"/>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normAutofit/>
          </a:bodyPr>
          <a:lstStyle/>
          <a:p>
            <a:pPr algn="ctr">
              <a:spcBef>
                <a:spcPts val="1417"/>
              </a:spcBef>
            </a:pPr>
            <a:endParaRPr lang="en-US" sz="3200" b="1" strike="noStrike" spc="-1">
              <a:solidFill>
                <a:srgbClr val="000000"/>
              </a:solidFill>
              <a:latin typeface="Calibri"/>
            </a:endParaRPr>
          </a:p>
        </p:txBody>
      </p:sp>
      <p:sp>
        <p:nvSpPr>
          <p:cNvPr id="22" name="PlaceHolder 4"/>
          <p:cNvSpPr>
            <a:spLocks noGrp="1"/>
          </p:cNvSpPr>
          <p:nvPr>
            <p:ph type="body"/>
          </p:nvPr>
        </p:nvSpPr>
        <p:spPr>
          <a:xfrm>
            <a:off x="4674240" y="3682080"/>
            <a:ext cx="4015800" cy="1896840"/>
          </a:xfrm>
          <a:prstGeom prst="rect">
            <a:avLst/>
          </a:prstGeom>
        </p:spPr>
        <p:txBody>
          <a:bodyPr lIns="0" tIns="0" rIns="0" bIns="0">
            <a:normAutofit/>
          </a:bodyPr>
          <a:lstStyle/>
          <a:p>
            <a:pPr algn="ctr">
              <a:spcBef>
                <a:spcPts val="1417"/>
              </a:spcBef>
            </a:pPr>
            <a:endParaRPr lang="en-US" sz="3200" b="1"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4" name="PlaceHolder 2"/>
          <p:cNvSpPr>
            <a:spLocks noGrp="1"/>
          </p:cNvSpPr>
          <p:nvPr>
            <p:ph type="body"/>
          </p:nvPr>
        </p:nvSpPr>
        <p:spPr>
          <a:xfrm>
            <a:off x="457200" y="1604520"/>
            <a:ext cx="4015800" cy="1896840"/>
          </a:xfrm>
          <a:prstGeom prst="rect">
            <a:avLst/>
          </a:prstGeom>
        </p:spPr>
        <p:txBody>
          <a:bodyPr lIns="0" tIns="0" rIns="0" bIns="0">
            <a:normAutofit/>
          </a:bodyPr>
          <a:lstStyle/>
          <a:p>
            <a:pPr algn="ctr">
              <a:spcBef>
                <a:spcPts val="1417"/>
              </a:spcBef>
            </a:pPr>
            <a:endParaRPr lang="en-US" sz="3200" b="1" strike="noStrike" spc="-1">
              <a:solidFill>
                <a:srgbClr val="000000"/>
              </a:solidFill>
              <a:latin typeface="Calibri"/>
            </a:endParaRPr>
          </a:p>
        </p:txBody>
      </p:sp>
      <p:sp>
        <p:nvSpPr>
          <p:cNvPr id="25" name="PlaceHolder 3"/>
          <p:cNvSpPr>
            <a:spLocks noGrp="1"/>
          </p:cNvSpPr>
          <p:nvPr>
            <p:ph type="body"/>
          </p:nvPr>
        </p:nvSpPr>
        <p:spPr>
          <a:xfrm>
            <a:off x="4674240" y="1604520"/>
            <a:ext cx="4015800" cy="1896840"/>
          </a:xfrm>
          <a:prstGeom prst="rect">
            <a:avLst/>
          </a:prstGeom>
        </p:spPr>
        <p:txBody>
          <a:bodyPr lIns="0" tIns="0" rIns="0" bIns="0">
            <a:normAutofit/>
          </a:bodyPr>
          <a:lstStyle/>
          <a:p>
            <a:pPr algn="ctr">
              <a:spcBef>
                <a:spcPts val="1417"/>
              </a:spcBef>
            </a:pPr>
            <a:endParaRPr lang="en-US" sz="3200" b="1" strike="noStrike" spc="-1">
              <a:solidFill>
                <a:srgbClr val="000000"/>
              </a:solidFill>
              <a:latin typeface="Calibri"/>
            </a:endParaRPr>
          </a:p>
        </p:txBody>
      </p:sp>
      <p:sp>
        <p:nvSpPr>
          <p:cNvPr id="26" name="PlaceHolder 4"/>
          <p:cNvSpPr>
            <a:spLocks noGrp="1"/>
          </p:cNvSpPr>
          <p:nvPr>
            <p:ph type="body"/>
          </p:nvPr>
        </p:nvSpPr>
        <p:spPr>
          <a:xfrm>
            <a:off x="457200" y="3682080"/>
            <a:ext cx="8229240" cy="1896840"/>
          </a:xfrm>
          <a:prstGeom prst="rect">
            <a:avLst/>
          </a:prstGeom>
        </p:spPr>
        <p:txBody>
          <a:bodyPr lIns="0" tIns="0" rIns="0" bIns="0">
            <a:normAutofit/>
          </a:bodyPr>
          <a:lstStyle/>
          <a:p>
            <a:pPr algn="ctr">
              <a:spcBef>
                <a:spcPts val="1417"/>
              </a:spcBef>
            </a:pPr>
            <a:endParaRPr lang="en-US" sz="3200" b="1"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BFBFBF"/>
        </a:solidFill>
        <a:effectLst/>
      </p:bgPr>
    </p:bg>
    <p:spTree>
      <p:nvGrpSpPr>
        <p:cNvPr id="1" name=""/>
        <p:cNvGrpSpPr/>
        <p:nvPr/>
      </p:nvGrpSpPr>
      <p:grpSpPr>
        <a:xfrm>
          <a:off x="0" y="0"/>
          <a:ext cx="0" cy="0"/>
          <a:chOff x="0" y="0"/>
          <a:chExt cx="0" cy="0"/>
        </a:xfrm>
      </p:grpSpPr>
      <p:sp>
        <p:nvSpPr>
          <p:cNvPr id="6" name="CustomShape 1"/>
          <p:cNvSpPr/>
          <p:nvPr/>
        </p:nvSpPr>
        <p:spPr>
          <a:xfrm>
            <a:off x="0" y="0"/>
            <a:ext cx="9143640" cy="447480"/>
          </a:xfrm>
          <a:prstGeom prst="rect">
            <a:avLst/>
          </a:prstGeom>
          <a:solidFill>
            <a:schemeClr val="tx1">
              <a:lumMod val="85000"/>
              <a:lumOff val="15000"/>
            </a:schemeClr>
          </a:solidFill>
          <a:ln w="38160">
            <a:noFill/>
          </a:ln>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p:style>
      </p:sp>
      <p:sp>
        <p:nvSpPr>
          <p:cNvPr id="7" name="CustomShape 2"/>
          <p:cNvSpPr/>
          <p:nvPr/>
        </p:nvSpPr>
        <p:spPr>
          <a:xfrm>
            <a:off x="0" y="6572160"/>
            <a:ext cx="9143640" cy="285480"/>
          </a:xfrm>
          <a:prstGeom prst="rect">
            <a:avLst/>
          </a:prstGeom>
          <a:solidFill>
            <a:schemeClr val="tx1">
              <a:lumMod val="85000"/>
              <a:lumOff val="15000"/>
            </a:schemeClr>
          </a:solidFill>
          <a:ln w="38160">
            <a:noFill/>
          </a:ln>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p:style>
      </p:sp>
      <p:pic>
        <p:nvPicPr>
          <p:cNvPr id="2" name="Picture 14"/>
          <p:cNvPicPr/>
          <p:nvPr/>
        </p:nvPicPr>
        <p:blipFill>
          <a:blip r:embed="rId14"/>
          <a:stretch/>
        </p:blipFill>
        <p:spPr>
          <a:xfrm>
            <a:off x="0" y="0"/>
            <a:ext cx="533160" cy="455760"/>
          </a:xfrm>
          <a:prstGeom prst="rect">
            <a:avLst/>
          </a:prstGeom>
          <a:ln>
            <a:noFill/>
          </a:ln>
        </p:spPr>
      </p:pic>
      <p:pic>
        <p:nvPicPr>
          <p:cNvPr id="3" name="Picture 15"/>
          <p:cNvPicPr/>
          <p:nvPr/>
        </p:nvPicPr>
        <p:blipFill>
          <a:blip r:embed="rId14"/>
          <a:stretch/>
        </p:blipFill>
        <p:spPr>
          <a:xfrm>
            <a:off x="8608680" y="9360"/>
            <a:ext cx="533160" cy="455760"/>
          </a:xfrm>
          <a:prstGeom prst="rect">
            <a:avLst/>
          </a:prstGeom>
          <a:ln>
            <a:noFill/>
          </a:ln>
        </p:spPr>
      </p:pic>
      <p:sp>
        <p:nvSpPr>
          <p:cNvPr id="4" name="PlaceHolder 3"/>
          <p:cNvSpPr>
            <a:spLocks noGrp="1"/>
          </p:cNvSpPr>
          <p:nvPr>
            <p:ph type="title"/>
          </p:nvPr>
        </p:nvSpPr>
        <p:spPr>
          <a:xfrm>
            <a:off x="457200" y="273600"/>
            <a:ext cx="8229240" cy="1144800"/>
          </a:xfrm>
          <a:prstGeom prst="rect">
            <a:avLst/>
          </a:prstGeom>
        </p:spPr>
        <p:txBody>
          <a:bodyPr lIns="0" tIns="0" rIns="0" bIns="0" anchor="ctr">
            <a:noAutofit/>
          </a:bodyPr>
          <a:lstStyle/>
          <a:p>
            <a:r>
              <a:rPr lang="en-US" sz="1800" b="0" strike="noStrike" spc="-1">
                <a:solidFill>
                  <a:srgbClr val="000000"/>
                </a:solidFill>
                <a:latin typeface="Calibri"/>
              </a:rPr>
              <a:t>Click to edit the title text format</a:t>
            </a:r>
          </a:p>
        </p:txBody>
      </p:sp>
      <p:sp>
        <p:nvSpPr>
          <p:cNvPr id="5" name="PlaceHolder 4"/>
          <p:cNvSpPr>
            <a:spLocks noGrp="1"/>
          </p:cNvSpPr>
          <p:nvPr>
            <p:ph type="body"/>
          </p:nvPr>
        </p:nvSpPr>
        <p:spPr>
          <a:xfrm>
            <a:off x="457200" y="1604520"/>
            <a:ext cx="8229240" cy="3977280"/>
          </a:xfrm>
          <a:prstGeom prst="rect">
            <a:avLst/>
          </a:prstGeom>
        </p:spPr>
        <p:txBody>
          <a:bodyPr lIns="0" tIns="0" rIns="0" bIns="0">
            <a:normAutofit/>
          </a:bodyPr>
          <a:lstStyle/>
          <a:p>
            <a:pPr marL="432000" indent="-324000" algn="ctr">
              <a:spcBef>
                <a:spcPts val="1417"/>
              </a:spcBef>
              <a:buClr>
                <a:srgbClr val="000000"/>
              </a:buClr>
              <a:buSzPct val="45000"/>
              <a:buFont typeface="Wingdings" charset="2"/>
              <a:buChar char=""/>
            </a:pPr>
            <a:r>
              <a:rPr lang="en-US" sz="3200" b="1"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24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20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2.png"/><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CustomShape 1"/>
          <p:cNvSpPr/>
          <p:nvPr/>
        </p:nvSpPr>
        <p:spPr>
          <a:xfrm>
            <a:off x="513720" y="69840"/>
            <a:ext cx="810720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600" b="1" strike="noStrike" spc="-1">
                <a:solidFill>
                  <a:srgbClr val="FFFFFF"/>
                </a:solidFill>
                <a:latin typeface=" Arial"/>
              </a:rPr>
              <a:t>The mIRC C2 Box v1.1</a:t>
            </a:r>
            <a:endParaRPr lang="en-US" sz="1600" b="0" strike="noStrike" spc="-1">
              <a:latin typeface="Arial"/>
            </a:endParaRPr>
          </a:p>
        </p:txBody>
      </p:sp>
      <p:grpSp>
        <p:nvGrpSpPr>
          <p:cNvPr id="49" name="Group 2"/>
          <p:cNvGrpSpPr/>
          <p:nvPr/>
        </p:nvGrpSpPr>
        <p:grpSpPr>
          <a:xfrm>
            <a:off x="9368280" y="178200"/>
            <a:ext cx="2247480" cy="2823840"/>
            <a:chOff x="9368280" y="178200"/>
            <a:chExt cx="2247480" cy="2823840"/>
          </a:xfrm>
        </p:grpSpPr>
        <p:pic>
          <p:nvPicPr>
            <p:cNvPr id="50" name="Picture 2"/>
            <p:cNvPicPr/>
            <p:nvPr/>
          </p:nvPicPr>
          <p:blipFill>
            <a:blip r:embed="rId3"/>
            <a:stretch/>
          </p:blipFill>
          <p:spPr>
            <a:xfrm>
              <a:off x="9374040" y="313200"/>
              <a:ext cx="2237760" cy="2688840"/>
            </a:xfrm>
            <a:prstGeom prst="rect">
              <a:avLst/>
            </a:prstGeom>
            <a:ln>
              <a:solidFill>
                <a:schemeClr val="tx1"/>
              </a:solidFill>
            </a:ln>
          </p:spPr>
        </p:pic>
        <p:sp>
          <p:nvSpPr>
            <p:cNvPr id="51" name="CustomShape 3"/>
            <p:cNvSpPr/>
            <p:nvPr/>
          </p:nvSpPr>
          <p:spPr>
            <a:xfrm>
              <a:off x="9368280" y="178200"/>
              <a:ext cx="2247480" cy="137880"/>
            </a:xfrm>
            <a:prstGeom prst="rect">
              <a:avLst/>
            </a:prstGeom>
            <a:solidFill>
              <a:schemeClr val="tx1"/>
            </a:solidFill>
            <a:ln>
              <a:solidFill>
                <a:schemeClr val="tx1"/>
              </a:solidFill>
            </a:ln>
          </p:spPr>
          <p:style>
            <a:lnRef idx="0">
              <a:scrgbClr r="0" g="0" b="0"/>
            </a:lnRef>
            <a:fillRef idx="0">
              <a:scrgbClr r="0" g="0" b="0"/>
            </a:fillRef>
            <a:effectRef idx="0">
              <a:scrgbClr r="0" g="0" b="0"/>
            </a:effectRef>
            <a:fontRef idx="minor"/>
          </p:style>
          <p:txBody>
            <a:bodyPr lIns="0" tIns="0" rIns="0" bIns="0" anchor="ctr">
              <a:spAutoFit/>
            </a:bodyPr>
            <a:lstStyle/>
            <a:p>
              <a:pPr algn="ctr">
                <a:lnSpc>
                  <a:spcPct val="100000"/>
                </a:lnSpc>
              </a:pPr>
              <a:r>
                <a:rPr lang="en-US" sz="900" b="1" strike="noStrike" spc="-1">
                  <a:solidFill>
                    <a:srgbClr val="FFFFFF"/>
                  </a:solidFill>
                  <a:latin typeface=" Arial"/>
                </a:rPr>
                <a:t>The standard 5 W’s Report</a:t>
              </a:r>
              <a:endParaRPr lang="en-US" sz="900" b="0" strike="noStrike" spc="-1">
                <a:latin typeface="Arial"/>
              </a:endParaRPr>
            </a:p>
          </p:txBody>
        </p:sp>
      </p:grpSp>
      <p:grpSp>
        <p:nvGrpSpPr>
          <p:cNvPr id="52" name="Group 4"/>
          <p:cNvGrpSpPr/>
          <p:nvPr/>
        </p:nvGrpSpPr>
        <p:grpSpPr>
          <a:xfrm>
            <a:off x="9673200" y="532080"/>
            <a:ext cx="2117880" cy="2821320"/>
            <a:chOff x="9673200" y="532080"/>
            <a:chExt cx="2117880" cy="2821320"/>
          </a:xfrm>
        </p:grpSpPr>
        <p:pic>
          <p:nvPicPr>
            <p:cNvPr id="53" name="Picture 10"/>
            <p:cNvPicPr/>
            <p:nvPr/>
          </p:nvPicPr>
          <p:blipFill>
            <a:blip r:embed="rId4"/>
            <a:stretch/>
          </p:blipFill>
          <p:spPr>
            <a:xfrm>
              <a:off x="9678600" y="664560"/>
              <a:ext cx="2107800" cy="2688840"/>
            </a:xfrm>
            <a:prstGeom prst="rect">
              <a:avLst/>
            </a:prstGeom>
            <a:ln>
              <a:solidFill>
                <a:schemeClr val="tx1"/>
              </a:solidFill>
            </a:ln>
          </p:spPr>
        </p:pic>
        <p:sp>
          <p:nvSpPr>
            <p:cNvPr id="54" name="CustomShape 5"/>
            <p:cNvSpPr/>
            <p:nvPr/>
          </p:nvSpPr>
          <p:spPr>
            <a:xfrm>
              <a:off x="9673200" y="532080"/>
              <a:ext cx="2117880" cy="137880"/>
            </a:xfrm>
            <a:prstGeom prst="rect">
              <a:avLst/>
            </a:prstGeom>
            <a:solidFill>
              <a:schemeClr val="tx1"/>
            </a:solidFill>
            <a:ln>
              <a:solidFill>
                <a:schemeClr val="tx1"/>
              </a:solidFill>
            </a:ln>
          </p:spPr>
          <p:style>
            <a:lnRef idx="0">
              <a:scrgbClr r="0" g="0" b="0"/>
            </a:lnRef>
            <a:fillRef idx="0">
              <a:scrgbClr r="0" g="0" b="0"/>
            </a:fillRef>
            <a:effectRef idx="0">
              <a:scrgbClr r="0" g="0" b="0"/>
            </a:effectRef>
            <a:fontRef idx="minor"/>
          </p:style>
          <p:txBody>
            <a:bodyPr lIns="0" tIns="0" rIns="0" bIns="0" anchor="ctr">
              <a:spAutoFit/>
            </a:bodyPr>
            <a:lstStyle/>
            <a:p>
              <a:pPr algn="ctr">
                <a:lnSpc>
                  <a:spcPct val="100000"/>
                </a:lnSpc>
              </a:pPr>
              <a:r>
                <a:rPr lang="en-US" sz="900" b="1" strike="noStrike" spc="-1">
                  <a:solidFill>
                    <a:srgbClr val="FFFFFF"/>
                  </a:solidFill>
                  <a:latin typeface=" Arial"/>
                </a:rPr>
                <a:t>The standard SPOT Report</a:t>
              </a:r>
              <a:endParaRPr lang="en-US" sz="900" b="0" strike="noStrike" spc="-1">
                <a:latin typeface="Arial"/>
              </a:endParaRPr>
            </a:p>
          </p:txBody>
        </p:sp>
      </p:grpSp>
      <p:grpSp>
        <p:nvGrpSpPr>
          <p:cNvPr id="55" name="Group 6"/>
          <p:cNvGrpSpPr/>
          <p:nvPr/>
        </p:nvGrpSpPr>
        <p:grpSpPr>
          <a:xfrm>
            <a:off x="9936360" y="625680"/>
            <a:ext cx="2363760" cy="3418200"/>
            <a:chOff x="9936360" y="625680"/>
            <a:chExt cx="2363760" cy="3418200"/>
          </a:xfrm>
        </p:grpSpPr>
        <p:pic>
          <p:nvPicPr>
            <p:cNvPr id="56" name="Picture 11"/>
            <p:cNvPicPr/>
            <p:nvPr/>
          </p:nvPicPr>
          <p:blipFill>
            <a:blip r:embed="rId5"/>
            <a:stretch/>
          </p:blipFill>
          <p:spPr>
            <a:xfrm>
              <a:off x="9943920" y="750600"/>
              <a:ext cx="2352240" cy="3293280"/>
            </a:xfrm>
            <a:prstGeom prst="rect">
              <a:avLst/>
            </a:prstGeom>
            <a:ln>
              <a:solidFill>
                <a:schemeClr val="tx1"/>
              </a:solidFill>
            </a:ln>
          </p:spPr>
        </p:pic>
        <p:sp>
          <p:nvSpPr>
            <p:cNvPr id="57" name="CustomShape 7"/>
            <p:cNvSpPr/>
            <p:nvPr/>
          </p:nvSpPr>
          <p:spPr>
            <a:xfrm>
              <a:off x="9936360" y="625680"/>
              <a:ext cx="2363760" cy="137880"/>
            </a:xfrm>
            <a:prstGeom prst="rect">
              <a:avLst/>
            </a:prstGeom>
            <a:solidFill>
              <a:schemeClr val="tx1"/>
            </a:solidFill>
            <a:ln>
              <a:solidFill>
                <a:schemeClr val="tx1"/>
              </a:solidFill>
            </a:ln>
          </p:spPr>
          <p:style>
            <a:lnRef idx="0">
              <a:scrgbClr r="0" g="0" b="0"/>
            </a:lnRef>
            <a:fillRef idx="0">
              <a:scrgbClr r="0" g="0" b="0"/>
            </a:fillRef>
            <a:effectRef idx="0">
              <a:scrgbClr r="0" g="0" b="0"/>
            </a:effectRef>
            <a:fontRef idx="minor"/>
          </p:style>
          <p:txBody>
            <a:bodyPr lIns="0" tIns="0" rIns="0" bIns="0" anchor="ctr">
              <a:spAutoFit/>
            </a:bodyPr>
            <a:lstStyle/>
            <a:p>
              <a:pPr algn="ctr">
                <a:lnSpc>
                  <a:spcPct val="100000"/>
                </a:lnSpc>
              </a:pPr>
              <a:r>
                <a:rPr lang="en-US" sz="900" b="1" strike="noStrike" spc="-1">
                  <a:solidFill>
                    <a:srgbClr val="FFFFFF"/>
                  </a:solidFill>
                  <a:latin typeface=" Arial"/>
                </a:rPr>
                <a:t>The 9-Line MEDEVAC Report</a:t>
              </a:r>
              <a:endParaRPr lang="en-US" sz="900" b="0" strike="noStrike" spc="-1">
                <a:latin typeface="Arial"/>
              </a:endParaRPr>
            </a:p>
          </p:txBody>
        </p:sp>
      </p:grpSp>
      <p:pic>
        <p:nvPicPr>
          <p:cNvPr id="58" name="Picture 19"/>
          <p:cNvPicPr/>
          <p:nvPr/>
        </p:nvPicPr>
        <p:blipFill>
          <a:blip r:embed="rId6"/>
          <a:stretch/>
        </p:blipFill>
        <p:spPr>
          <a:xfrm>
            <a:off x="1706760" y="6923880"/>
            <a:ext cx="6853320" cy="2724480"/>
          </a:xfrm>
          <a:prstGeom prst="rect">
            <a:avLst/>
          </a:prstGeom>
          <a:ln>
            <a:solidFill>
              <a:schemeClr val="tx1"/>
            </a:solidFill>
          </a:ln>
        </p:spPr>
      </p:pic>
      <p:pic>
        <p:nvPicPr>
          <p:cNvPr id="59" name="Picture 20"/>
          <p:cNvPicPr/>
          <p:nvPr/>
        </p:nvPicPr>
        <p:blipFill>
          <a:blip r:embed="rId7"/>
          <a:stretch/>
        </p:blipFill>
        <p:spPr>
          <a:xfrm>
            <a:off x="1778040" y="7382520"/>
            <a:ext cx="3329280" cy="1014840"/>
          </a:xfrm>
          <a:prstGeom prst="rect">
            <a:avLst/>
          </a:prstGeom>
          <a:ln>
            <a:noFill/>
          </a:ln>
        </p:spPr>
      </p:pic>
      <p:sp>
        <p:nvSpPr>
          <p:cNvPr id="60" name="CustomShape 8"/>
          <p:cNvSpPr/>
          <p:nvPr/>
        </p:nvSpPr>
        <p:spPr>
          <a:xfrm>
            <a:off x="0" y="419040"/>
            <a:ext cx="9158760" cy="938880"/>
          </a:xfrm>
          <a:prstGeom prst="rect">
            <a:avLst/>
          </a:prstGeom>
          <a:solidFill>
            <a:srgbClr val="FFFF00"/>
          </a:solidFill>
          <a:ln>
            <a:noFill/>
          </a:ln>
          <a:effectLst>
            <a:outerShdw blurRad="342900" dist="291723" dir="2700000" algn="tl" rotWithShape="0">
              <a:srgbClr val="000000">
                <a:alpha val="40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r>
              <a:rPr lang="en-US" sz="1200" b="1" strike="noStrike" spc="-1">
                <a:solidFill>
                  <a:srgbClr val="000000"/>
                </a:solidFill>
                <a:latin typeface=" Arial"/>
              </a:rPr>
              <a:t>Summary</a:t>
            </a:r>
            <a:r>
              <a:rPr lang="en-US" sz="1200" b="0" strike="noStrike" spc="-1">
                <a:solidFill>
                  <a:srgbClr val="000000"/>
                </a:solidFill>
                <a:latin typeface=" Arial"/>
              </a:rPr>
              <a:t>: The </a:t>
            </a:r>
            <a:r>
              <a:rPr lang="en-US" sz="1200" b="1" strike="noStrike" spc="-1">
                <a:solidFill>
                  <a:srgbClr val="000000"/>
                </a:solidFill>
                <a:latin typeface=" Arial"/>
              </a:rPr>
              <a:t>mIRC C2 Box v1.1 </a:t>
            </a:r>
            <a:r>
              <a:rPr lang="en-US" sz="1200" b="0" strike="noStrike" spc="-1">
                <a:solidFill>
                  <a:srgbClr val="000000"/>
                </a:solidFill>
                <a:latin typeface=" Arial"/>
              </a:rPr>
              <a:t>is a mIRC interface which</a:t>
            </a:r>
            <a:r>
              <a:rPr lang="en-US" sz="1200" b="1" strike="noStrike" spc="-1">
                <a:solidFill>
                  <a:srgbClr val="000000"/>
                </a:solidFill>
                <a:latin typeface=" Arial"/>
              </a:rPr>
              <a:t> </a:t>
            </a:r>
            <a:r>
              <a:rPr lang="en-US" sz="1200" b="0" strike="noStrike" spc="-1">
                <a:solidFill>
                  <a:srgbClr val="000000"/>
                </a:solidFill>
                <a:latin typeface=" Arial"/>
              </a:rPr>
              <a:t>allows the user to publish standard reports to several mIRC channels and users simultaneously and in a distinct color pattern to characterize it from the regular channel chatter. These reports can automatically be sent to a file and attached to emails for further distribution and knowledge management. </a:t>
            </a:r>
            <a:endParaRPr lang="en-US" sz="1200" b="0" strike="noStrike" spc="-1">
              <a:latin typeface="Arial"/>
            </a:endParaRPr>
          </a:p>
          <a:p>
            <a:pPr>
              <a:lnSpc>
                <a:spcPct val="100000"/>
              </a:lnSpc>
            </a:pPr>
            <a:r>
              <a:rPr lang="en-US" sz="1200" b="0" strike="noStrike" spc="-1">
                <a:solidFill>
                  <a:srgbClr val="000000"/>
                </a:solidFill>
                <a:latin typeface=" Arial"/>
              </a:rPr>
              <a:t>Additionally, the interface can alert the user when certain reports are generated in any channel in which they participate.</a:t>
            </a:r>
            <a:endParaRPr lang="en-US" sz="1200" b="0" strike="noStrike" spc="-1">
              <a:latin typeface="Arial"/>
            </a:endParaRPr>
          </a:p>
        </p:txBody>
      </p:sp>
      <p:pic>
        <p:nvPicPr>
          <p:cNvPr id="61" name="Picture 5"/>
          <p:cNvPicPr/>
          <p:nvPr/>
        </p:nvPicPr>
        <p:blipFill>
          <a:blip r:embed="rId8"/>
          <a:stretch/>
        </p:blipFill>
        <p:spPr>
          <a:xfrm>
            <a:off x="6256440" y="1529280"/>
            <a:ext cx="2688840" cy="3754080"/>
          </a:xfrm>
          <a:prstGeom prst="rect">
            <a:avLst/>
          </a:prstGeom>
          <a:ln>
            <a:noFill/>
          </a:ln>
          <a:effectLst>
            <a:outerShdw blurRad="50800" dist="37674" dir="2700000" algn="tl" rotWithShape="0">
              <a:srgbClr val="000000">
                <a:alpha val="40000"/>
              </a:srgbClr>
            </a:outerShdw>
          </a:effectLst>
          <a:scene3d>
            <a:camera prst="orthographicFront"/>
            <a:lightRig rig="threePt" dir="t"/>
          </a:scene3d>
          <a:sp3d/>
        </p:spPr>
      </p:pic>
      <p:pic>
        <p:nvPicPr>
          <p:cNvPr id="62" name="Picture 6"/>
          <p:cNvPicPr/>
          <p:nvPr/>
        </p:nvPicPr>
        <p:blipFill>
          <a:blip r:embed="rId9"/>
          <a:stretch/>
        </p:blipFill>
        <p:spPr>
          <a:xfrm>
            <a:off x="235800" y="4064040"/>
            <a:ext cx="5016960" cy="2439000"/>
          </a:xfrm>
          <a:prstGeom prst="rect">
            <a:avLst/>
          </a:prstGeom>
          <a:ln>
            <a:noFill/>
          </a:ln>
          <a:effectLst>
            <a:outerShdw blurRad="50800" dist="37674" dir="2700000" algn="tl" rotWithShape="0">
              <a:srgbClr val="000000">
                <a:alpha val="40000"/>
              </a:srgbClr>
            </a:outerShdw>
          </a:effectLst>
          <a:scene3d>
            <a:camera prst="orthographicFront"/>
            <a:lightRig rig="threePt" dir="t"/>
          </a:scene3d>
          <a:sp3d/>
        </p:spPr>
      </p:pic>
      <p:sp>
        <p:nvSpPr>
          <p:cNvPr id="63" name="CustomShape 9"/>
          <p:cNvSpPr/>
          <p:nvPr/>
        </p:nvSpPr>
        <p:spPr>
          <a:xfrm>
            <a:off x="3092760" y="2458800"/>
            <a:ext cx="2973600" cy="345240"/>
          </a:xfrm>
          <a:prstGeom prst="rightArrow">
            <a:avLst>
              <a:gd name="adj1" fmla="val 50000"/>
              <a:gd name="adj2" fmla="val 50000"/>
            </a:avLst>
          </a:prstGeom>
          <a:solidFill>
            <a:schemeClr val="bg1"/>
          </a:solidFill>
          <a:ln>
            <a:solidFill>
              <a:schemeClr val="tx1"/>
            </a:solidFill>
            <a:round/>
          </a:ln>
          <a:effectLst>
            <a:outerShdw blurRad="50800" dist="37674" dir="2700000" algn="tl" rotWithShape="0">
              <a:srgbClr val="000000">
                <a:alpha val="40000"/>
              </a:srgbClr>
            </a:outerShdw>
          </a:effectLst>
          <a:scene3d>
            <a:camera prst="orthographicFront"/>
            <a:lightRig rig="threePt" dir="t"/>
          </a:scene3d>
          <a:sp3d/>
        </p:spPr>
        <p:style>
          <a:lnRef idx="2">
            <a:schemeClr val="accent1">
              <a:shade val="50000"/>
            </a:schemeClr>
          </a:lnRef>
          <a:fillRef idx="1">
            <a:schemeClr val="accent1"/>
          </a:fillRef>
          <a:effectRef idx="0">
            <a:schemeClr val="accent1"/>
          </a:effectRef>
          <a:fontRef idx="minor"/>
        </p:style>
      </p:sp>
      <p:sp>
        <p:nvSpPr>
          <p:cNvPr id="64" name="CustomShape 10"/>
          <p:cNvSpPr/>
          <p:nvPr/>
        </p:nvSpPr>
        <p:spPr>
          <a:xfrm>
            <a:off x="5419440" y="5455080"/>
            <a:ext cx="2391480" cy="829800"/>
          </a:xfrm>
          <a:prstGeom prst="leftUpArrow">
            <a:avLst>
              <a:gd name="adj1" fmla="val 25000"/>
              <a:gd name="adj2" fmla="val 25000"/>
              <a:gd name="adj3" fmla="val 25000"/>
            </a:avLst>
          </a:prstGeom>
          <a:solidFill>
            <a:schemeClr val="bg1"/>
          </a:solidFill>
          <a:ln>
            <a:solidFill>
              <a:schemeClr val="tx1"/>
            </a:solidFill>
            <a:round/>
          </a:ln>
          <a:effectLst>
            <a:outerShdw blurRad="50800" dist="37674" dir="2700000" algn="tl" rotWithShape="0">
              <a:srgbClr val="000000">
                <a:alpha val="40000"/>
              </a:srgbClr>
            </a:outerShdw>
          </a:effectLst>
          <a:scene3d>
            <a:camera prst="orthographicFront"/>
            <a:lightRig rig="threePt" dir="t"/>
          </a:scene3d>
          <a:sp3d/>
        </p:spPr>
        <p:style>
          <a:lnRef idx="2">
            <a:schemeClr val="accent1">
              <a:shade val="50000"/>
            </a:schemeClr>
          </a:lnRef>
          <a:fillRef idx="1">
            <a:schemeClr val="accent1"/>
          </a:fillRef>
          <a:effectRef idx="0">
            <a:schemeClr val="accent1"/>
          </a:effectRef>
          <a:fontRef idx="minor"/>
        </p:style>
      </p:sp>
      <p:pic>
        <p:nvPicPr>
          <p:cNvPr id="65" name="Picture 9"/>
          <p:cNvPicPr/>
          <p:nvPr/>
        </p:nvPicPr>
        <p:blipFill>
          <a:blip r:embed="rId10"/>
          <a:stretch/>
        </p:blipFill>
        <p:spPr>
          <a:xfrm>
            <a:off x="127080" y="1478160"/>
            <a:ext cx="2761200" cy="2465640"/>
          </a:xfrm>
          <a:prstGeom prst="rect">
            <a:avLst/>
          </a:prstGeom>
          <a:ln>
            <a:noFill/>
          </a:ln>
          <a:effectLst>
            <a:outerShdw blurRad="50800" dist="37674" dir="2700000" algn="tl" rotWithShape="0">
              <a:srgbClr val="000000">
                <a:alpha val="40000"/>
              </a:srgbClr>
            </a:outerShdw>
          </a:effectLst>
          <a:scene3d>
            <a:camera prst="orthographicFront"/>
            <a:lightRig rig="threePt" dir="t"/>
          </a:scene3d>
          <a:sp3d/>
        </p:spPr>
      </p:pic>
      <p:pic>
        <p:nvPicPr>
          <p:cNvPr id="66" name="Picture 18"/>
          <p:cNvPicPr/>
          <p:nvPr/>
        </p:nvPicPr>
        <p:blipFill>
          <a:blip r:embed="rId11"/>
          <a:stretch/>
        </p:blipFill>
        <p:spPr>
          <a:xfrm>
            <a:off x="3154320" y="3709800"/>
            <a:ext cx="2723760" cy="1628280"/>
          </a:xfrm>
          <a:prstGeom prst="rect">
            <a:avLst/>
          </a:prstGeom>
          <a:ln>
            <a:solidFill>
              <a:schemeClr val="tx1"/>
            </a:solidFill>
          </a:ln>
          <a:effectLst>
            <a:outerShdw blurRad="50800" dist="37674" dir="2700000" algn="tl" rotWithShape="0">
              <a:srgbClr val="000000">
                <a:alpha val="40000"/>
              </a:srgbClr>
            </a:outerShdw>
          </a:effectLst>
          <a:scene3d>
            <a:camera prst="orthographicFront"/>
            <a:lightRig rig="threePt" dir="t"/>
          </a:scene3d>
          <a:sp3d/>
        </p:spPr>
      </p:pic>
      <p:grpSp>
        <p:nvGrpSpPr>
          <p:cNvPr id="67" name="Group 11"/>
          <p:cNvGrpSpPr/>
          <p:nvPr/>
        </p:nvGrpSpPr>
        <p:grpSpPr>
          <a:xfrm>
            <a:off x="1422720" y="3709440"/>
            <a:ext cx="4462920" cy="2387520"/>
            <a:chOff x="1422720" y="3709440"/>
            <a:chExt cx="4462920" cy="2387520"/>
          </a:xfrm>
        </p:grpSpPr>
        <p:sp>
          <p:nvSpPr>
            <p:cNvPr id="68" name="CustomShape 12"/>
            <p:cNvSpPr/>
            <p:nvPr/>
          </p:nvSpPr>
          <p:spPr>
            <a:xfrm>
              <a:off x="1422720" y="5527080"/>
              <a:ext cx="1238760" cy="569880"/>
            </a:xfrm>
            <a:prstGeom prst="rect">
              <a:avLst/>
            </a:prstGeom>
            <a:noFill/>
            <a:ln>
              <a:solidFill>
                <a:schemeClr val="bg1"/>
              </a:solidFill>
              <a:round/>
            </a:ln>
            <a:scene3d>
              <a:camera prst="orthographicFront"/>
              <a:lightRig rig="threePt" dir="t"/>
            </a:scene3d>
            <a:sp3d/>
          </p:spPr>
          <p:style>
            <a:lnRef idx="2">
              <a:schemeClr val="accent1">
                <a:shade val="50000"/>
              </a:schemeClr>
            </a:lnRef>
            <a:fillRef idx="1">
              <a:schemeClr val="accent1"/>
            </a:fillRef>
            <a:effectRef idx="0">
              <a:schemeClr val="accent1"/>
            </a:effectRef>
            <a:fontRef idx="minor"/>
          </p:style>
        </p:sp>
        <p:sp>
          <p:nvSpPr>
            <p:cNvPr id="69" name="Line 13"/>
            <p:cNvSpPr/>
            <p:nvPr/>
          </p:nvSpPr>
          <p:spPr>
            <a:xfrm flipH="1">
              <a:off x="1432440" y="3709440"/>
              <a:ext cx="1721520" cy="1817280"/>
            </a:xfrm>
            <a:prstGeom prst="line">
              <a:avLst/>
            </a:prstGeom>
            <a:ln w="28440">
              <a:solidFill>
                <a:schemeClr val="bg1"/>
              </a:solidFill>
              <a:round/>
            </a:ln>
          </p:spPr>
          <p:style>
            <a:lnRef idx="1">
              <a:schemeClr val="accent1"/>
            </a:lnRef>
            <a:fillRef idx="0">
              <a:schemeClr val="accent1"/>
            </a:fillRef>
            <a:effectRef idx="0">
              <a:schemeClr val="accent1"/>
            </a:effectRef>
            <a:fontRef idx="minor"/>
          </p:style>
        </p:sp>
        <p:sp>
          <p:nvSpPr>
            <p:cNvPr id="70" name="Line 14"/>
            <p:cNvSpPr/>
            <p:nvPr/>
          </p:nvSpPr>
          <p:spPr>
            <a:xfrm flipH="1">
              <a:off x="2661840" y="5338080"/>
              <a:ext cx="3223800" cy="758880"/>
            </a:xfrm>
            <a:prstGeom prst="line">
              <a:avLst/>
            </a:prstGeom>
            <a:ln w="28440">
              <a:solidFill>
                <a:schemeClr val="bg1"/>
              </a:solidFill>
              <a:round/>
            </a:ln>
          </p:spPr>
          <p:style>
            <a:lnRef idx="1">
              <a:schemeClr val="accent1"/>
            </a:lnRef>
            <a:fillRef idx="0">
              <a:schemeClr val="accent1"/>
            </a:fillRef>
            <a:effectRef idx="0">
              <a:schemeClr val="accent1"/>
            </a:effectRef>
            <a:fontRef idx="minor"/>
          </p:style>
        </p:sp>
      </p:grpSp>
      <p:sp>
        <p:nvSpPr>
          <p:cNvPr id="71" name="CustomShape 15"/>
          <p:cNvSpPr/>
          <p:nvPr/>
        </p:nvSpPr>
        <p:spPr>
          <a:xfrm>
            <a:off x="0" y="6555960"/>
            <a:ext cx="9143640" cy="27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200" b="1" strike="noStrike" spc="-1">
                <a:solidFill>
                  <a:srgbClr val="00B050"/>
                </a:solidFill>
                <a:latin typeface=" Arial"/>
              </a:rPr>
              <a:t>UNCLASSIFIED</a:t>
            </a:r>
            <a:endParaRPr lang="en-US" sz="1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mIRC-box"/>
          <p:cNvPicPr/>
          <p:nvPr/>
        </p:nvPicPr>
        <p:blipFill>
          <a:blip r:embed="rId3"/>
          <a:stretch/>
        </p:blipFill>
        <p:spPr>
          <a:xfrm>
            <a:off x="201960" y="597240"/>
            <a:ext cx="2761200" cy="2465640"/>
          </a:xfrm>
          <a:prstGeom prst="rect">
            <a:avLst/>
          </a:prstGeom>
          <a:ln>
            <a:noFill/>
          </a:ln>
          <a:effectLst>
            <a:outerShdw blurRad="50800" dist="37674" dir="2700000" algn="tl" rotWithShape="0">
              <a:srgbClr val="000000">
                <a:alpha val="40000"/>
              </a:srgbClr>
            </a:outerShdw>
          </a:effectLst>
          <a:scene3d>
            <a:camera prst="orthographicFront"/>
            <a:lightRig rig="threePt" dir="t"/>
          </a:scene3d>
          <a:sp3d/>
        </p:spPr>
      </p:pic>
      <p:pic>
        <p:nvPicPr>
          <p:cNvPr id="73" name="report"/>
          <p:cNvPicPr/>
          <p:nvPr/>
        </p:nvPicPr>
        <p:blipFill>
          <a:blip r:embed="rId4"/>
          <a:stretch/>
        </p:blipFill>
        <p:spPr>
          <a:xfrm>
            <a:off x="6546240" y="2937240"/>
            <a:ext cx="2452680" cy="3406680"/>
          </a:xfrm>
          <a:prstGeom prst="rect">
            <a:avLst/>
          </a:prstGeom>
          <a:ln>
            <a:noFill/>
          </a:ln>
          <a:effectLst>
            <a:outerShdw blurRad="50800" dist="37674" dir="2700000" algn="tl" rotWithShape="0">
              <a:srgbClr val="000000">
                <a:alpha val="40000"/>
              </a:srgbClr>
            </a:outerShdw>
          </a:effectLst>
          <a:scene3d>
            <a:camera prst="orthographicFront"/>
            <a:lightRig rig="threePt" dir="t"/>
          </a:scene3d>
          <a:sp3d/>
        </p:spPr>
      </p:pic>
      <p:pic>
        <p:nvPicPr>
          <p:cNvPr id="74" name="rightClicker"/>
          <p:cNvPicPr/>
          <p:nvPr/>
        </p:nvPicPr>
        <p:blipFill>
          <a:blip r:embed="rId5"/>
          <a:stretch/>
        </p:blipFill>
        <p:spPr>
          <a:xfrm>
            <a:off x="6893640" y="556560"/>
            <a:ext cx="1860840" cy="1920960"/>
          </a:xfrm>
          <a:prstGeom prst="rect">
            <a:avLst/>
          </a:prstGeom>
          <a:ln>
            <a:solidFill>
              <a:schemeClr val="tx1"/>
            </a:solidFill>
          </a:ln>
          <a:effectLst>
            <a:outerShdw blurRad="50800" dist="37674" dir="2700000" algn="tl" rotWithShape="0">
              <a:srgbClr val="000000">
                <a:alpha val="40000"/>
              </a:srgbClr>
            </a:outerShdw>
          </a:effectLst>
          <a:scene3d>
            <a:camera prst="orthographicFront"/>
            <a:lightRig rig="threePt" dir="t"/>
          </a:scene3d>
          <a:sp3d/>
        </p:spPr>
      </p:pic>
      <p:sp>
        <p:nvSpPr>
          <p:cNvPr id="75" name="CustomShape 1"/>
          <p:cNvSpPr/>
          <p:nvPr/>
        </p:nvSpPr>
        <p:spPr>
          <a:xfrm>
            <a:off x="513720" y="69840"/>
            <a:ext cx="810720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600" b="1" strike="noStrike" spc="-1">
                <a:solidFill>
                  <a:srgbClr val="FFFFFF"/>
                </a:solidFill>
                <a:latin typeface=" Arial"/>
              </a:rPr>
              <a:t>Features of the mIRC C2 Box v1.1</a:t>
            </a:r>
            <a:endParaRPr lang="en-US" sz="1600" b="0" strike="noStrike" spc="-1">
              <a:latin typeface="Arial"/>
            </a:endParaRPr>
          </a:p>
        </p:txBody>
      </p:sp>
      <p:sp>
        <p:nvSpPr>
          <p:cNvPr id="76" name="CustomShape 2"/>
          <p:cNvSpPr/>
          <p:nvPr/>
        </p:nvSpPr>
        <p:spPr>
          <a:xfrm flipH="1">
            <a:off x="1096560" y="773280"/>
            <a:ext cx="2602440" cy="569160"/>
          </a:xfrm>
          <a:custGeom>
            <a:avLst/>
            <a:gdLst/>
            <a:ahLst/>
            <a:cxnLst/>
            <a:rect l="l" t="t" r="r" b="b"/>
            <a:pathLst>
              <a:path w="21600" h="21600">
                <a:moveTo>
                  <a:pt x="0" y="0"/>
                </a:moveTo>
                <a:lnTo>
                  <a:pt x="21600" y="21600"/>
                </a:lnTo>
              </a:path>
            </a:pathLst>
          </a:custGeom>
          <a:noFill/>
          <a:ln w="28440">
            <a:solidFill>
              <a:schemeClr val="tx1"/>
            </a:solidFill>
            <a:round/>
            <a:tailEnd type="triangle" w="med" len="med"/>
          </a:ln>
        </p:spPr>
        <p:style>
          <a:lnRef idx="1">
            <a:schemeClr val="accent1"/>
          </a:lnRef>
          <a:fillRef idx="0">
            <a:schemeClr val="accent1"/>
          </a:fillRef>
          <a:effectRef idx="0">
            <a:schemeClr val="accent1"/>
          </a:effectRef>
          <a:fontRef idx="minor"/>
        </p:style>
      </p:sp>
      <p:sp>
        <p:nvSpPr>
          <p:cNvPr id="77" name="CustomShape 3"/>
          <p:cNvSpPr/>
          <p:nvPr/>
        </p:nvSpPr>
        <p:spPr>
          <a:xfrm>
            <a:off x="3715920" y="650160"/>
            <a:ext cx="2444400" cy="242640"/>
          </a:xfrm>
          <a:prstGeom prst="rect">
            <a:avLst/>
          </a:prstGeom>
          <a:noFill/>
          <a:ln>
            <a:solidFill>
              <a:schemeClr val="tx1"/>
            </a:solid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000" b="1" strike="noStrike" spc="-1">
                <a:solidFill>
                  <a:srgbClr val="000000"/>
                </a:solidFill>
                <a:latin typeface=" Arial"/>
              </a:rPr>
              <a:t>Type in users/nicks to add to your list</a:t>
            </a:r>
            <a:endParaRPr lang="en-US" sz="1000" b="0" strike="noStrike" spc="-1">
              <a:latin typeface="Arial"/>
            </a:endParaRPr>
          </a:p>
        </p:txBody>
      </p:sp>
      <p:sp>
        <p:nvSpPr>
          <p:cNvPr id="78" name="CustomShape 4"/>
          <p:cNvSpPr/>
          <p:nvPr/>
        </p:nvSpPr>
        <p:spPr>
          <a:xfrm>
            <a:off x="3700080" y="933120"/>
            <a:ext cx="2476440" cy="547200"/>
          </a:xfrm>
          <a:prstGeom prst="rect">
            <a:avLst/>
          </a:prstGeom>
          <a:noFill/>
          <a:ln>
            <a:solidFill>
              <a:schemeClr val="tx1"/>
            </a:solid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000" b="1" strike="noStrike" spc="-1">
                <a:solidFill>
                  <a:srgbClr val="000000"/>
                </a:solidFill>
                <a:latin typeface=" Arial"/>
              </a:rPr>
              <a:t>The channel box automatically updates with whatever channels you are in / open</a:t>
            </a:r>
            <a:endParaRPr lang="en-US" sz="1000" b="0" strike="noStrike" spc="-1">
              <a:latin typeface="Arial"/>
            </a:endParaRPr>
          </a:p>
        </p:txBody>
      </p:sp>
      <p:sp>
        <p:nvSpPr>
          <p:cNvPr id="79" name="CustomShape 5"/>
          <p:cNvSpPr/>
          <p:nvPr/>
        </p:nvSpPr>
        <p:spPr>
          <a:xfrm flipH="1">
            <a:off x="1889640" y="1210320"/>
            <a:ext cx="1810080" cy="239760"/>
          </a:xfrm>
          <a:custGeom>
            <a:avLst/>
            <a:gdLst/>
            <a:ahLst/>
            <a:cxnLst/>
            <a:rect l="l" t="t" r="r" b="b"/>
            <a:pathLst>
              <a:path w="21600" h="21600">
                <a:moveTo>
                  <a:pt x="0" y="0"/>
                </a:moveTo>
                <a:lnTo>
                  <a:pt x="21600" y="21600"/>
                </a:lnTo>
              </a:path>
            </a:pathLst>
          </a:custGeom>
          <a:noFill/>
          <a:ln w="28440">
            <a:solidFill>
              <a:schemeClr val="tx1"/>
            </a:solidFill>
            <a:round/>
            <a:tailEnd type="triangle" w="med" len="med"/>
          </a:ln>
        </p:spPr>
        <p:style>
          <a:lnRef idx="1">
            <a:schemeClr val="accent1"/>
          </a:lnRef>
          <a:fillRef idx="0">
            <a:schemeClr val="accent1"/>
          </a:fillRef>
          <a:effectRef idx="0">
            <a:schemeClr val="accent1"/>
          </a:effectRef>
          <a:fontRef idx="minor"/>
        </p:style>
      </p:sp>
      <p:sp>
        <p:nvSpPr>
          <p:cNvPr id="80" name="CustomShape 6"/>
          <p:cNvSpPr/>
          <p:nvPr/>
        </p:nvSpPr>
        <p:spPr>
          <a:xfrm>
            <a:off x="3702960" y="1512720"/>
            <a:ext cx="2476440" cy="394920"/>
          </a:xfrm>
          <a:prstGeom prst="rect">
            <a:avLst/>
          </a:prstGeom>
          <a:noFill/>
          <a:ln>
            <a:solidFill>
              <a:schemeClr val="tx1"/>
            </a:solid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000" b="1" strike="noStrike" spc="-1">
                <a:solidFill>
                  <a:srgbClr val="000000"/>
                </a:solidFill>
                <a:latin typeface=" Arial"/>
              </a:rPr>
              <a:t>Right click a user/nick in a channel to automatically add to your list</a:t>
            </a:r>
            <a:endParaRPr lang="en-US" sz="1000" b="0" strike="noStrike" spc="-1">
              <a:latin typeface="Arial"/>
            </a:endParaRPr>
          </a:p>
        </p:txBody>
      </p:sp>
      <p:sp>
        <p:nvSpPr>
          <p:cNvPr id="81" name="CustomShape 7"/>
          <p:cNvSpPr/>
          <p:nvPr/>
        </p:nvSpPr>
        <p:spPr>
          <a:xfrm>
            <a:off x="6180120" y="1712880"/>
            <a:ext cx="1114560" cy="488880"/>
          </a:xfrm>
          <a:custGeom>
            <a:avLst/>
            <a:gdLst/>
            <a:ahLst/>
            <a:cxnLst/>
            <a:rect l="l" t="t" r="r" b="b"/>
            <a:pathLst>
              <a:path w="21600" h="21600">
                <a:moveTo>
                  <a:pt x="0" y="0"/>
                </a:moveTo>
                <a:lnTo>
                  <a:pt x="21600" y="21600"/>
                </a:lnTo>
              </a:path>
            </a:pathLst>
          </a:custGeom>
          <a:noFill/>
          <a:ln w="28440">
            <a:solidFill>
              <a:schemeClr val="tx1"/>
            </a:solidFill>
            <a:round/>
            <a:tailEnd type="triangle" w="med" len="med"/>
          </a:ln>
        </p:spPr>
        <p:style>
          <a:lnRef idx="1">
            <a:schemeClr val="accent1"/>
          </a:lnRef>
          <a:fillRef idx="0">
            <a:schemeClr val="accent1"/>
          </a:fillRef>
          <a:effectRef idx="0">
            <a:schemeClr val="accent1"/>
          </a:effectRef>
          <a:fontRef idx="minor"/>
        </p:style>
      </p:sp>
      <p:sp>
        <p:nvSpPr>
          <p:cNvPr id="82" name="CustomShape 8"/>
          <p:cNvSpPr/>
          <p:nvPr/>
        </p:nvSpPr>
        <p:spPr>
          <a:xfrm>
            <a:off x="3700080" y="1959840"/>
            <a:ext cx="2476440" cy="394920"/>
          </a:xfrm>
          <a:prstGeom prst="rect">
            <a:avLst/>
          </a:prstGeom>
          <a:noFill/>
          <a:ln>
            <a:solidFill>
              <a:schemeClr val="tx1"/>
            </a:solid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000" b="1" strike="noStrike" spc="-1">
                <a:solidFill>
                  <a:srgbClr val="000000"/>
                </a:solidFill>
                <a:latin typeface=" Arial"/>
              </a:rPr>
              <a:t>Set the topics in the rooms you control</a:t>
            </a:r>
            <a:endParaRPr lang="en-US" sz="1000" b="0" strike="noStrike" spc="-1">
              <a:latin typeface="Arial"/>
            </a:endParaRPr>
          </a:p>
        </p:txBody>
      </p:sp>
      <p:sp>
        <p:nvSpPr>
          <p:cNvPr id="83" name="CustomShape 9"/>
          <p:cNvSpPr/>
          <p:nvPr/>
        </p:nvSpPr>
        <p:spPr>
          <a:xfrm flipH="1" flipV="1">
            <a:off x="2723040" y="2003040"/>
            <a:ext cx="977040" cy="155880"/>
          </a:xfrm>
          <a:custGeom>
            <a:avLst/>
            <a:gdLst/>
            <a:ahLst/>
            <a:cxnLst/>
            <a:rect l="l" t="t" r="r" b="b"/>
            <a:pathLst>
              <a:path w="21600" h="21600">
                <a:moveTo>
                  <a:pt x="0" y="0"/>
                </a:moveTo>
                <a:lnTo>
                  <a:pt x="21600" y="21600"/>
                </a:lnTo>
              </a:path>
            </a:pathLst>
          </a:custGeom>
          <a:noFill/>
          <a:ln w="28440">
            <a:solidFill>
              <a:schemeClr val="tx1"/>
            </a:solidFill>
            <a:round/>
            <a:tailEnd type="triangle" w="med" len="med"/>
          </a:ln>
        </p:spPr>
        <p:style>
          <a:lnRef idx="1">
            <a:schemeClr val="accent1"/>
          </a:lnRef>
          <a:fillRef idx="0">
            <a:schemeClr val="accent1"/>
          </a:fillRef>
          <a:effectRef idx="0">
            <a:schemeClr val="accent1"/>
          </a:effectRef>
          <a:fontRef idx="minor"/>
        </p:style>
      </p:sp>
      <p:pic>
        <p:nvPicPr>
          <p:cNvPr id="84" name="Picture 28"/>
          <p:cNvPicPr/>
          <p:nvPr/>
        </p:nvPicPr>
        <p:blipFill>
          <a:blip r:embed="rId6"/>
          <a:stretch/>
        </p:blipFill>
        <p:spPr>
          <a:xfrm>
            <a:off x="3076560" y="2904480"/>
            <a:ext cx="1577880" cy="555120"/>
          </a:xfrm>
          <a:prstGeom prst="rect">
            <a:avLst/>
          </a:prstGeom>
          <a:ln>
            <a:solidFill>
              <a:schemeClr val="tx1"/>
            </a:solidFill>
          </a:ln>
        </p:spPr>
      </p:pic>
      <p:sp>
        <p:nvSpPr>
          <p:cNvPr id="85" name="CustomShape 10"/>
          <p:cNvSpPr/>
          <p:nvPr/>
        </p:nvSpPr>
        <p:spPr>
          <a:xfrm>
            <a:off x="3700080" y="2401920"/>
            <a:ext cx="2476440" cy="394920"/>
          </a:xfrm>
          <a:prstGeom prst="rect">
            <a:avLst/>
          </a:prstGeom>
          <a:noFill/>
          <a:ln>
            <a:solidFill>
              <a:schemeClr val="tx1"/>
            </a:solid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000" b="1" strike="noStrike" spc="-1">
                <a:solidFill>
                  <a:srgbClr val="000000"/>
                </a:solidFill>
                <a:latin typeface=" Arial"/>
              </a:rPr>
              <a:t>Click the report drop-down to select a type of report</a:t>
            </a:r>
            <a:endParaRPr lang="en-US" sz="1000" b="0" strike="noStrike" spc="-1">
              <a:latin typeface="Arial"/>
            </a:endParaRPr>
          </a:p>
        </p:txBody>
      </p:sp>
      <p:sp>
        <p:nvSpPr>
          <p:cNvPr id="86" name="CustomShape 11"/>
          <p:cNvSpPr/>
          <p:nvPr/>
        </p:nvSpPr>
        <p:spPr>
          <a:xfrm flipH="1" flipV="1">
            <a:off x="2867760" y="2330280"/>
            <a:ext cx="831240" cy="271440"/>
          </a:xfrm>
          <a:custGeom>
            <a:avLst/>
            <a:gdLst/>
            <a:ahLst/>
            <a:cxnLst/>
            <a:rect l="l" t="t" r="r" b="b"/>
            <a:pathLst>
              <a:path w="21600" h="21600">
                <a:moveTo>
                  <a:pt x="0" y="0"/>
                </a:moveTo>
                <a:lnTo>
                  <a:pt x="21600" y="21600"/>
                </a:lnTo>
              </a:path>
            </a:pathLst>
          </a:custGeom>
          <a:noFill/>
          <a:ln w="28440">
            <a:solidFill>
              <a:schemeClr val="tx1"/>
            </a:solidFill>
            <a:round/>
            <a:tailEnd type="triangle" w="med" len="med"/>
          </a:ln>
        </p:spPr>
        <p:style>
          <a:lnRef idx="1">
            <a:schemeClr val="accent1"/>
          </a:lnRef>
          <a:fillRef idx="0">
            <a:schemeClr val="accent1"/>
          </a:fillRef>
          <a:effectRef idx="0">
            <a:schemeClr val="accent1"/>
          </a:effectRef>
          <a:fontRef idx="minor"/>
        </p:style>
      </p:sp>
      <p:sp>
        <p:nvSpPr>
          <p:cNvPr id="87" name="CustomShape 12"/>
          <p:cNvSpPr/>
          <p:nvPr/>
        </p:nvSpPr>
        <p:spPr>
          <a:xfrm>
            <a:off x="134280" y="3538080"/>
            <a:ext cx="1952640" cy="394920"/>
          </a:xfrm>
          <a:prstGeom prst="rect">
            <a:avLst/>
          </a:prstGeom>
          <a:noFill/>
          <a:ln>
            <a:solidFill>
              <a:schemeClr val="tx1"/>
            </a:solid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000" b="1" strike="noStrike" spc="-1">
                <a:solidFill>
                  <a:srgbClr val="000000"/>
                </a:solidFill>
                <a:latin typeface=" Arial"/>
              </a:rPr>
              <a:t>Helpful information appears here as you roll over buttons</a:t>
            </a:r>
            <a:endParaRPr lang="en-US" sz="1000" b="0" strike="noStrike" spc="-1">
              <a:latin typeface="Arial"/>
            </a:endParaRPr>
          </a:p>
        </p:txBody>
      </p:sp>
      <p:sp>
        <p:nvSpPr>
          <p:cNvPr id="88" name="CustomShape 13"/>
          <p:cNvSpPr/>
          <p:nvPr/>
        </p:nvSpPr>
        <p:spPr>
          <a:xfrm flipH="1" flipV="1">
            <a:off x="885600" y="2703960"/>
            <a:ext cx="224640" cy="833760"/>
          </a:xfrm>
          <a:custGeom>
            <a:avLst/>
            <a:gdLst/>
            <a:ahLst/>
            <a:cxnLst/>
            <a:rect l="l" t="t" r="r" b="b"/>
            <a:pathLst>
              <a:path w="21600" h="21600">
                <a:moveTo>
                  <a:pt x="0" y="0"/>
                </a:moveTo>
                <a:lnTo>
                  <a:pt x="21600" y="21600"/>
                </a:lnTo>
              </a:path>
            </a:pathLst>
          </a:custGeom>
          <a:noFill/>
          <a:ln w="28440">
            <a:solidFill>
              <a:schemeClr val="tx1"/>
            </a:solidFill>
            <a:round/>
            <a:tailEnd type="triangle" w="med" len="med"/>
          </a:ln>
        </p:spPr>
        <p:style>
          <a:lnRef idx="1">
            <a:schemeClr val="accent1"/>
          </a:lnRef>
          <a:fillRef idx="0">
            <a:schemeClr val="accent1"/>
          </a:fillRef>
          <a:effectRef idx="0">
            <a:schemeClr val="accent1"/>
          </a:effectRef>
          <a:fontRef idx="minor"/>
        </p:style>
      </p:sp>
      <p:sp>
        <p:nvSpPr>
          <p:cNvPr id="89" name="CustomShape 14"/>
          <p:cNvSpPr/>
          <p:nvPr/>
        </p:nvSpPr>
        <p:spPr>
          <a:xfrm>
            <a:off x="2178000" y="3510720"/>
            <a:ext cx="2034360" cy="394920"/>
          </a:xfrm>
          <a:prstGeom prst="rect">
            <a:avLst/>
          </a:prstGeom>
          <a:noFill/>
          <a:ln>
            <a:solidFill>
              <a:schemeClr val="tx1"/>
            </a:solid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000" b="1" strike="noStrike" spc="-1">
                <a:solidFill>
                  <a:srgbClr val="000000"/>
                </a:solidFill>
                <a:latin typeface=" Arial"/>
              </a:rPr>
              <a:t>Click the “Create Report” button to open up the reports</a:t>
            </a:r>
            <a:endParaRPr lang="en-US" sz="1000" b="0" strike="noStrike" spc="-1">
              <a:latin typeface="Arial"/>
            </a:endParaRPr>
          </a:p>
        </p:txBody>
      </p:sp>
      <p:sp>
        <p:nvSpPr>
          <p:cNvPr id="90" name="CustomShape 15"/>
          <p:cNvSpPr/>
          <p:nvPr/>
        </p:nvSpPr>
        <p:spPr>
          <a:xfrm flipH="1" flipV="1">
            <a:off x="1889280" y="2477160"/>
            <a:ext cx="905040" cy="1032840"/>
          </a:xfrm>
          <a:custGeom>
            <a:avLst/>
            <a:gdLst/>
            <a:ahLst/>
            <a:cxnLst/>
            <a:rect l="l" t="t" r="r" b="b"/>
            <a:pathLst>
              <a:path w="21600" h="21600">
                <a:moveTo>
                  <a:pt x="0" y="0"/>
                </a:moveTo>
                <a:lnTo>
                  <a:pt x="21600" y="21600"/>
                </a:lnTo>
              </a:path>
            </a:pathLst>
          </a:custGeom>
          <a:noFill/>
          <a:ln w="28440">
            <a:solidFill>
              <a:schemeClr val="tx1"/>
            </a:solidFill>
            <a:round/>
            <a:tailEnd type="triangle" w="med" len="med"/>
          </a:ln>
        </p:spPr>
        <p:style>
          <a:lnRef idx="1">
            <a:schemeClr val="accent1"/>
          </a:lnRef>
          <a:fillRef idx="0">
            <a:schemeClr val="accent1"/>
          </a:fillRef>
          <a:effectRef idx="0">
            <a:schemeClr val="accent1"/>
          </a:effectRef>
          <a:fontRef idx="minor"/>
        </p:style>
      </p:sp>
      <p:sp>
        <p:nvSpPr>
          <p:cNvPr id="91" name="CustomShape 16"/>
          <p:cNvSpPr/>
          <p:nvPr/>
        </p:nvSpPr>
        <p:spPr>
          <a:xfrm>
            <a:off x="4718880" y="2907360"/>
            <a:ext cx="1736280" cy="851760"/>
          </a:xfrm>
          <a:prstGeom prst="rect">
            <a:avLst/>
          </a:prstGeom>
          <a:noFill/>
          <a:ln>
            <a:solidFill>
              <a:schemeClr val="tx1"/>
            </a:solid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000" b="1" strike="noStrike" spc="-1">
                <a:solidFill>
                  <a:srgbClr val="000000"/>
                </a:solidFill>
                <a:latin typeface=" Arial"/>
              </a:rPr>
              <a:t>Reports are automatically generated with the date/time you opened it (this can be changed/refreshed)</a:t>
            </a:r>
            <a:endParaRPr lang="en-US" sz="1000" b="0" strike="noStrike" spc="-1">
              <a:latin typeface="Arial"/>
            </a:endParaRPr>
          </a:p>
        </p:txBody>
      </p:sp>
      <p:sp>
        <p:nvSpPr>
          <p:cNvPr id="92" name="CustomShape 17"/>
          <p:cNvSpPr/>
          <p:nvPr/>
        </p:nvSpPr>
        <p:spPr>
          <a:xfrm flipV="1">
            <a:off x="6455520" y="3291840"/>
            <a:ext cx="302760" cy="46080"/>
          </a:xfrm>
          <a:custGeom>
            <a:avLst/>
            <a:gdLst/>
            <a:ahLst/>
            <a:cxnLst/>
            <a:rect l="l" t="t" r="r" b="b"/>
            <a:pathLst>
              <a:path w="21600" h="21600">
                <a:moveTo>
                  <a:pt x="0" y="0"/>
                </a:moveTo>
                <a:lnTo>
                  <a:pt x="21600" y="21600"/>
                </a:lnTo>
              </a:path>
            </a:pathLst>
          </a:custGeom>
          <a:noFill/>
          <a:ln w="28440">
            <a:solidFill>
              <a:schemeClr val="tx1"/>
            </a:solidFill>
            <a:round/>
            <a:tailEnd type="triangle" w="med" len="med"/>
          </a:ln>
        </p:spPr>
        <p:style>
          <a:lnRef idx="1">
            <a:schemeClr val="accent1"/>
          </a:lnRef>
          <a:fillRef idx="0">
            <a:schemeClr val="accent1"/>
          </a:fillRef>
          <a:effectRef idx="0">
            <a:schemeClr val="accent1"/>
          </a:effectRef>
          <a:fontRef idx="minor"/>
        </p:style>
      </p:sp>
      <p:sp>
        <p:nvSpPr>
          <p:cNvPr id="93" name="CustomShape 18"/>
          <p:cNvSpPr/>
          <p:nvPr/>
        </p:nvSpPr>
        <p:spPr>
          <a:xfrm>
            <a:off x="4303440" y="4995360"/>
            <a:ext cx="2151720" cy="547200"/>
          </a:xfrm>
          <a:prstGeom prst="rect">
            <a:avLst/>
          </a:prstGeom>
          <a:noFill/>
          <a:ln>
            <a:solidFill>
              <a:schemeClr val="tx1"/>
            </a:solid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000" b="1" strike="noStrike" spc="-1">
                <a:solidFill>
                  <a:srgbClr val="000000"/>
                </a:solidFill>
                <a:latin typeface=" Arial"/>
              </a:rPr>
              <a:t>Reports will be sent to the nicks / channels selected when you click “Send”</a:t>
            </a:r>
            <a:endParaRPr lang="en-US" sz="1000" b="0" strike="noStrike" spc="-1">
              <a:latin typeface="Arial"/>
            </a:endParaRPr>
          </a:p>
        </p:txBody>
      </p:sp>
      <p:sp>
        <p:nvSpPr>
          <p:cNvPr id="94" name="CustomShape 19"/>
          <p:cNvSpPr/>
          <p:nvPr/>
        </p:nvSpPr>
        <p:spPr>
          <a:xfrm>
            <a:off x="6455520" y="5272200"/>
            <a:ext cx="2165760" cy="914760"/>
          </a:xfrm>
          <a:custGeom>
            <a:avLst/>
            <a:gdLst/>
            <a:ahLst/>
            <a:cxnLst/>
            <a:rect l="l" t="t" r="r" b="b"/>
            <a:pathLst>
              <a:path w="21600" h="21600">
                <a:moveTo>
                  <a:pt x="0" y="0"/>
                </a:moveTo>
                <a:lnTo>
                  <a:pt x="21600" y="21600"/>
                </a:lnTo>
              </a:path>
            </a:pathLst>
          </a:custGeom>
          <a:noFill/>
          <a:ln w="28440">
            <a:solidFill>
              <a:schemeClr val="tx1"/>
            </a:solidFill>
            <a:round/>
            <a:tailEnd type="triangle" w="med" len="med"/>
          </a:ln>
        </p:spPr>
        <p:style>
          <a:lnRef idx="1">
            <a:schemeClr val="accent1"/>
          </a:lnRef>
          <a:fillRef idx="0">
            <a:schemeClr val="accent1"/>
          </a:fillRef>
          <a:effectRef idx="0">
            <a:schemeClr val="accent1"/>
          </a:effectRef>
          <a:fontRef idx="minor"/>
        </p:style>
      </p:sp>
      <p:sp>
        <p:nvSpPr>
          <p:cNvPr id="95" name="CustomShape 20"/>
          <p:cNvSpPr/>
          <p:nvPr/>
        </p:nvSpPr>
        <p:spPr>
          <a:xfrm flipH="1">
            <a:off x="3590640" y="2602080"/>
            <a:ext cx="109440" cy="310680"/>
          </a:xfrm>
          <a:custGeom>
            <a:avLst/>
            <a:gdLst/>
            <a:ahLst/>
            <a:cxnLst/>
            <a:rect l="l" t="t" r="r" b="b"/>
            <a:pathLst>
              <a:path w="21600" h="21600">
                <a:moveTo>
                  <a:pt x="0" y="0"/>
                </a:moveTo>
                <a:lnTo>
                  <a:pt x="21600" y="21600"/>
                </a:lnTo>
              </a:path>
            </a:pathLst>
          </a:custGeom>
          <a:noFill/>
          <a:ln w="28440">
            <a:solidFill>
              <a:schemeClr val="tx1"/>
            </a:solidFill>
            <a:round/>
            <a:tailEnd type="triangle" w="med" len="med"/>
          </a:ln>
        </p:spPr>
        <p:style>
          <a:lnRef idx="1">
            <a:schemeClr val="accent1"/>
          </a:lnRef>
          <a:fillRef idx="0">
            <a:schemeClr val="accent1"/>
          </a:fillRef>
          <a:effectRef idx="0">
            <a:schemeClr val="accent1"/>
          </a:effectRef>
          <a:fontRef idx="minor"/>
        </p:style>
      </p:sp>
      <p:sp>
        <p:nvSpPr>
          <p:cNvPr id="96" name="CustomShape 21"/>
          <p:cNvSpPr/>
          <p:nvPr/>
        </p:nvSpPr>
        <p:spPr>
          <a:xfrm>
            <a:off x="4303440" y="5582520"/>
            <a:ext cx="2151720" cy="394920"/>
          </a:xfrm>
          <a:prstGeom prst="rect">
            <a:avLst/>
          </a:prstGeom>
          <a:noFill/>
          <a:ln>
            <a:solidFill>
              <a:schemeClr val="tx1"/>
            </a:solid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000" b="1" strike="noStrike" spc="-1">
                <a:solidFill>
                  <a:srgbClr val="000000"/>
                </a:solidFill>
                <a:latin typeface=" Arial"/>
              </a:rPr>
              <a:t>This will send the report to a WORD document and open it up</a:t>
            </a:r>
            <a:endParaRPr lang="en-US" sz="1000" b="0" strike="noStrike" spc="-1">
              <a:latin typeface="Arial"/>
            </a:endParaRPr>
          </a:p>
        </p:txBody>
      </p:sp>
      <p:sp>
        <p:nvSpPr>
          <p:cNvPr id="97" name="CustomShape 22"/>
          <p:cNvSpPr/>
          <p:nvPr/>
        </p:nvSpPr>
        <p:spPr>
          <a:xfrm>
            <a:off x="6455520" y="5782680"/>
            <a:ext cx="1368720" cy="448200"/>
          </a:xfrm>
          <a:custGeom>
            <a:avLst/>
            <a:gdLst/>
            <a:ahLst/>
            <a:cxnLst/>
            <a:rect l="l" t="t" r="r" b="b"/>
            <a:pathLst>
              <a:path w="21600" h="21600">
                <a:moveTo>
                  <a:pt x="0" y="0"/>
                </a:moveTo>
                <a:lnTo>
                  <a:pt x="21600" y="21600"/>
                </a:lnTo>
              </a:path>
            </a:pathLst>
          </a:custGeom>
          <a:noFill/>
          <a:ln w="28440">
            <a:solidFill>
              <a:schemeClr val="tx1"/>
            </a:solidFill>
            <a:round/>
            <a:tailEnd type="triangle" w="med" len="med"/>
          </a:ln>
        </p:spPr>
        <p:style>
          <a:lnRef idx="1">
            <a:schemeClr val="accent1"/>
          </a:lnRef>
          <a:fillRef idx="0">
            <a:schemeClr val="accent1"/>
          </a:fillRef>
          <a:effectRef idx="0">
            <a:schemeClr val="accent1"/>
          </a:effectRef>
          <a:fontRef idx="minor"/>
        </p:style>
      </p:sp>
      <p:sp>
        <p:nvSpPr>
          <p:cNvPr id="98" name="CustomShape 23"/>
          <p:cNvSpPr/>
          <p:nvPr/>
        </p:nvSpPr>
        <p:spPr>
          <a:xfrm>
            <a:off x="4303440" y="6014160"/>
            <a:ext cx="2151720" cy="547200"/>
          </a:xfrm>
          <a:prstGeom prst="rect">
            <a:avLst/>
          </a:prstGeom>
          <a:noFill/>
          <a:ln>
            <a:solidFill>
              <a:srgbClr val="655E39"/>
            </a:solid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000" b="1" strike="noStrike" spc="-1">
                <a:solidFill>
                  <a:srgbClr val="655E39"/>
                </a:solidFill>
                <a:latin typeface=" Arial"/>
              </a:rPr>
              <a:t>(Future updates will include the option to attach it to an email automatically)</a:t>
            </a:r>
            <a:endParaRPr lang="en-US" sz="1000" b="0" strike="noStrike" spc="-1">
              <a:latin typeface="Arial"/>
            </a:endParaRPr>
          </a:p>
        </p:txBody>
      </p:sp>
      <p:pic>
        <p:nvPicPr>
          <p:cNvPr id="99" name="Picture 55"/>
          <p:cNvPicPr/>
          <p:nvPr/>
        </p:nvPicPr>
        <p:blipFill>
          <a:blip r:embed="rId7"/>
          <a:stretch/>
        </p:blipFill>
        <p:spPr>
          <a:xfrm>
            <a:off x="99360" y="4461120"/>
            <a:ext cx="2298960" cy="2063160"/>
          </a:xfrm>
          <a:prstGeom prst="rect">
            <a:avLst/>
          </a:prstGeom>
          <a:ln>
            <a:noFill/>
          </a:ln>
          <a:effectLst>
            <a:outerShdw blurRad="50800" dist="37674" dir="2700000" algn="tl" rotWithShape="0">
              <a:srgbClr val="000000">
                <a:alpha val="40000"/>
              </a:srgbClr>
            </a:outerShdw>
          </a:effectLst>
          <a:scene3d>
            <a:camera prst="orthographicFront"/>
            <a:lightRig rig="threePt" dir="t"/>
          </a:scene3d>
          <a:sp3d/>
        </p:spPr>
      </p:pic>
      <p:sp>
        <p:nvSpPr>
          <p:cNvPr id="100" name="CustomShape 24"/>
          <p:cNvSpPr/>
          <p:nvPr/>
        </p:nvSpPr>
        <p:spPr>
          <a:xfrm>
            <a:off x="134280" y="3979440"/>
            <a:ext cx="2941920" cy="394920"/>
          </a:xfrm>
          <a:prstGeom prst="rect">
            <a:avLst/>
          </a:prstGeom>
          <a:noFill/>
          <a:ln>
            <a:solidFill>
              <a:schemeClr val="tx1"/>
            </a:solid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000" b="1" strike="noStrike" spc="-1">
                <a:solidFill>
                  <a:srgbClr val="000000"/>
                </a:solidFill>
                <a:latin typeface=" Arial"/>
              </a:rPr>
              <a:t>The “Sent Reports” tab will keep track of when, where and by whom reports were sent</a:t>
            </a:r>
            <a:endParaRPr lang="en-US" sz="1000" b="0" strike="noStrike" spc="-1">
              <a:latin typeface="Arial"/>
            </a:endParaRPr>
          </a:p>
        </p:txBody>
      </p:sp>
      <p:sp>
        <p:nvSpPr>
          <p:cNvPr id="101" name="CustomShape 25"/>
          <p:cNvSpPr/>
          <p:nvPr/>
        </p:nvSpPr>
        <p:spPr>
          <a:xfrm>
            <a:off x="416520" y="4394160"/>
            <a:ext cx="96840" cy="453960"/>
          </a:xfrm>
          <a:custGeom>
            <a:avLst/>
            <a:gdLst/>
            <a:ahLst/>
            <a:cxnLst/>
            <a:rect l="l" t="t" r="r" b="b"/>
            <a:pathLst>
              <a:path w="21600" h="21600">
                <a:moveTo>
                  <a:pt x="0" y="0"/>
                </a:moveTo>
                <a:lnTo>
                  <a:pt x="21600" y="21600"/>
                </a:lnTo>
              </a:path>
            </a:pathLst>
          </a:custGeom>
          <a:noFill/>
          <a:ln w="28440">
            <a:solidFill>
              <a:schemeClr val="tx1"/>
            </a:solidFill>
            <a:round/>
            <a:tailEnd type="triangle" w="med" len="med"/>
          </a:ln>
        </p:spPr>
        <p:style>
          <a:lnRef idx="1">
            <a:schemeClr val="accent1"/>
          </a:lnRef>
          <a:fillRef idx="0">
            <a:schemeClr val="accent1"/>
          </a:fillRef>
          <a:effectRef idx="0">
            <a:schemeClr val="accent1"/>
          </a:effectRef>
          <a:fontRef idx="minor"/>
        </p:style>
      </p:sp>
      <p:sp>
        <p:nvSpPr>
          <p:cNvPr id="102" name="CustomShape 26"/>
          <p:cNvSpPr/>
          <p:nvPr/>
        </p:nvSpPr>
        <p:spPr>
          <a:xfrm>
            <a:off x="2489400" y="5355360"/>
            <a:ext cx="1722960" cy="1156320"/>
          </a:xfrm>
          <a:prstGeom prst="rect">
            <a:avLst/>
          </a:prstGeom>
          <a:noFill/>
          <a:ln>
            <a:solidFill>
              <a:srgbClr val="655E39"/>
            </a:solid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000" b="1" strike="noStrike" spc="-1">
                <a:solidFill>
                  <a:srgbClr val="655E39"/>
                </a:solidFill>
                <a:latin typeface=" Arial"/>
              </a:rPr>
              <a:t>(Future updates will include the ability to access stored versions of reports and automatically collect reports sent by other users in the channels)</a:t>
            </a:r>
            <a:endParaRPr lang="en-US" sz="1000" b="0" strike="noStrike" spc="-1">
              <a:latin typeface="Arial"/>
            </a:endParaRPr>
          </a:p>
        </p:txBody>
      </p:sp>
      <p:sp>
        <p:nvSpPr>
          <p:cNvPr id="103" name="CustomShape 27"/>
          <p:cNvSpPr/>
          <p:nvPr/>
        </p:nvSpPr>
        <p:spPr>
          <a:xfrm>
            <a:off x="4303440" y="3886560"/>
            <a:ext cx="2154960" cy="1004040"/>
          </a:xfrm>
          <a:prstGeom prst="rect">
            <a:avLst/>
          </a:prstGeom>
          <a:noFill/>
          <a:ln>
            <a:solidFill>
              <a:schemeClr val="tx1"/>
            </a:solid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000" b="1" strike="noStrike" spc="-1">
                <a:solidFill>
                  <a:srgbClr val="000000"/>
                </a:solidFill>
                <a:latin typeface=" Arial"/>
              </a:rPr>
              <a:t>Additional report formats can be created and added to the mIRC C2 Box; Report formats can include helpful information about what needs to be written into each field.</a:t>
            </a:r>
            <a:endParaRPr lang="en-US" sz="1000" b="0" strike="noStrike" spc="-1">
              <a:latin typeface="Arial"/>
            </a:endParaRPr>
          </a:p>
        </p:txBody>
      </p:sp>
      <p:sp>
        <p:nvSpPr>
          <p:cNvPr id="104" name="CustomShape 28"/>
          <p:cNvSpPr/>
          <p:nvPr/>
        </p:nvSpPr>
        <p:spPr>
          <a:xfrm flipV="1">
            <a:off x="6458760" y="4002840"/>
            <a:ext cx="659880" cy="390960"/>
          </a:xfrm>
          <a:custGeom>
            <a:avLst/>
            <a:gdLst/>
            <a:ahLst/>
            <a:cxnLst/>
            <a:rect l="l" t="t" r="r" b="b"/>
            <a:pathLst>
              <a:path w="21600" h="21600">
                <a:moveTo>
                  <a:pt x="0" y="0"/>
                </a:moveTo>
                <a:lnTo>
                  <a:pt x="21600" y="21600"/>
                </a:lnTo>
              </a:path>
            </a:pathLst>
          </a:custGeom>
          <a:noFill/>
          <a:ln w="28440">
            <a:solidFill>
              <a:schemeClr val="tx1"/>
            </a:solidFill>
            <a:round/>
            <a:tailEnd type="triangle" w="med" len="med"/>
          </a:ln>
        </p:spPr>
        <p:style>
          <a:lnRef idx="1">
            <a:schemeClr val="accent1"/>
          </a:lnRef>
          <a:fillRef idx="0">
            <a:schemeClr val="accent1"/>
          </a:fillRef>
          <a:effectRef idx="0">
            <a:schemeClr val="accent1"/>
          </a:effectRef>
          <a:fontRef idx="minor"/>
        </p:style>
      </p:sp>
      <p:sp>
        <p:nvSpPr>
          <p:cNvPr id="105" name="CustomShape 29"/>
          <p:cNvSpPr/>
          <p:nvPr/>
        </p:nvSpPr>
        <p:spPr>
          <a:xfrm flipH="1" flipV="1">
            <a:off x="4408560" y="3459960"/>
            <a:ext cx="73080" cy="449280"/>
          </a:xfrm>
          <a:custGeom>
            <a:avLst/>
            <a:gdLst/>
            <a:ahLst/>
            <a:cxnLst/>
            <a:rect l="l" t="t" r="r" b="b"/>
            <a:pathLst>
              <a:path w="21600" h="21600">
                <a:moveTo>
                  <a:pt x="0" y="0"/>
                </a:moveTo>
                <a:lnTo>
                  <a:pt x="21600" y="21600"/>
                </a:lnTo>
              </a:path>
            </a:pathLst>
          </a:custGeom>
          <a:noFill/>
          <a:ln w="28440">
            <a:solidFill>
              <a:schemeClr val="tx1"/>
            </a:solidFill>
            <a:round/>
            <a:tailEnd type="triangle" w="med" len="med"/>
          </a:ln>
        </p:spPr>
        <p:style>
          <a:lnRef idx="1">
            <a:schemeClr val="accent1"/>
          </a:lnRef>
          <a:fillRef idx="0">
            <a:schemeClr val="accent1"/>
          </a:fillRef>
          <a:effectRef idx="0">
            <a:schemeClr val="accent1"/>
          </a:effectRef>
          <a:fontRef idx="minor"/>
        </p:style>
      </p:sp>
      <p:sp>
        <p:nvSpPr>
          <p:cNvPr id="106" name="CustomShape 30"/>
          <p:cNvSpPr/>
          <p:nvPr/>
        </p:nvSpPr>
        <p:spPr>
          <a:xfrm>
            <a:off x="2486160" y="4432680"/>
            <a:ext cx="1771200" cy="699480"/>
          </a:xfrm>
          <a:prstGeom prst="rect">
            <a:avLst/>
          </a:prstGeom>
          <a:noFill/>
          <a:ln>
            <a:solidFill>
              <a:schemeClr val="tx1"/>
            </a:solid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000" b="1" strike="noStrike" spc="-1">
                <a:solidFill>
                  <a:srgbClr val="000000"/>
                </a:solidFill>
                <a:latin typeface=" Arial"/>
              </a:rPr>
              <a:t>Invite Only channels can be created on the fly to deal with flash events and critical situations</a:t>
            </a:r>
            <a:endParaRPr lang="en-US" sz="1000" b="0" strike="noStrike" spc="-1">
              <a:latin typeface="Arial"/>
            </a:endParaRPr>
          </a:p>
        </p:txBody>
      </p:sp>
      <p:sp>
        <p:nvSpPr>
          <p:cNvPr id="107" name="CustomShape 31"/>
          <p:cNvSpPr/>
          <p:nvPr/>
        </p:nvSpPr>
        <p:spPr>
          <a:xfrm flipH="1" flipV="1">
            <a:off x="885240" y="4704120"/>
            <a:ext cx="1600200" cy="82080"/>
          </a:xfrm>
          <a:custGeom>
            <a:avLst/>
            <a:gdLst/>
            <a:ahLst/>
            <a:cxnLst/>
            <a:rect l="l" t="t" r="r" b="b"/>
            <a:pathLst>
              <a:path w="21600" h="21600">
                <a:moveTo>
                  <a:pt x="0" y="0"/>
                </a:moveTo>
                <a:lnTo>
                  <a:pt x="21600" y="21600"/>
                </a:lnTo>
              </a:path>
            </a:pathLst>
          </a:custGeom>
          <a:noFill/>
          <a:ln w="28440">
            <a:solidFill>
              <a:schemeClr val="tx1"/>
            </a:solidFill>
            <a:round/>
            <a:tailEnd type="triangle" w="med" len="med"/>
          </a:ln>
        </p:spPr>
        <p:style>
          <a:lnRef idx="1">
            <a:schemeClr val="accent1"/>
          </a:lnRef>
          <a:fillRef idx="0">
            <a:schemeClr val="accent1"/>
          </a:fillRef>
          <a:effectRef idx="0">
            <a:schemeClr val="accent1"/>
          </a:effectRef>
          <a:fontRef idx="minor"/>
        </p:style>
      </p:sp>
      <p:sp>
        <p:nvSpPr>
          <p:cNvPr id="108" name="CustomShape 32"/>
          <p:cNvSpPr/>
          <p:nvPr/>
        </p:nvSpPr>
        <p:spPr>
          <a:xfrm>
            <a:off x="0" y="6555960"/>
            <a:ext cx="9143640" cy="27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200" b="1" strike="noStrike" spc="-1">
                <a:solidFill>
                  <a:srgbClr val="00B050"/>
                </a:solidFill>
                <a:latin typeface=" Arial"/>
              </a:rPr>
              <a:t>UNCLASSIFIED</a:t>
            </a:r>
            <a:endParaRPr lang="en-US" sz="1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513720" y="69840"/>
            <a:ext cx="810720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600" b="1" strike="noStrike" spc="-1">
                <a:solidFill>
                  <a:srgbClr val="FFFFFF"/>
                </a:solidFill>
                <a:latin typeface=" Arial"/>
              </a:rPr>
              <a:t>Install mIRC</a:t>
            </a:r>
            <a:endParaRPr lang="en-US" sz="1600" b="0" strike="noStrike" spc="-1">
              <a:latin typeface="Arial"/>
            </a:endParaRPr>
          </a:p>
        </p:txBody>
      </p:sp>
      <p:sp>
        <p:nvSpPr>
          <p:cNvPr id="110" name="CustomShape 2"/>
          <p:cNvSpPr/>
          <p:nvPr/>
        </p:nvSpPr>
        <p:spPr>
          <a:xfrm>
            <a:off x="123120" y="518760"/>
            <a:ext cx="6070680" cy="699480"/>
          </a:xfrm>
          <a:prstGeom prst="rect">
            <a:avLst/>
          </a:prstGeom>
          <a:noFill/>
          <a:ln>
            <a:solidFill>
              <a:schemeClr val="tx1"/>
            </a:solid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000" b="0" strike="noStrike" spc="-1">
                <a:solidFill>
                  <a:srgbClr val="000000"/>
                </a:solidFill>
                <a:latin typeface=" Arial"/>
              </a:rPr>
              <a:t>The recommended installation method for mIRC is to install as a portable application that you can easily “backup” to your personal share drive. After you have done this once, you can then copy that folder to any computer you log into (and map your share drive) and have your mIRC with all the same saved settings and scripts.</a:t>
            </a:r>
            <a:endParaRPr lang="en-US" sz="1000" b="0" strike="noStrike" spc="-1">
              <a:latin typeface="Arial"/>
            </a:endParaRPr>
          </a:p>
        </p:txBody>
      </p:sp>
      <p:sp>
        <p:nvSpPr>
          <p:cNvPr id="111" name="CustomShape 3"/>
          <p:cNvSpPr/>
          <p:nvPr/>
        </p:nvSpPr>
        <p:spPr>
          <a:xfrm>
            <a:off x="-2163240" y="1766520"/>
            <a:ext cx="2151720" cy="242640"/>
          </a:xfrm>
          <a:prstGeom prst="rect">
            <a:avLst/>
          </a:prstGeom>
          <a:noFill/>
          <a:ln>
            <a:solidFill>
              <a:schemeClr val="tx1"/>
            </a:solid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000" b="1" strike="noStrike" spc="-1">
                <a:solidFill>
                  <a:srgbClr val="000000"/>
                </a:solidFill>
                <a:latin typeface=" Arial"/>
              </a:rPr>
              <a:t>Put the script folder somewhere:</a:t>
            </a:r>
            <a:endParaRPr lang="en-US" sz="1000" b="0" strike="noStrike" spc="-1">
              <a:latin typeface="Arial"/>
            </a:endParaRPr>
          </a:p>
        </p:txBody>
      </p:sp>
      <p:pic>
        <p:nvPicPr>
          <p:cNvPr id="112" name="Picture 6"/>
          <p:cNvPicPr/>
          <p:nvPr/>
        </p:nvPicPr>
        <p:blipFill>
          <a:blip r:embed="rId2"/>
          <a:stretch/>
        </p:blipFill>
        <p:spPr>
          <a:xfrm>
            <a:off x="6337080" y="518760"/>
            <a:ext cx="2806560" cy="1169280"/>
          </a:xfrm>
          <a:prstGeom prst="rect">
            <a:avLst/>
          </a:prstGeom>
          <a:ln>
            <a:solidFill>
              <a:schemeClr val="tx1"/>
            </a:solidFill>
          </a:ln>
        </p:spPr>
      </p:pic>
      <p:sp>
        <p:nvSpPr>
          <p:cNvPr id="113" name="CustomShape 4"/>
          <p:cNvSpPr/>
          <p:nvPr/>
        </p:nvSpPr>
        <p:spPr>
          <a:xfrm>
            <a:off x="7509240" y="672840"/>
            <a:ext cx="1243080" cy="851760"/>
          </a:xfrm>
          <a:prstGeom prst="rect">
            <a:avLst/>
          </a:prstGeom>
          <a:solidFill>
            <a:schemeClr val="accent2">
              <a:alpha val="33000"/>
            </a:schemeClr>
          </a:solidFill>
          <a:ln>
            <a:solidFill>
              <a:schemeClr val="tx1"/>
            </a:solid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000" b="0" i="1" strike="noStrike" spc="-1">
                <a:solidFill>
                  <a:srgbClr val="000000"/>
                </a:solidFill>
                <a:latin typeface=" Arial"/>
              </a:rPr>
              <a:t>These instructions were tested using new installation of mIRC 7.58 on Windows 10 x64</a:t>
            </a:r>
            <a:endParaRPr lang="en-US" sz="1000" b="0" strike="noStrike" spc="-1">
              <a:latin typeface="Arial"/>
            </a:endParaRPr>
          </a:p>
        </p:txBody>
      </p:sp>
      <p:sp>
        <p:nvSpPr>
          <p:cNvPr id="114" name="CustomShape 5"/>
          <p:cNvSpPr/>
          <p:nvPr/>
        </p:nvSpPr>
        <p:spPr>
          <a:xfrm>
            <a:off x="123120" y="1535760"/>
            <a:ext cx="6070680" cy="1004040"/>
          </a:xfrm>
          <a:prstGeom prst="rect">
            <a:avLst/>
          </a:prstGeom>
          <a:noFill/>
          <a:ln>
            <a:solidFill>
              <a:schemeClr val="tx1"/>
            </a:solid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000" b="0" strike="noStrike" spc="-1">
                <a:solidFill>
                  <a:srgbClr val="000000"/>
                </a:solidFill>
                <a:latin typeface=" Arial"/>
              </a:rPr>
              <a:t>The portable installation of mIRC does not normally need any elevated privileges. If it does, then have J6 install it as portable, setup the scripts you want, then copy that entire folder to your share drive.</a:t>
            </a:r>
            <a:endParaRPr lang="en-US" sz="1000" b="0" strike="noStrike" spc="-1">
              <a:latin typeface="Arial"/>
            </a:endParaRPr>
          </a:p>
          <a:p>
            <a:pPr>
              <a:lnSpc>
                <a:spcPct val="100000"/>
              </a:lnSpc>
            </a:pPr>
            <a:endParaRPr lang="en-US" sz="1000" b="0" strike="noStrike" spc="-1">
              <a:latin typeface="Arial"/>
            </a:endParaRPr>
          </a:p>
          <a:p>
            <a:pPr>
              <a:lnSpc>
                <a:spcPct val="100000"/>
              </a:lnSpc>
            </a:pPr>
            <a:r>
              <a:rPr lang="en-US" sz="1000" b="0" strike="noStrike" spc="-1">
                <a:solidFill>
                  <a:srgbClr val="000000"/>
                </a:solidFill>
                <a:latin typeface=" Arial"/>
              </a:rPr>
              <a:t>The two screenshots below show the second and fourth install windows where you need to select/create an install folder that you have access to (like on your desktop), and then click the bottom checkmark for “Run as Portable Application”.</a:t>
            </a:r>
            <a:endParaRPr lang="en-US" sz="1000" b="0" strike="noStrike" spc="-1">
              <a:latin typeface="Arial"/>
            </a:endParaRPr>
          </a:p>
        </p:txBody>
      </p:sp>
      <p:pic>
        <p:nvPicPr>
          <p:cNvPr id="115" name="Picture 12"/>
          <p:cNvPicPr/>
          <p:nvPr/>
        </p:nvPicPr>
        <p:blipFill>
          <a:blip r:embed="rId3"/>
          <a:stretch/>
        </p:blipFill>
        <p:spPr>
          <a:xfrm>
            <a:off x="4624200" y="3059280"/>
            <a:ext cx="4430520" cy="3441960"/>
          </a:xfrm>
          <a:prstGeom prst="rect">
            <a:avLst/>
          </a:prstGeom>
          <a:ln>
            <a:noFill/>
          </a:ln>
        </p:spPr>
      </p:pic>
      <p:pic>
        <p:nvPicPr>
          <p:cNvPr id="116" name="Picture 8"/>
          <p:cNvPicPr/>
          <p:nvPr/>
        </p:nvPicPr>
        <p:blipFill>
          <a:blip r:embed="rId4"/>
          <a:stretch/>
        </p:blipFill>
        <p:spPr>
          <a:xfrm>
            <a:off x="123120" y="3059280"/>
            <a:ext cx="4417920" cy="3441960"/>
          </a:xfrm>
          <a:prstGeom prst="rect">
            <a:avLst/>
          </a:prstGeom>
          <a:ln>
            <a:noFill/>
          </a:ln>
        </p:spPr>
      </p:pic>
      <p:sp>
        <p:nvSpPr>
          <p:cNvPr id="117" name="CustomShape 6"/>
          <p:cNvSpPr/>
          <p:nvPr/>
        </p:nvSpPr>
        <p:spPr>
          <a:xfrm>
            <a:off x="4822200" y="5636520"/>
            <a:ext cx="1701000" cy="331560"/>
          </a:xfrm>
          <a:prstGeom prst="ellipse">
            <a:avLst/>
          </a:prstGeom>
          <a:solidFill>
            <a:schemeClr val="accent2">
              <a:alpha val="20000"/>
            </a:schemeClr>
          </a:solidFill>
          <a:ln>
            <a:solidFill>
              <a:schemeClr val="tx1"/>
            </a:solidFill>
            <a:round/>
          </a:ln>
        </p:spPr>
        <p:style>
          <a:lnRef idx="2">
            <a:schemeClr val="accent1">
              <a:shade val="50000"/>
            </a:schemeClr>
          </a:lnRef>
          <a:fillRef idx="1">
            <a:schemeClr val="accent1"/>
          </a:fillRef>
          <a:effectRef idx="0">
            <a:schemeClr val="accent1"/>
          </a:effectRef>
          <a:fontRef idx="minor"/>
        </p:style>
      </p:sp>
      <p:sp>
        <p:nvSpPr>
          <p:cNvPr id="118" name="CustomShape 7"/>
          <p:cNvSpPr/>
          <p:nvPr/>
        </p:nvSpPr>
        <p:spPr>
          <a:xfrm>
            <a:off x="329760" y="5056560"/>
            <a:ext cx="1701000" cy="331560"/>
          </a:xfrm>
          <a:prstGeom prst="ellipse">
            <a:avLst/>
          </a:prstGeom>
          <a:solidFill>
            <a:schemeClr val="accent2">
              <a:alpha val="20000"/>
            </a:schemeClr>
          </a:solidFill>
          <a:ln>
            <a:solidFill>
              <a:schemeClr val="tx1"/>
            </a:solidFill>
            <a:round/>
          </a:ln>
        </p:spPr>
        <p:style>
          <a:lnRef idx="2">
            <a:schemeClr val="accent1">
              <a:shade val="50000"/>
            </a:schemeClr>
          </a:lnRef>
          <a:fillRef idx="1">
            <a:schemeClr val="accent1"/>
          </a:fillRef>
          <a:effectRef idx="0">
            <a:schemeClr val="accent1"/>
          </a:effectRef>
          <a:fontRef idx="minor"/>
        </p:style>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CustomShape 1"/>
          <p:cNvSpPr/>
          <p:nvPr/>
        </p:nvSpPr>
        <p:spPr>
          <a:xfrm>
            <a:off x="513720" y="69840"/>
            <a:ext cx="8107200" cy="3371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600" b="1" strike="noStrike" spc="-1" dirty="0">
                <a:solidFill>
                  <a:srgbClr val="FFFFFF"/>
                </a:solidFill>
                <a:latin typeface=" Arial"/>
              </a:rPr>
              <a:t>Install </a:t>
            </a:r>
            <a:r>
              <a:rPr lang="en-US" sz="1600" b="1" strike="noStrike" spc="-1" dirty="0" err="1">
                <a:solidFill>
                  <a:srgbClr val="FFFFFF"/>
                </a:solidFill>
                <a:latin typeface=" Arial"/>
              </a:rPr>
              <a:t>mIRC</a:t>
            </a:r>
            <a:r>
              <a:rPr lang="en-US" sz="1600" b="1" strike="noStrike" spc="-1" dirty="0">
                <a:solidFill>
                  <a:srgbClr val="FFFFFF"/>
                </a:solidFill>
                <a:latin typeface=" Arial"/>
              </a:rPr>
              <a:t> C2 Box </a:t>
            </a:r>
            <a:r>
              <a:rPr lang="en-US" sz="1600" b="1" strike="noStrike" spc="-1" dirty="0" smtClean="0">
                <a:solidFill>
                  <a:srgbClr val="FFFFFF"/>
                </a:solidFill>
                <a:latin typeface=" Arial"/>
              </a:rPr>
              <a:t>v1.2</a:t>
            </a:r>
            <a:endParaRPr lang="en-US" sz="1600" b="0" strike="noStrike" spc="-1" dirty="0">
              <a:latin typeface="Arial"/>
            </a:endParaRPr>
          </a:p>
        </p:txBody>
      </p:sp>
      <p:sp>
        <p:nvSpPr>
          <p:cNvPr id="120" name="CustomShape 2"/>
          <p:cNvSpPr/>
          <p:nvPr/>
        </p:nvSpPr>
        <p:spPr>
          <a:xfrm>
            <a:off x="86760" y="596881"/>
            <a:ext cx="5579048" cy="244767"/>
          </a:xfrm>
          <a:prstGeom prst="rect">
            <a:avLst/>
          </a:prstGeom>
          <a:noFill/>
          <a:ln>
            <a:solidFill>
              <a:schemeClr val="tx1"/>
            </a:solid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1000" b="0" strike="noStrike" spc="-1" dirty="0" smtClean="0">
                <a:solidFill>
                  <a:srgbClr val="000000"/>
                </a:solidFill>
                <a:latin typeface=" Arial"/>
              </a:rPr>
              <a:t>This page shows how to install when you can access the </a:t>
            </a:r>
            <a:r>
              <a:rPr lang="en-US" sz="1000" b="0" strike="noStrike" spc="-1" dirty="0" err="1" smtClean="0">
                <a:solidFill>
                  <a:srgbClr val="000000"/>
                </a:solidFill>
                <a:latin typeface=" Arial"/>
              </a:rPr>
              <a:t>mIRC</a:t>
            </a:r>
            <a:r>
              <a:rPr lang="en-US" sz="1000" b="0" strike="noStrike" spc="-1" dirty="0" smtClean="0">
                <a:solidFill>
                  <a:srgbClr val="000000"/>
                </a:solidFill>
                <a:latin typeface=" Arial"/>
              </a:rPr>
              <a:t> installa</a:t>
            </a:r>
            <a:r>
              <a:rPr lang="en-US" sz="1000" spc="-1" dirty="0" smtClean="0">
                <a:solidFill>
                  <a:srgbClr val="000000"/>
                </a:solidFill>
                <a:latin typeface=" Arial"/>
              </a:rPr>
              <a:t>tion folder.</a:t>
            </a:r>
            <a:endParaRPr lang="en-US" sz="1000" b="0" strike="noStrike" spc="-1" dirty="0">
              <a:latin typeface="Arial"/>
            </a:endParaRPr>
          </a:p>
        </p:txBody>
      </p:sp>
      <p:sp>
        <p:nvSpPr>
          <p:cNvPr id="10" name="CustomShape 3"/>
          <p:cNvSpPr/>
          <p:nvPr/>
        </p:nvSpPr>
        <p:spPr>
          <a:xfrm>
            <a:off x="95083" y="915951"/>
            <a:ext cx="5574368" cy="1475873"/>
          </a:xfrm>
          <a:prstGeom prst="rect">
            <a:avLst/>
          </a:prstGeom>
          <a:noFill/>
          <a:ln>
            <a:solidFill>
              <a:schemeClr val="tx1"/>
            </a:solid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1000" b="1" strike="noStrike" spc="-1" dirty="0" smtClean="0">
                <a:latin typeface=" Arial"/>
              </a:rPr>
              <a:t>1. </a:t>
            </a:r>
            <a:r>
              <a:rPr lang="en-US" sz="1000" b="0" strike="noStrike" spc="-1" dirty="0" smtClean="0">
                <a:solidFill>
                  <a:srgbClr val="000000"/>
                </a:solidFill>
                <a:latin typeface=" Arial"/>
              </a:rPr>
              <a:t>If you are dealing with an already installed </a:t>
            </a:r>
            <a:r>
              <a:rPr lang="en-US" sz="1000" b="0" strike="noStrike" spc="-1" dirty="0" err="1" smtClean="0">
                <a:solidFill>
                  <a:srgbClr val="000000"/>
                </a:solidFill>
                <a:latin typeface=" Arial"/>
              </a:rPr>
              <a:t>mIRC</a:t>
            </a:r>
            <a:r>
              <a:rPr lang="en-US" sz="1000" b="0" strike="noStrike" spc="-1" dirty="0" smtClean="0">
                <a:solidFill>
                  <a:srgbClr val="000000"/>
                </a:solidFill>
                <a:latin typeface=" Arial"/>
              </a:rPr>
              <a:t>, and not sure where it runs from or which folders it uses for scripts, run the following command in your </a:t>
            </a:r>
            <a:r>
              <a:rPr lang="en-US" sz="1000" b="0" strike="noStrike" spc="-1" dirty="0" err="1" smtClean="0">
                <a:solidFill>
                  <a:srgbClr val="000000"/>
                </a:solidFill>
                <a:latin typeface=" Arial"/>
              </a:rPr>
              <a:t>mIRC</a:t>
            </a:r>
            <a:r>
              <a:rPr lang="en-US" sz="1000" b="0" strike="noStrike" spc="-1" dirty="0" smtClean="0">
                <a:solidFill>
                  <a:srgbClr val="000000"/>
                </a:solidFill>
                <a:latin typeface=" Arial"/>
              </a:rPr>
              <a:t> status window to find out:</a:t>
            </a:r>
          </a:p>
          <a:p>
            <a:pPr marL="171450" indent="-171450">
              <a:lnSpc>
                <a:spcPct val="100000"/>
              </a:lnSpc>
              <a:buFont typeface="Arial" panose="020B0604020202020204" pitchFamily="34" charset="0"/>
              <a:buChar char="•"/>
            </a:pPr>
            <a:r>
              <a:rPr lang="en-US" sz="1000" spc="-1" dirty="0" smtClean="0">
                <a:solidFill>
                  <a:srgbClr val="000000"/>
                </a:solidFill>
                <a:latin typeface=" Arial"/>
              </a:rPr>
              <a:t>//echo </a:t>
            </a:r>
            <a:r>
              <a:rPr lang="en-US" sz="1000" spc="-1" dirty="0" err="1" smtClean="0">
                <a:solidFill>
                  <a:srgbClr val="000000"/>
                </a:solidFill>
                <a:latin typeface=" Arial"/>
              </a:rPr>
              <a:t>mirc</a:t>
            </a:r>
            <a:r>
              <a:rPr lang="en-US" sz="1000" spc="-1" dirty="0" smtClean="0">
                <a:solidFill>
                  <a:srgbClr val="000000"/>
                </a:solidFill>
                <a:latin typeface=" Arial"/>
              </a:rPr>
              <a:t> directory: $</a:t>
            </a:r>
            <a:r>
              <a:rPr lang="en-US" sz="1000" spc="-1" dirty="0" err="1" smtClean="0">
                <a:solidFill>
                  <a:srgbClr val="000000"/>
                </a:solidFill>
                <a:latin typeface=" Arial"/>
              </a:rPr>
              <a:t>mircdir</a:t>
            </a:r>
            <a:endParaRPr lang="en-US" sz="1000" spc="-1" dirty="0" smtClean="0">
              <a:solidFill>
                <a:srgbClr val="000000"/>
              </a:solidFill>
              <a:latin typeface=" Arial"/>
            </a:endParaRPr>
          </a:p>
          <a:p>
            <a:pPr>
              <a:lnSpc>
                <a:spcPct val="100000"/>
              </a:lnSpc>
            </a:pPr>
            <a:endParaRPr lang="en-US" sz="1000" spc="-1" dirty="0">
              <a:solidFill>
                <a:srgbClr val="000000"/>
              </a:solidFill>
              <a:latin typeface=" Arial"/>
            </a:endParaRPr>
          </a:p>
          <a:p>
            <a:pPr>
              <a:lnSpc>
                <a:spcPct val="100000"/>
              </a:lnSpc>
            </a:pPr>
            <a:endParaRPr lang="en-US" sz="1000" spc="-1" dirty="0" smtClean="0">
              <a:solidFill>
                <a:srgbClr val="000000"/>
              </a:solidFill>
              <a:latin typeface=" Arial"/>
            </a:endParaRPr>
          </a:p>
          <a:p>
            <a:pPr>
              <a:lnSpc>
                <a:spcPct val="100000"/>
              </a:lnSpc>
            </a:pPr>
            <a:endParaRPr lang="en-US" sz="1000" spc="-1" dirty="0" smtClean="0">
              <a:solidFill>
                <a:srgbClr val="000000"/>
              </a:solidFill>
              <a:latin typeface=" Arial"/>
            </a:endParaRPr>
          </a:p>
          <a:p>
            <a:pPr>
              <a:lnSpc>
                <a:spcPct val="100000"/>
              </a:lnSpc>
            </a:pPr>
            <a:r>
              <a:rPr lang="en-US" sz="1000" spc="-1" dirty="0" smtClean="0">
                <a:solidFill>
                  <a:srgbClr val="000000"/>
                </a:solidFill>
                <a:latin typeface=" Arial"/>
              </a:rPr>
              <a:t>You may see a Command Warning box, be sure to </a:t>
            </a:r>
            <a:r>
              <a:rPr lang="en-US" sz="1000" b="1" spc="-1" dirty="0" smtClean="0">
                <a:solidFill>
                  <a:srgbClr val="000000"/>
                </a:solidFill>
                <a:latin typeface=" Arial"/>
              </a:rPr>
              <a:t>deselect</a:t>
            </a:r>
            <a:r>
              <a:rPr lang="en-US" sz="1000" spc="-1" dirty="0" smtClean="0">
                <a:solidFill>
                  <a:srgbClr val="000000"/>
                </a:solidFill>
                <a:latin typeface=" Arial"/>
              </a:rPr>
              <a:t> the “Always show this message.” </a:t>
            </a:r>
          </a:p>
          <a:p>
            <a:pPr>
              <a:lnSpc>
                <a:spcPct val="100000"/>
              </a:lnSpc>
            </a:pPr>
            <a:r>
              <a:rPr lang="en-US" sz="1000" spc="-1" dirty="0" smtClean="0">
                <a:solidFill>
                  <a:srgbClr val="000000"/>
                </a:solidFill>
                <a:latin typeface=" Arial"/>
              </a:rPr>
              <a:t>Chances the </a:t>
            </a:r>
            <a:r>
              <a:rPr lang="en-US" sz="1000" spc="-1" dirty="0" err="1" smtClean="0">
                <a:solidFill>
                  <a:srgbClr val="000000"/>
                </a:solidFill>
                <a:latin typeface=" Arial"/>
              </a:rPr>
              <a:t>mIRC</a:t>
            </a:r>
            <a:r>
              <a:rPr lang="en-US" sz="1000" spc="-1" dirty="0" smtClean="0">
                <a:solidFill>
                  <a:srgbClr val="000000"/>
                </a:solidFill>
                <a:latin typeface=" Arial"/>
              </a:rPr>
              <a:t> directory will be a directory you can control. You may need to “View Hidden Files” to see the </a:t>
            </a:r>
            <a:r>
              <a:rPr lang="en-US" sz="1000" spc="-1" dirty="0" err="1" smtClean="0">
                <a:solidFill>
                  <a:srgbClr val="000000"/>
                </a:solidFill>
                <a:latin typeface=" Arial"/>
              </a:rPr>
              <a:t>AppData</a:t>
            </a:r>
            <a:r>
              <a:rPr lang="en-US" sz="1000" spc="-1" dirty="0" smtClean="0">
                <a:solidFill>
                  <a:srgbClr val="000000"/>
                </a:solidFill>
                <a:latin typeface=" Arial"/>
              </a:rPr>
              <a:t> directory in your file explorer as you navigate to it.</a:t>
            </a:r>
          </a:p>
        </p:txBody>
      </p:sp>
      <p:pic>
        <p:nvPicPr>
          <p:cNvPr id="3" name="Picture 2"/>
          <p:cNvPicPr>
            <a:picLocks noChangeAspect="1"/>
          </p:cNvPicPr>
          <p:nvPr/>
        </p:nvPicPr>
        <p:blipFill>
          <a:blip r:embed="rId2"/>
          <a:stretch>
            <a:fillRect/>
          </a:stretch>
        </p:blipFill>
        <p:spPr>
          <a:xfrm>
            <a:off x="406467" y="1453536"/>
            <a:ext cx="3870524" cy="365144"/>
          </a:xfrm>
          <a:prstGeom prst="rect">
            <a:avLst/>
          </a:prstGeom>
          <a:ln>
            <a:solidFill>
              <a:schemeClr val="tx1"/>
            </a:solidFill>
          </a:ln>
          <a:scene3d>
            <a:camera prst="orthographicFront"/>
            <a:lightRig rig="threePt" dir="t"/>
          </a:scene3d>
          <a:sp3d>
            <a:bevelT/>
          </a:sp3d>
        </p:spPr>
      </p:pic>
      <p:pic>
        <p:nvPicPr>
          <p:cNvPr id="4" name="Picture 3"/>
          <p:cNvPicPr>
            <a:picLocks noChangeAspect="1"/>
          </p:cNvPicPr>
          <p:nvPr/>
        </p:nvPicPr>
        <p:blipFill>
          <a:blip r:embed="rId3"/>
          <a:stretch>
            <a:fillRect/>
          </a:stretch>
        </p:blipFill>
        <p:spPr>
          <a:xfrm>
            <a:off x="4338481" y="3250801"/>
            <a:ext cx="1293602" cy="1335415"/>
          </a:xfrm>
          <a:prstGeom prst="rect">
            <a:avLst/>
          </a:prstGeom>
          <a:ln>
            <a:solidFill>
              <a:schemeClr val="tx1"/>
            </a:solidFill>
          </a:ln>
          <a:scene3d>
            <a:camera prst="orthographicFront"/>
            <a:lightRig rig="threePt" dir="t"/>
          </a:scene3d>
          <a:sp3d>
            <a:bevelT/>
          </a:sp3d>
        </p:spPr>
      </p:pic>
      <p:sp>
        <p:nvSpPr>
          <p:cNvPr id="14" name="CustomShape 2"/>
          <p:cNvSpPr/>
          <p:nvPr/>
        </p:nvSpPr>
        <p:spPr>
          <a:xfrm>
            <a:off x="86760" y="2456352"/>
            <a:ext cx="5579048" cy="706432"/>
          </a:xfrm>
          <a:prstGeom prst="rect">
            <a:avLst/>
          </a:prstGeom>
          <a:noFill/>
          <a:ln>
            <a:solidFill>
              <a:schemeClr val="tx1"/>
            </a:solid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1000" spc="-1" dirty="0" smtClean="0">
                <a:solidFill>
                  <a:srgbClr val="000000"/>
                </a:solidFill>
                <a:latin typeface=" Arial"/>
              </a:rPr>
              <a:t>2. Place all the </a:t>
            </a:r>
            <a:r>
              <a:rPr lang="en-US" sz="1000" b="1" spc="-1" dirty="0" smtClean="0">
                <a:solidFill>
                  <a:srgbClr val="000000"/>
                </a:solidFill>
                <a:latin typeface=" Arial"/>
              </a:rPr>
              <a:t>*.</a:t>
            </a:r>
            <a:r>
              <a:rPr lang="en-US" sz="1000" b="1" spc="-1" dirty="0" err="1" smtClean="0">
                <a:solidFill>
                  <a:srgbClr val="000000"/>
                </a:solidFill>
                <a:latin typeface=" Arial"/>
              </a:rPr>
              <a:t>mrc</a:t>
            </a:r>
            <a:r>
              <a:rPr lang="en-US" sz="1000" b="1" spc="-1" dirty="0" smtClean="0">
                <a:solidFill>
                  <a:srgbClr val="000000"/>
                </a:solidFill>
                <a:latin typeface=" Arial"/>
              </a:rPr>
              <a:t> files, </a:t>
            </a:r>
            <a:r>
              <a:rPr lang="en-US" sz="1000" spc="-1" dirty="0" smtClean="0">
                <a:solidFill>
                  <a:srgbClr val="000000"/>
                </a:solidFill>
                <a:latin typeface=" Arial"/>
              </a:rPr>
              <a:t>the </a:t>
            </a:r>
            <a:r>
              <a:rPr lang="en-US" sz="1000" b="1" spc="-1" dirty="0" smtClean="0">
                <a:solidFill>
                  <a:srgbClr val="000000"/>
                </a:solidFill>
                <a:latin typeface=" Arial"/>
              </a:rPr>
              <a:t>remote.ini</a:t>
            </a:r>
            <a:r>
              <a:rPr lang="en-US" sz="1000" spc="-1" dirty="0" smtClean="0">
                <a:solidFill>
                  <a:srgbClr val="000000"/>
                </a:solidFill>
                <a:latin typeface=" Arial"/>
              </a:rPr>
              <a:t> and the </a:t>
            </a:r>
            <a:r>
              <a:rPr lang="en-US" sz="1000" b="1" spc="-1" dirty="0" smtClean="0">
                <a:solidFill>
                  <a:srgbClr val="000000"/>
                </a:solidFill>
                <a:latin typeface=" Arial"/>
              </a:rPr>
              <a:t>vars.ini</a:t>
            </a:r>
            <a:r>
              <a:rPr lang="en-US" sz="1000" spc="-1" dirty="0" smtClean="0">
                <a:solidFill>
                  <a:srgbClr val="000000"/>
                </a:solidFill>
                <a:latin typeface=" Arial"/>
              </a:rPr>
              <a:t> in the </a:t>
            </a:r>
            <a:r>
              <a:rPr lang="en-US" sz="1000" b="1" spc="-1" dirty="0" smtClean="0">
                <a:solidFill>
                  <a:srgbClr val="000000"/>
                </a:solidFill>
                <a:latin typeface=" Arial"/>
              </a:rPr>
              <a:t>scripts</a:t>
            </a:r>
            <a:r>
              <a:rPr lang="en-US" sz="1000" spc="-1" dirty="0" smtClean="0">
                <a:solidFill>
                  <a:srgbClr val="000000"/>
                </a:solidFill>
                <a:latin typeface=" Arial"/>
              </a:rPr>
              <a:t> subdirectory. Either backup the original remote.ini and vars.ini, or </a:t>
            </a:r>
            <a:r>
              <a:rPr lang="en-US" sz="1000" spc="-1" dirty="0" err="1" smtClean="0">
                <a:solidFill>
                  <a:srgbClr val="000000"/>
                </a:solidFill>
                <a:latin typeface=" Arial"/>
              </a:rPr>
              <a:t>overright</a:t>
            </a:r>
            <a:r>
              <a:rPr lang="en-US" sz="1000" spc="-1" dirty="0" smtClean="0">
                <a:solidFill>
                  <a:srgbClr val="000000"/>
                </a:solidFill>
                <a:latin typeface=" Arial"/>
              </a:rPr>
              <a:t> them. Most often thy will be blank unless there have already been modifications to this </a:t>
            </a:r>
            <a:r>
              <a:rPr lang="en-US" sz="1000" spc="-1" dirty="0" err="1" smtClean="0">
                <a:solidFill>
                  <a:srgbClr val="000000"/>
                </a:solidFill>
                <a:latin typeface=" Arial"/>
              </a:rPr>
              <a:t>mIRC</a:t>
            </a:r>
            <a:r>
              <a:rPr lang="en-US" sz="1000" spc="-1" dirty="0" smtClean="0">
                <a:solidFill>
                  <a:srgbClr val="000000"/>
                </a:solidFill>
                <a:latin typeface=" Arial"/>
              </a:rPr>
              <a:t> app. If that is the case, it is easy to concatenate the files using the method in the next page.</a:t>
            </a:r>
          </a:p>
        </p:txBody>
      </p:sp>
      <p:sp>
        <p:nvSpPr>
          <p:cNvPr id="15" name="CustomShape 2"/>
          <p:cNvSpPr/>
          <p:nvPr/>
        </p:nvSpPr>
        <p:spPr>
          <a:xfrm>
            <a:off x="95084" y="3242314"/>
            <a:ext cx="1493344" cy="552544"/>
          </a:xfrm>
          <a:prstGeom prst="rect">
            <a:avLst/>
          </a:prstGeom>
          <a:noFill/>
          <a:ln>
            <a:solidFill>
              <a:schemeClr val="tx1"/>
            </a:solid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1000" spc="-1" dirty="0" smtClean="0">
                <a:solidFill>
                  <a:srgbClr val="000000"/>
                </a:solidFill>
                <a:latin typeface=" Arial"/>
              </a:rPr>
              <a:t>3. Create a folder in the </a:t>
            </a:r>
            <a:r>
              <a:rPr lang="en-US" sz="1000" spc="-1" dirty="0" err="1" smtClean="0">
                <a:solidFill>
                  <a:srgbClr val="000000"/>
                </a:solidFill>
                <a:latin typeface=" Arial"/>
              </a:rPr>
              <a:t>mirc</a:t>
            </a:r>
            <a:r>
              <a:rPr lang="en-US" sz="1000" spc="-1" dirty="0" smtClean="0">
                <a:solidFill>
                  <a:srgbClr val="000000"/>
                </a:solidFill>
                <a:latin typeface=" Arial"/>
              </a:rPr>
              <a:t> directory called “</a:t>
            </a:r>
            <a:r>
              <a:rPr lang="en-US" sz="1000" b="1" spc="-1" dirty="0" smtClean="0">
                <a:solidFill>
                  <a:srgbClr val="000000"/>
                </a:solidFill>
                <a:latin typeface=" Arial"/>
              </a:rPr>
              <a:t>reports.</a:t>
            </a:r>
            <a:r>
              <a:rPr lang="en-US" sz="1000" spc="-1" dirty="0" smtClean="0">
                <a:solidFill>
                  <a:srgbClr val="000000"/>
                </a:solidFill>
                <a:latin typeface=" Arial"/>
              </a:rPr>
              <a:t>”</a:t>
            </a:r>
          </a:p>
        </p:txBody>
      </p:sp>
      <p:pic>
        <p:nvPicPr>
          <p:cNvPr id="5" name="Picture 4"/>
          <p:cNvPicPr>
            <a:picLocks noChangeAspect="1"/>
          </p:cNvPicPr>
          <p:nvPr/>
        </p:nvPicPr>
        <p:blipFill>
          <a:blip r:embed="rId4"/>
          <a:stretch>
            <a:fillRect/>
          </a:stretch>
        </p:blipFill>
        <p:spPr>
          <a:xfrm>
            <a:off x="1687957" y="3250801"/>
            <a:ext cx="2550994" cy="1977084"/>
          </a:xfrm>
          <a:prstGeom prst="rect">
            <a:avLst/>
          </a:prstGeom>
          <a:ln>
            <a:solidFill>
              <a:schemeClr val="tx1"/>
            </a:solidFill>
          </a:ln>
          <a:scene3d>
            <a:camera prst="orthographicFront"/>
            <a:lightRig rig="threePt" dir="t"/>
          </a:scene3d>
          <a:sp3d>
            <a:bevelT/>
          </a:sp3d>
        </p:spPr>
      </p:pic>
      <p:pic>
        <p:nvPicPr>
          <p:cNvPr id="6" name="Picture 5"/>
          <p:cNvPicPr>
            <a:picLocks noChangeAspect="1"/>
          </p:cNvPicPr>
          <p:nvPr/>
        </p:nvPicPr>
        <p:blipFill>
          <a:blip r:embed="rId5"/>
          <a:stretch>
            <a:fillRect/>
          </a:stretch>
        </p:blipFill>
        <p:spPr>
          <a:xfrm>
            <a:off x="5731613" y="3297791"/>
            <a:ext cx="3263760" cy="1059081"/>
          </a:xfrm>
          <a:prstGeom prst="rect">
            <a:avLst/>
          </a:prstGeom>
          <a:ln>
            <a:solidFill>
              <a:schemeClr val="tx1"/>
            </a:solidFill>
          </a:ln>
          <a:scene3d>
            <a:camera prst="orthographicFront"/>
            <a:lightRig rig="threePt" dir="t"/>
          </a:scene3d>
          <a:sp3d>
            <a:bevelT/>
          </a:sp3d>
        </p:spPr>
      </p:pic>
      <p:sp>
        <p:nvSpPr>
          <p:cNvPr id="7" name="Oval 6"/>
          <p:cNvSpPr/>
          <p:nvPr/>
        </p:nvSpPr>
        <p:spPr>
          <a:xfrm>
            <a:off x="7799192" y="3796045"/>
            <a:ext cx="945481" cy="38850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
          <p:cNvPicPr/>
          <p:nvPr/>
        </p:nvPicPr>
        <p:blipFill>
          <a:blip r:embed="rId6"/>
          <a:stretch/>
        </p:blipFill>
        <p:spPr>
          <a:xfrm>
            <a:off x="5731613" y="596881"/>
            <a:ext cx="3263760" cy="2653920"/>
          </a:xfrm>
          <a:prstGeom prst="rect">
            <a:avLst/>
          </a:prstGeom>
          <a:ln>
            <a:noFill/>
          </a:ln>
        </p:spPr>
      </p:pic>
      <p:pic>
        <p:nvPicPr>
          <p:cNvPr id="16" name="Picture 15"/>
          <p:cNvPicPr>
            <a:picLocks noChangeAspect="1"/>
          </p:cNvPicPr>
          <p:nvPr/>
        </p:nvPicPr>
        <p:blipFill>
          <a:blip r:embed="rId7"/>
          <a:stretch>
            <a:fillRect/>
          </a:stretch>
        </p:blipFill>
        <p:spPr>
          <a:xfrm>
            <a:off x="4409051" y="4865505"/>
            <a:ext cx="4335622" cy="1587992"/>
          </a:xfrm>
          <a:prstGeom prst="rect">
            <a:avLst/>
          </a:prstGeom>
          <a:ln>
            <a:solidFill>
              <a:schemeClr val="tx1"/>
            </a:solidFill>
          </a:ln>
          <a:scene3d>
            <a:camera prst="orthographicFront"/>
            <a:lightRig rig="threePt" dir="t"/>
          </a:scene3d>
          <a:sp3d>
            <a:bevelT/>
          </a:sp3d>
        </p:spPr>
      </p:pic>
      <p:sp>
        <p:nvSpPr>
          <p:cNvPr id="17" name="CustomShape 2"/>
          <p:cNvSpPr/>
          <p:nvPr/>
        </p:nvSpPr>
        <p:spPr>
          <a:xfrm>
            <a:off x="95083" y="5315902"/>
            <a:ext cx="4143868" cy="552544"/>
          </a:xfrm>
          <a:prstGeom prst="rect">
            <a:avLst/>
          </a:prstGeom>
          <a:noFill/>
          <a:ln>
            <a:solidFill>
              <a:schemeClr val="tx1"/>
            </a:solid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1000" spc="-1" dirty="0">
                <a:solidFill>
                  <a:srgbClr val="000000"/>
                </a:solidFill>
                <a:latin typeface=" Arial"/>
              </a:rPr>
              <a:t>4</a:t>
            </a:r>
            <a:r>
              <a:rPr lang="en-US" sz="1000" spc="-1" dirty="0" smtClean="0">
                <a:solidFill>
                  <a:srgbClr val="000000"/>
                </a:solidFill>
                <a:latin typeface=" Arial"/>
              </a:rPr>
              <a:t>. </a:t>
            </a:r>
            <a:r>
              <a:rPr lang="en-US" sz="1000" spc="-1" dirty="0" smtClean="0">
                <a:solidFill>
                  <a:srgbClr val="000000"/>
                </a:solidFill>
                <a:latin typeface=" Arial"/>
              </a:rPr>
              <a:t>Back in the status window, enter the command: </a:t>
            </a:r>
          </a:p>
          <a:p>
            <a:pPr marL="171450" indent="-171450">
              <a:lnSpc>
                <a:spcPct val="100000"/>
              </a:lnSpc>
              <a:buFont typeface="Arial" panose="020B0604020202020204" pitchFamily="34" charset="0"/>
              <a:buChar char="•"/>
            </a:pPr>
            <a:r>
              <a:rPr lang="en-US" sz="1000" spc="-1" dirty="0" smtClean="0">
                <a:solidFill>
                  <a:srgbClr val="000000"/>
                </a:solidFill>
                <a:latin typeface=" Arial"/>
              </a:rPr>
              <a:t>//c2start</a:t>
            </a:r>
            <a:endParaRPr lang="en-US" sz="1000" spc="-1" dirty="0">
              <a:solidFill>
                <a:srgbClr val="000000"/>
              </a:solidFill>
              <a:latin typeface=" Arial"/>
            </a:endParaRPr>
          </a:p>
          <a:p>
            <a:pPr>
              <a:lnSpc>
                <a:spcPct val="100000"/>
              </a:lnSpc>
            </a:pPr>
            <a:r>
              <a:rPr lang="en-US" sz="1000" spc="-1" dirty="0" smtClean="0">
                <a:solidFill>
                  <a:srgbClr val="000000"/>
                </a:solidFill>
                <a:latin typeface=" Arial"/>
              </a:rPr>
              <a:t>Observe the scripts loading and select </a:t>
            </a:r>
            <a:r>
              <a:rPr lang="en-US" sz="1000" spc="-1" dirty="0" smtClean="0">
                <a:solidFill>
                  <a:srgbClr val="000000"/>
                </a:solidFill>
                <a:latin typeface=" Arial"/>
              </a:rPr>
              <a:t>“</a:t>
            </a:r>
            <a:r>
              <a:rPr lang="en-US" sz="1000" b="1" spc="-1" dirty="0" smtClean="0">
                <a:solidFill>
                  <a:srgbClr val="000000"/>
                </a:solidFill>
                <a:latin typeface=" Arial"/>
              </a:rPr>
              <a:t>Yes</a:t>
            </a:r>
            <a:r>
              <a:rPr lang="en-US" sz="1000" spc="-1" dirty="0" smtClean="0">
                <a:solidFill>
                  <a:srgbClr val="000000"/>
                </a:solidFill>
                <a:latin typeface=" Arial"/>
              </a:rPr>
              <a:t>” </a:t>
            </a:r>
            <a:r>
              <a:rPr lang="en-US" sz="1000" spc="-1" dirty="0" smtClean="0">
                <a:solidFill>
                  <a:srgbClr val="000000"/>
                </a:solidFill>
                <a:latin typeface=" Arial"/>
              </a:rPr>
              <a:t>for each one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Picture 2"/>
          <p:cNvPicPr/>
          <p:nvPr/>
        </p:nvPicPr>
        <p:blipFill>
          <a:blip r:embed="rId2"/>
          <a:stretch/>
        </p:blipFill>
        <p:spPr>
          <a:xfrm>
            <a:off x="9303120" y="721440"/>
            <a:ext cx="3263760" cy="2653920"/>
          </a:xfrm>
          <a:prstGeom prst="rect">
            <a:avLst/>
          </a:prstGeom>
          <a:ln>
            <a:noFill/>
          </a:ln>
        </p:spPr>
      </p:pic>
      <p:pic>
        <p:nvPicPr>
          <p:cNvPr id="130" name="Picture 4"/>
          <p:cNvPicPr/>
          <p:nvPr/>
        </p:nvPicPr>
        <p:blipFill>
          <a:blip r:embed="rId3"/>
          <a:stretch/>
        </p:blipFill>
        <p:spPr>
          <a:xfrm>
            <a:off x="9303120" y="3812400"/>
            <a:ext cx="3895560" cy="1491840"/>
          </a:xfrm>
          <a:prstGeom prst="rect">
            <a:avLst/>
          </a:prstGeom>
          <a:ln>
            <a:noFill/>
          </a:ln>
        </p:spPr>
      </p:pic>
      <p:sp>
        <p:nvSpPr>
          <p:cNvPr id="134" name="CustomShape 3"/>
          <p:cNvSpPr/>
          <p:nvPr/>
        </p:nvSpPr>
        <p:spPr>
          <a:xfrm>
            <a:off x="513720" y="69840"/>
            <a:ext cx="8107200" cy="3371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600" b="1" strike="noStrike" spc="-1" dirty="0">
                <a:solidFill>
                  <a:srgbClr val="FFFFFF"/>
                </a:solidFill>
                <a:latin typeface=" Arial"/>
              </a:rPr>
              <a:t>Install </a:t>
            </a:r>
            <a:r>
              <a:rPr lang="en-US" sz="1600" b="1" strike="noStrike" spc="-1" dirty="0" err="1">
                <a:solidFill>
                  <a:srgbClr val="FFFFFF"/>
                </a:solidFill>
                <a:latin typeface=" Arial"/>
              </a:rPr>
              <a:t>mIRC</a:t>
            </a:r>
            <a:r>
              <a:rPr lang="en-US" sz="1600" b="1" strike="noStrike" spc="-1" dirty="0">
                <a:solidFill>
                  <a:srgbClr val="FFFFFF"/>
                </a:solidFill>
                <a:latin typeface=" Arial"/>
              </a:rPr>
              <a:t> C2 Box </a:t>
            </a:r>
            <a:r>
              <a:rPr lang="en-US" sz="1600" b="1" strike="noStrike" spc="-1" dirty="0" smtClean="0">
                <a:solidFill>
                  <a:srgbClr val="FFFFFF"/>
                </a:solidFill>
                <a:latin typeface=" Arial"/>
              </a:rPr>
              <a:t>v1.2</a:t>
            </a:r>
            <a:endParaRPr lang="en-US" sz="1600" b="0" strike="noStrike" spc="-1" dirty="0">
              <a:latin typeface="Arial"/>
            </a:endParaRPr>
          </a:p>
        </p:txBody>
      </p:sp>
      <p:pic>
        <p:nvPicPr>
          <p:cNvPr id="3" name="Picture 2"/>
          <p:cNvPicPr>
            <a:picLocks noChangeAspect="1"/>
          </p:cNvPicPr>
          <p:nvPr/>
        </p:nvPicPr>
        <p:blipFill>
          <a:blip r:embed="rId4"/>
          <a:stretch>
            <a:fillRect/>
          </a:stretch>
        </p:blipFill>
        <p:spPr>
          <a:xfrm>
            <a:off x="2053084" y="542626"/>
            <a:ext cx="2121009" cy="1708238"/>
          </a:xfrm>
          <a:prstGeom prst="rect">
            <a:avLst/>
          </a:prstGeom>
          <a:ln>
            <a:solidFill>
              <a:schemeClr val="tx1"/>
            </a:solidFill>
          </a:ln>
          <a:scene3d>
            <a:camera prst="orthographicFront"/>
            <a:lightRig rig="threePt" dir="t"/>
          </a:scene3d>
          <a:sp3d>
            <a:bevelT/>
          </a:sp3d>
        </p:spPr>
      </p:pic>
      <p:pic>
        <p:nvPicPr>
          <p:cNvPr id="4" name="Picture 3"/>
          <p:cNvPicPr>
            <a:picLocks noChangeAspect="1"/>
          </p:cNvPicPr>
          <p:nvPr/>
        </p:nvPicPr>
        <p:blipFill>
          <a:blip r:embed="rId5"/>
          <a:stretch>
            <a:fillRect/>
          </a:stretch>
        </p:blipFill>
        <p:spPr>
          <a:xfrm>
            <a:off x="4247906" y="536425"/>
            <a:ext cx="4801186" cy="3624674"/>
          </a:xfrm>
          <a:prstGeom prst="rect">
            <a:avLst/>
          </a:prstGeom>
          <a:ln>
            <a:solidFill>
              <a:schemeClr val="tx1"/>
            </a:solidFill>
          </a:ln>
          <a:scene3d>
            <a:camera prst="orthographicFront"/>
            <a:lightRig rig="threePt" dir="t"/>
          </a:scene3d>
          <a:sp3d>
            <a:bevelT/>
          </a:sp3d>
        </p:spPr>
      </p:pic>
      <p:sp>
        <p:nvSpPr>
          <p:cNvPr id="9" name="CustomShape 2"/>
          <p:cNvSpPr/>
          <p:nvPr/>
        </p:nvSpPr>
        <p:spPr>
          <a:xfrm>
            <a:off x="46252" y="536425"/>
            <a:ext cx="1933019" cy="860320"/>
          </a:xfrm>
          <a:prstGeom prst="rect">
            <a:avLst/>
          </a:prstGeom>
          <a:noFill/>
          <a:ln>
            <a:solidFill>
              <a:schemeClr val="tx1"/>
            </a:solid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1000" spc="-1" dirty="0" smtClean="0">
                <a:solidFill>
                  <a:srgbClr val="000000"/>
                </a:solidFill>
                <a:latin typeface=" Arial"/>
              </a:rPr>
              <a:t>5. Right click in the status window or any chat window and select </a:t>
            </a:r>
            <a:r>
              <a:rPr lang="en-US" sz="1000" b="1" spc="-1" dirty="0" err="1" smtClean="0">
                <a:solidFill>
                  <a:srgbClr val="000000"/>
                </a:solidFill>
                <a:latin typeface=" Arial"/>
              </a:rPr>
              <a:t>mIRC</a:t>
            </a:r>
            <a:r>
              <a:rPr lang="en-US" sz="1000" b="1" spc="-1" dirty="0" smtClean="0">
                <a:solidFill>
                  <a:srgbClr val="000000"/>
                </a:solidFill>
                <a:latin typeface=" Arial"/>
              </a:rPr>
              <a:t> C2 Box</a:t>
            </a:r>
            <a:r>
              <a:rPr lang="en-US" sz="1000" spc="-1" dirty="0" smtClean="0">
                <a:solidFill>
                  <a:srgbClr val="000000"/>
                </a:solidFill>
                <a:latin typeface=" Arial"/>
              </a:rPr>
              <a:t>. Alternatively, pressing F4 key should being this up as well. </a:t>
            </a:r>
            <a:endParaRPr lang="en-US" sz="1000" spc="-1" dirty="0" smtClean="0">
              <a:solidFill>
                <a:srgbClr val="000000"/>
              </a:solidFill>
              <a:latin typeface=" 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955</TotalTime>
  <Words>771</Words>
  <Application>Microsoft Office PowerPoint</Application>
  <PresentationFormat>On-screen Show (4:3)</PresentationFormat>
  <Paragraphs>49</Paragraphs>
  <Slides>5</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 Arial</vt:lpstr>
      <vt:lpstr>Arial</vt:lpstr>
      <vt:lpstr>Calibri</vt:lpstr>
      <vt:lpstr>DejaVu Sans</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vector>
  </TitlesOfParts>
  <Company>SOCOM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Munson Jonathan CPT (1SFG)</dc:creator>
  <dc:description/>
  <cp:lastModifiedBy>Jonathan Munson</cp:lastModifiedBy>
  <cp:revision>60</cp:revision>
  <dcterms:created xsi:type="dcterms:W3CDTF">2017-02-06T00:12:37Z</dcterms:created>
  <dcterms:modified xsi:type="dcterms:W3CDTF">2020-01-27T15:44:30Z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lassification1">
    <vt:lpwstr/>
  </property>
  <property fmtid="{D5CDD505-2E9C-101B-9397-08002B2CF9AE}" pid="4" name="Classification2">
    <vt:lpwstr/>
  </property>
  <property fmtid="{D5CDD505-2E9C-101B-9397-08002B2CF9AE}" pid="5" name="Company">
    <vt:lpwstr>SOCOM</vt:lpwstr>
  </property>
  <property fmtid="{D5CDD505-2E9C-101B-9397-08002B2CF9AE}" pid="6" name="ContentTypeId">
    <vt:lpwstr>0x0101006CCCD3C13BD8384DAD49CBF376497974</vt:lpwstr>
  </property>
  <property fmtid="{D5CDD505-2E9C-101B-9397-08002B2CF9AE}" pid="7" name="HiddenSlides">
    <vt:i4>0</vt:i4>
  </property>
  <property fmtid="{D5CDD505-2E9C-101B-9397-08002B2CF9AE}" pid="8" name="HyperlinksChanged">
    <vt:bool>false</vt:bool>
  </property>
  <property fmtid="{D5CDD505-2E9C-101B-9397-08002B2CF9AE}" pid="9" name="LinksUpToDate">
    <vt:bool>false</vt:bool>
  </property>
  <property fmtid="{D5CDD505-2E9C-101B-9397-08002B2CF9AE}" pid="10" name="MMClips">
    <vt:i4>0</vt:i4>
  </property>
  <property fmtid="{D5CDD505-2E9C-101B-9397-08002B2CF9AE}" pid="11" name="Notes">
    <vt:i4>2</vt:i4>
  </property>
  <property fmtid="{D5CDD505-2E9C-101B-9397-08002B2CF9AE}" pid="12" name="PresentationFormat">
    <vt:lpwstr>On-screen Show (4:3)</vt:lpwstr>
  </property>
  <property fmtid="{D5CDD505-2E9C-101B-9397-08002B2CF9AE}" pid="13" name="ScaleCrop">
    <vt:bool>false</vt:bool>
  </property>
  <property fmtid="{D5CDD505-2E9C-101B-9397-08002B2CF9AE}" pid="14" name="ShareDoc">
    <vt:bool>false</vt:bool>
  </property>
  <property fmtid="{D5CDD505-2E9C-101B-9397-08002B2CF9AE}" pid="15" name="Slides">
    <vt:i4>6</vt:i4>
  </property>
</Properties>
</file>