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handoutMasterIdLst>
    <p:handoutMasterId r:id="rId16"/>
  </p:handoutMasterIdLst>
  <p:sldIdLst>
    <p:sldId id="276" r:id="rId2"/>
    <p:sldId id="258" r:id="rId3"/>
    <p:sldId id="259" r:id="rId4"/>
    <p:sldId id="260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5" r:id="rId14"/>
  </p:sldIdLst>
  <p:sldSz cx="9144000" cy="6858000" type="screen4x3"/>
  <p:notesSz cx="6792913" cy="990758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75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7679" cy="49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x-none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45159" y="0"/>
            <a:ext cx="2947679" cy="49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x-none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411840"/>
            <a:ext cx="2947679" cy="49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x-none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45159" y="9411840"/>
            <a:ext cx="2947679" cy="49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7FD65D3D-3428-4469-BD9D-0DA0DBEC4D6C}" type="slidenum">
              <a:t>‹#›</a:t>
            </a:fld>
            <a:endParaRPr lang="x-none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19365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793200" cy="9907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x-non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4800" cy="495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x-none" sz="1800" b="0" i="0" u="none" strike="noStrike" baseline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48040" y="0"/>
            <a:ext cx="2944800" cy="495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da-DK" sz="1200" b="0" i="0" u="none" strike="noStrike" baseline="0">
                <a:solidFill>
                  <a:srgbClr val="000000"/>
                </a:solidFill>
                <a:latin typeface="Calibri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a-DK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20879" y="742680"/>
            <a:ext cx="4952880" cy="37152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678960" y="4704840"/>
            <a:ext cx="5435640" cy="4458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Calibri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alibri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alibri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alibri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alibri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alibri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alibri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alibri" pitchFamily="34"/>
              <a:buChar char="•"/>
            </a:lvl9pPr>
          </a:lstStyle>
          <a:p>
            <a:endParaRPr lang="x-none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0" y="9408600"/>
            <a:ext cx="2944800" cy="495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x-none" sz="1800" b="0" i="0" u="none" strike="noStrike" baseline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48040" y="9408600"/>
            <a:ext cx="2944800" cy="495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Calibri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EDFC8A14-23E5-4A53-9768-B737505B75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1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1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x-none" sz="1200" b="0" i="0" u="none" strike="noStrike" baseline="0">
        <a:ln>
          <a:noFill/>
        </a:ln>
        <a:solidFill>
          <a:srgbClr val="000000"/>
        </a:solidFill>
        <a:latin typeface="Calibri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55134" indent="-29043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61745" indent="-23234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26443" indent="-23234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91141" indent="-23234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55839" indent="-23234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3020538" indent="-23234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85236" indent="-23234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949934" indent="-23234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1D21C44-5BC7-42B8-A8F6-796E6E7DED0F}" type="slidenum">
              <a:rPr lang="da-DK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da-DK" alt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2950"/>
            <a:ext cx="4953000" cy="37147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/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/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20750" y="752475"/>
            <a:ext cx="4951413" cy="37147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320" y="4705560"/>
            <a:ext cx="5434200" cy="4457880"/>
          </a:xfrm>
        </p:spPr>
        <p:txBody>
          <a:bodyPr>
            <a:spAutoFit/>
          </a:bodyPr>
          <a:lstStyle/>
          <a:p>
            <a:pPr marL="216000" indent="-216000" hangingPunct="0">
              <a:tabLst/>
            </a:pPr>
            <a:endParaRPr lang="x-none" sz="2600" kern="1200">
              <a:latin typeface="Liberation Sans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Headlines_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mkSekundærtLogo"/>
          <p:cNvSpPr>
            <a:spLocks noChangeAspect="1" noChangeArrowheads="1"/>
          </p:cNvSpPr>
          <p:nvPr/>
        </p:nvSpPr>
        <p:spPr bwMode="auto">
          <a:xfrm>
            <a:off x="287339" y="6307138"/>
            <a:ext cx="295275" cy="295275"/>
          </a:xfrm>
          <a:prstGeom prst="rect">
            <a:avLst/>
          </a:prstGeom>
          <a:solidFill>
            <a:schemeClr val="bg2"/>
          </a:solidFill>
          <a:ln w="1778" algn="ctr">
            <a:solidFill>
              <a:schemeClr val="bg2"/>
            </a:solidFill>
            <a:miter lim="800000"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599"/>
              </a:lnSpc>
              <a:buFont typeface="AU Passata"/>
              <a:buNone/>
              <a:defRPr/>
            </a:pPr>
            <a:endParaRPr lang="da-DK" altLang="da-DK" smtClean="0">
              <a:solidFill>
                <a:schemeClr val="bg1"/>
              </a:solidFill>
            </a:endParaRPr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287338" y="2889250"/>
            <a:ext cx="1403350" cy="0"/>
          </a:xfrm>
          <a:prstGeom prst="line">
            <a:avLst/>
          </a:prstGeom>
          <a:noFill/>
          <a:ln w="1778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grpSp>
        <p:nvGrpSpPr>
          <p:cNvPr id="5" name="grpAuthor" hidden="1"/>
          <p:cNvGrpSpPr>
            <a:grpSpLocks/>
          </p:cNvGrpSpPr>
          <p:nvPr/>
        </p:nvGrpSpPr>
        <p:grpSpPr bwMode="auto">
          <a:xfrm>
            <a:off x="4533900" y="6156326"/>
            <a:ext cx="4319588" cy="487363"/>
            <a:chOff x="4533900" y="6156000"/>
            <a:chExt cx="4319588" cy="487710"/>
          </a:xfrm>
        </p:grpSpPr>
        <p:sp>
          <p:nvSpPr>
            <p:cNvPr id="6" name="Line 49" hidden="1"/>
            <p:cNvSpPr>
              <a:spLocks noChangeShapeType="1"/>
            </p:cNvSpPr>
            <p:nvPr userDrawn="1"/>
          </p:nvSpPr>
          <p:spPr bwMode="auto">
            <a:xfrm>
              <a:off x="4533900" y="6156000"/>
              <a:ext cx="2698750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50" hidden="1"/>
            <p:cNvSpPr>
              <a:spLocks noChangeShapeType="1"/>
            </p:cNvSpPr>
            <p:nvPr userDrawn="1"/>
          </p:nvSpPr>
          <p:spPr bwMode="auto">
            <a:xfrm>
              <a:off x="7413625" y="6156000"/>
              <a:ext cx="1439863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bmkFldPresentationTitle05" hidden="1"/>
            <p:cNvSpPr txBox="1">
              <a:spLocks noChangeArrowheads="1"/>
            </p:cNvSpPr>
            <p:nvPr userDrawn="1"/>
          </p:nvSpPr>
          <p:spPr bwMode="auto">
            <a:xfrm>
              <a:off x="4533900" y="6322807"/>
              <a:ext cx="2698750" cy="144565"/>
            </a:xfrm>
            <a:prstGeom prst="rect">
              <a:avLst/>
            </a:prstGeom>
            <a:noFill/>
            <a:ln w="1778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b"/>
            <a:lstStyle/>
            <a:p>
              <a:pPr algn="r">
                <a:lnSpc>
                  <a:spcPts val="1200"/>
                </a:lnSpc>
                <a:buFont typeface="AU Passata" pitchFamily="34" charset="0"/>
                <a:buNone/>
                <a:defRPr/>
              </a:pPr>
              <a:r>
                <a:rPr lang="en-US" sz="1100" cap="all" dirty="0">
                  <a:solidFill>
                    <a:schemeClr val="bg1"/>
                  </a:solidFill>
                  <a:latin typeface="Arial" charset="0"/>
                </a:rPr>
                <a:t>TITEL PÅ PRÆSENTATION</a:t>
              </a:r>
            </a:p>
          </p:txBody>
        </p:sp>
        <p:sp>
          <p:nvSpPr>
            <p:cNvPr id="9" name="bmkADName04" hidden="1"/>
            <p:cNvSpPr txBox="1">
              <a:spLocks noChangeArrowheads="1"/>
            </p:cNvSpPr>
            <p:nvPr userDrawn="1"/>
          </p:nvSpPr>
          <p:spPr bwMode="auto">
            <a:xfrm>
              <a:off x="4535488" y="6499144"/>
              <a:ext cx="2698750" cy="144566"/>
            </a:xfrm>
            <a:prstGeom prst="rect">
              <a:avLst/>
            </a:prstGeom>
            <a:noFill/>
            <a:ln w="1778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b"/>
            <a:lstStyle/>
            <a:p>
              <a:pPr algn="r">
                <a:lnSpc>
                  <a:spcPts val="1200"/>
                </a:lnSpc>
                <a:buFont typeface="AU Passata" pitchFamily="34" charset="0"/>
                <a:buNone/>
                <a:defRPr/>
              </a:pPr>
              <a:r>
                <a:rPr lang="en-US" sz="1100" cap="all" dirty="0">
                  <a:solidFill>
                    <a:schemeClr val="bg1"/>
                  </a:solidFill>
                  <a:latin typeface="Arial" charset="0"/>
                </a:rPr>
                <a:t>Navn Navnesen</a:t>
              </a:r>
            </a:p>
          </p:txBody>
        </p:sp>
        <p:sp>
          <p:nvSpPr>
            <p:cNvPr id="10" name="bmkFld4Date" hidden="1"/>
            <p:cNvSpPr txBox="1">
              <a:spLocks noChangeArrowheads="1"/>
            </p:cNvSpPr>
            <p:nvPr userDrawn="1"/>
          </p:nvSpPr>
          <p:spPr bwMode="auto">
            <a:xfrm>
              <a:off x="7413625" y="6324395"/>
              <a:ext cx="1439863" cy="144566"/>
            </a:xfrm>
            <a:prstGeom prst="rect">
              <a:avLst/>
            </a:prstGeom>
            <a:noFill/>
            <a:ln w="1778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b"/>
            <a:lstStyle/>
            <a:p>
              <a:pPr algn="r">
                <a:lnSpc>
                  <a:spcPts val="1200"/>
                </a:lnSpc>
                <a:buFont typeface="AU Passata" pitchFamily="34" charset="0"/>
                <a:buNone/>
                <a:defRPr/>
              </a:pPr>
              <a:r>
                <a:rPr lang="da-DK" sz="1100" cap="all" dirty="0">
                  <a:solidFill>
                    <a:schemeClr val="bg1"/>
                  </a:solidFill>
                  <a:latin typeface="Arial" charset="0"/>
                </a:rPr>
                <a:t>1. september 2011</a:t>
              </a:r>
            </a:p>
          </p:txBody>
        </p:sp>
      </p:grpSp>
      <p:grpSp>
        <p:nvGrpSpPr>
          <p:cNvPr id="11" name="Group 23"/>
          <p:cNvGrpSpPr>
            <a:grpSpLocks noChangeAspect="1"/>
          </p:cNvGrpSpPr>
          <p:nvPr/>
        </p:nvGrpSpPr>
        <p:grpSpPr bwMode="auto">
          <a:xfrm>
            <a:off x="287338" y="287338"/>
            <a:ext cx="590550" cy="295275"/>
            <a:chOff x="454" y="227"/>
            <a:chExt cx="384" cy="192"/>
          </a:xfrm>
        </p:grpSpPr>
        <p:sp>
          <p:nvSpPr>
            <p:cNvPr id="12" name="Freeform 24"/>
            <p:cNvSpPr>
              <a:spLocks noChangeAspect="1"/>
            </p:cNvSpPr>
            <p:nvPr/>
          </p:nvSpPr>
          <p:spPr bwMode="auto">
            <a:xfrm>
              <a:off x="646" y="323"/>
              <a:ext cx="192" cy="96"/>
            </a:xfrm>
            <a:custGeom>
              <a:avLst/>
              <a:gdLst>
                <a:gd name="T0" fmla="*/ 0 w 8160"/>
                <a:gd name="T1" fmla="*/ 0 h 4080"/>
                <a:gd name="T2" fmla="*/ 0 w 8160"/>
                <a:gd name="T3" fmla="*/ 0 h 4080"/>
                <a:gd name="T4" fmla="*/ 0 w 8160"/>
                <a:gd name="T5" fmla="*/ 0 h 4080"/>
                <a:gd name="T6" fmla="*/ 0 w 8160"/>
                <a:gd name="T7" fmla="*/ 0 h 4080"/>
                <a:gd name="T8" fmla="*/ 0 w 8160"/>
                <a:gd name="T9" fmla="*/ 0 h 4080"/>
                <a:gd name="T10" fmla="*/ 0 w 8160"/>
                <a:gd name="T11" fmla="*/ 0 h 4080"/>
                <a:gd name="T12" fmla="*/ 0 w 8160"/>
                <a:gd name="T13" fmla="*/ 0 h 4080"/>
                <a:gd name="T14" fmla="*/ 0 w 8160"/>
                <a:gd name="T15" fmla="*/ 0 h 4080"/>
                <a:gd name="T16" fmla="*/ 0 w 8160"/>
                <a:gd name="T17" fmla="*/ 0 h 4080"/>
                <a:gd name="T18" fmla="*/ 0 w 8160"/>
                <a:gd name="T19" fmla="*/ 0 h 4080"/>
                <a:gd name="T20" fmla="*/ 0 w 8160"/>
                <a:gd name="T21" fmla="*/ 0 h 4080"/>
                <a:gd name="T22" fmla="*/ 0 w 8160"/>
                <a:gd name="T23" fmla="*/ 0 h 4080"/>
                <a:gd name="T24" fmla="*/ 0 w 8160"/>
                <a:gd name="T25" fmla="*/ 0 h 4080"/>
                <a:gd name="T26" fmla="*/ 0 w 8160"/>
                <a:gd name="T27" fmla="*/ 0 h 4080"/>
                <a:gd name="T28" fmla="*/ 0 w 8160"/>
                <a:gd name="T29" fmla="*/ 0 h 4080"/>
                <a:gd name="T30" fmla="*/ 0 w 8160"/>
                <a:gd name="T31" fmla="*/ 0 h 4080"/>
                <a:gd name="T32" fmla="*/ 0 w 8160"/>
                <a:gd name="T33" fmla="*/ 0 h 4080"/>
                <a:gd name="T34" fmla="*/ 0 w 8160"/>
                <a:gd name="T35" fmla="*/ 0 h 4080"/>
                <a:gd name="T36" fmla="*/ 0 w 8160"/>
                <a:gd name="T37" fmla="*/ 0 h 4080"/>
                <a:gd name="T38" fmla="*/ 0 w 8160"/>
                <a:gd name="T39" fmla="*/ 0 h 4080"/>
                <a:gd name="T40" fmla="*/ 0 w 8160"/>
                <a:gd name="T41" fmla="*/ 0 h 4080"/>
                <a:gd name="T42" fmla="*/ 0 w 8160"/>
                <a:gd name="T43" fmla="*/ 0 h 4080"/>
                <a:gd name="T44" fmla="*/ 0 w 8160"/>
                <a:gd name="T45" fmla="*/ 0 h 4080"/>
                <a:gd name="T46" fmla="*/ 0 w 8160"/>
                <a:gd name="T47" fmla="*/ 0 h 4080"/>
                <a:gd name="T48" fmla="*/ 0 w 8160"/>
                <a:gd name="T49" fmla="*/ 0 h 4080"/>
                <a:gd name="T50" fmla="*/ 0 w 8160"/>
                <a:gd name="T51" fmla="*/ 0 h 4080"/>
                <a:gd name="T52" fmla="*/ 0 w 8160"/>
                <a:gd name="T53" fmla="*/ 0 h 4080"/>
                <a:gd name="T54" fmla="*/ 0 w 8160"/>
                <a:gd name="T55" fmla="*/ 0 h 4080"/>
                <a:gd name="T56" fmla="*/ 0 w 8160"/>
                <a:gd name="T57" fmla="*/ 0 h 4080"/>
                <a:gd name="T58" fmla="*/ 0 w 8160"/>
                <a:gd name="T59" fmla="*/ 0 h 4080"/>
                <a:gd name="T60" fmla="*/ 0 w 8160"/>
                <a:gd name="T61" fmla="*/ 0 h 4080"/>
                <a:gd name="T62" fmla="*/ 0 w 8160"/>
                <a:gd name="T63" fmla="*/ 0 h 4080"/>
                <a:gd name="T64" fmla="*/ 0 w 8160"/>
                <a:gd name="T65" fmla="*/ 0 h 4080"/>
                <a:gd name="T66" fmla="*/ 0 w 8160"/>
                <a:gd name="T67" fmla="*/ 0 h 4080"/>
                <a:gd name="T68" fmla="*/ 0 w 8160"/>
                <a:gd name="T69" fmla="*/ 0 h 4080"/>
                <a:gd name="T70" fmla="*/ 0 w 8160"/>
                <a:gd name="T71" fmla="*/ 0 h 4080"/>
                <a:gd name="T72" fmla="*/ 0 w 8160"/>
                <a:gd name="T73" fmla="*/ 0 h 4080"/>
                <a:gd name="T74" fmla="*/ 0 w 8160"/>
                <a:gd name="T75" fmla="*/ 0 h 4080"/>
                <a:gd name="T76" fmla="*/ 0 w 8160"/>
                <a:gd name="T77" fmla="*/ 0 h 4080"/>
                <a:gd name="T78" fmla="*/ 0 w 8160"/>
                <a:gd name="T79" fmla="*/ 0 h 4080"/>
                <a:gd name="T80" fmla="*/ 0 w 8160"/>
                <a:gd name="T81" fmla="*/ 0 h 4080"/>
                <a:gd name="T82" fmla="*/ 0 w 8160"/>
                <a:gd name="T83" fmla="*/ 0 h 4080"/>
                <a:gd name="T84" fmla="*/ 0 w 8160"/>
                <a:gd name="T85" fmla="*/ 0 h 40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60" h="4080">
                  <a:moveTo>
                    <a:pt x="8160" y="0"/>
                  </a:moveTo>
                  <a:lnTo>
                    <a:pt x="8155" y="209"/>
                  </a:lnTo>
                  <a:lnTo>
                    <a:pt x="8139" y="416"/>
                  </a:lnTo>
                  <a:lnTo>
                    <a:pt x="8113" y="620"/>
                  </a:lnTo>
                  <a:lnTo>
                    <a:pt x="8077" y="821"/>
                  </a:lnTo>
                  <a:lnTo>
                    <a:pt x="8033" y="1019"/>
                  </a:lnTo>
                  <a:lnTo>
                    <a:pt x="7977" y="1212"/>
                  </a:lnTo>
                  <a:lnTo>
                    <a:pt x="7913" y="1401"/>
                  </a:lnTo>
                  <a:lnTo>
                    <a:pt x="7841" y="1587"/>
                  </a:lnTo>
                  <a:lnTo>
                    <a:pt x="7759" y="1768"/>
                  </a:lnTo>
                  <a:lnTo>
                    <a:pt x="7669" y="1943"/>
                  </a:lnTo>
                  <a:lnTo>
                    <a:pt x="7571" y="2114"/>
                  </a:lnTo>
                  <a:lnTo>
                    <a:pt x="7465" y="2280"/>
                  </a:lnTo>
                  <a:lnTo>
                    <a:pt x="7352" y="2440"/>
                  </a:lnTo>
                  <a:lnTo>
                    <a:pt x="7231" y="2594"/>
                  </a:lnTo>
                  <a:lnTo>
                    <a:pt x="7103" y="2742"/>
                  </a:lnTo>
                  <a:lnTo>
                    <a:pt x="6968" y="2884"/>
                  </a:lnTo>
                  <a:lnTo>
                    <a:pt x="6827" y="3019"/>
                  </a:lnTo>
                  <a:lnTo>
                    <a:pt x="6679" y="3148"/>
                  </a:lnTo>
                  <a:lnTo>
                    <a:pt x="6525" y="3268"/>
                  </a:lnTo>
                  <a:lnTo>
                    <a:pt x="6365" y="3382"/>
                  </a:lnTo>
                  <a:lnTo>
                    <a:pt x="6200" y="3488"/>
                  </a:lnTo>
                  <a:lnTo>
                    <a:pt x="6028" y="3586"/>
                  </a:lnTo>
                  <a:lnTo>
                    <a:pt x="5853" y="3677"/>
                  </a:lnTo>
                  <a:lnTo>
                    <a:pt x="5671" y="3759"/>
                  </a:lnTo>
                  <a:lnTo>
                    <a:pt x="5487" y="3832"/>
                  </a:lnTo>
                  <a:lnTo>
                    <a:pt x="5297" y="3896"/>
                  </a:lnTo>
                  <a:lnTo>
                    <a:pt x="5103" y="3951"/>
                  </a:lnTo>
                  <a:lnTo>
                    <a:pt x="4905" y="3997"/>
                  </a:lnTo>
                  <a:lnTo>
                    <a:pt x="4703" y="4033"/>
                  </a:lnTo>
                  <a:lnTo>
                    <a:pt x="4499" y="4059"/>
                  </a:lnTo>
                  <a:lnTo>
                    <a:pt x="4291" y="4075"/>
                  </a:lnTo>
                  <a:lnTo>
                    <a:pt x="4080" y="4080"/>
                  </a:lnTo>
                  <a:lnTo>
                    <a:pt x="3871" y="4075"/>
                  </a:lnTo>
                  <a:lnTo>
                    <a:pt x="3664" y="4059"/>
                  </a:lnTo>
                  <a:lnTo>
                    <a:pt x="3460" y="4033"/>
                  </a:lnTo>
                  <a:lnTo>
                    <a:pt x="3259" y="3997"/>
                  </a:lnTo>
                  <a:lnTo>
                    <a:pt x="3062" y="3951"/>
                  </a:lnTo>
                  <a:lnTo>
                    <a:pt x="2868" y="3896"/>
                  </a:lnTo>
                  <a:lnTo>
                    <a:pt x="2679" y="3832"/>
                  </a:lnTo>
                  <a:lnTo>
                    <a:pt x="2494" y="3759"/>
                  </a:lnTo>
                  <a:lnTo>
                    <a:pt x="2313" y="3677"/>
                  </a:lnTo>
                  <a:lnTo>
                    <a:pt x="2137" y="3586"/>
                  </a:lnTo>
                  <a:lnTo>
                    <a:pt x="1967" y="3488"/>
                  </a:lnTo>
                  <a:lnTo>
                    <a:pt x="1800" y="3382"/>
                  </a:lnTo>
                  <a:lnTo>
                    <a:pt x="1640" y="3268"/>
                  </a:lnTo>
                  <a:lnTo>
                    <a:pt x="1486" y="3148"/>
                  </a:lnTo>
                  <a:lnTo>
                    <a:pt x="1338" y="3019"/>
                  </a:lnTo>
                  <a:lnTo>
                    <a:pt x="1196" y="2884"/>
                  </a:lnTo>
                  <a:lnTo>
                    <a:pt x="1061" y="2742"/>
                  </a:lnTo>
                  <a:lnTo>
                    <a:pt x="933" y="2594"/>
                  </a:lnTo>
                  <a:lnTo>
                    <a:pt x="812" y="2440"/>
                  </a:lnTo>
                  <a:lnTo>
                    <a:pt x="698" y="2280"/>
                  </a:lnTo>
                  <a:lnTo>
                    <a:pt x="592" y="2114"/>
                  </a:lnTo>
                  <a:lnTo>
                    <a:pt x="493" y="1943"/>
                  </a:lnTo>
                  <a:lnTo>
                    <a:pt x="403" y="1768"/>
                  </a:lnTo>
                  <a:lnTo>
                    <a:pt x="321" y="1587"/>
                  </a:lnTo>
                  <a:lnTo>
                    <a:pt x="248" y="1401"/>
                  </a:lnTo>
                  <a:lnTo>
                    <a:pt x="184" y="1212"/>
                  </a:lnTo>
                  <a:lnTo>
                    <a:pt x="129" y="1019"/>
                  </a:lnTo>
                  <a:lnTo>
                    <a:pt x="83" y="821"/>
                  </a:lnTo>
                  <a:lnTo>
                    <a:pt x="47" y="620"/>
                  </a:lnTo>
                  <a:lnTo>
                    <a:pt x="21" y="416"/>
                  </a:lnTo>
                  <a:lnTo>
                    <a:pt x="5" y="209"/>
                  </a:lnTo>
                  <a:lnTo>
                    <a:pt x="0" y="0"/>
                  </a:lnTo>
                  <a:lnTo>
                    <a:pt x="2040" y="0"/>
                  </a:lnTo>
                  <a:lnTo>
                    <a:pt x="2043" y="104"/>
                  </a:lnTo>
                  <a:lnTo>
                    <a:pt x="2051" y="207"/>
                  </a:lnTo>
                  <a:lnTo>
                    <a:pt x="2064" y="309"/>
                  </a:lnTo>
                  <a:lnTo>
                    <a:pt x="2082" y="409"/>
                  </a:lnTo>
                  <a:lnTo>
                    <a:pt x="2105" y="507"/>
                  </a:lnTo>
                  <a:lnTo>
                    <a:pt x="2133" y="604"/>
                  </a:lnTo>
                  <a:lnTo>
                    <a:pt x="2164" y="699"/>
                  </a:lnTo>
                  <a:lnTo>
                    <a:pt x="2201" y="791"/>
                  </a:lnTo>
                  <a:lnTo>
                    <a:pt x="2243" y="881"/>
                  </a:lnTo>
                  <a:lnTo>
                    <a:pt x="2288" y="969"/>
                  </a:lnTo>
                  <a:lnTo>
                    <a:pt x="2337" y="1055"/>
                  </a:lnTo>
                  <a:lnTo>
                    <a:pt x="2391" y="1137"/>
                  </a:lnTo>
                  <a:lnTo>
                    <a:pt x="2448" y="1217"/>
                  </a:lnTo>
                  <a:lnTo>
                    <a:pt x="2508" y="1294"/>
                  </a:lnTo>
                  <a:lnTo>
                    <a:pt x="2572" y="1369"/>
                  </a:lnTo>
                  <a:lnTo>
                    <a:pt x="2641" y="1439"/>
                  </a:lnTo>
                  <a:lnTo>
                    <a:pt x="2711" y="1508"/>
                  </a:lnTo>
                  <a:lnTo>
                    <a:pt x="2786" y="1572"/>
                  </a:lnTo>
                  <a:lnTo>
                    <a:pt x="2863" y="1632"/>
                  </a:lnTo>
                  <a:lnTo>
                    <a:pt x="2943" y="1689"/>
                  </a:lnTo>
                  <a:lnTo>
                    <a:pt x="3025" y="1743"/>
                  </a:lnTo>
                  <a:lnTo>
                    <a:pt x="3111" y="1792"/>
                  </a:lnTo>
                  <a:lnTo>
                    <a:pt x="3199" y="1838"/>
                  </a:lnTo>
                  <a:lnTo>
                    <a:pt x="3290" y="1879"/>
                  </a:lnTo>
                  <a:lnTo>
                    <a:pt x="3381" y="1916"/>
                  </a:lnTo>
                  <a:lnTo>
                    <a:pt x="3476" y="1948"/>
                  </a:lnTo>
                  <a:lnTo>
                    <a:pt x="3573" y="1976"/>
                  </a:lnTo>
                  <a:lnTo>
                    <a:pt x="3671" y="1998"/>
                  </a:lnTo>
                  <a:lnTo>
                    <a:pt x="3771" y="2017"/>
                  </a:lnTo>
                  <a:lnTo>
                    <a:pt x="3873" y="2030"/>
                  </a:lnTo>
                  <a:lnTo>
                    <a:pt x="3976" y="2037"/>
                  </a:lnTo>
                  <a:lnTo>
                    <a:pt x="4080" y="2040"/>
                  </a:lnTo>
                  <a:lnTo>
                    <a:pt x="4186" y="2037"/>
                  </a:lnTo>
                  <a:lnTo>
                    <a:pt x="4289" y="2030"/>
                  </a:lnTo>
                  <a:lnTo>
                    <a:pt x="4392" y="2017"/>
                  </a:lnTo>
                  <a:lnTo>
                    <a:pt x="4492" y="1998"/>
                  </a:lnTo>
                  <a:lnTo>
                    <a:pt x="4591" y="1976"/>
                  </a:lnTo>
                  <a:lnTo>
                    <a:pt x="4688" y="1948"/>
                  </a:lnTo>
                  <a:lnTo>
                    <a:pt x="4784" y="1916"/>
                  </a:lnTo>
                  <a:lnTo>
                    <a:pt x="4876" y="1879"/>
                  </a:lnTo>
                  <a:lnTo>
                    <a:pt x="4966" y="1838"/>
                  </a:lnTo>
                  <a:lnTo>
                    <a:pt x="5054" y="1792"/>
                  </a:lnTo>
                  <a:lnTo>
                    <a:pt x="5140" y="1743"/>
                  </a:lnTo>
                  <a:lnTo>
                    <a:pt x="5222" y="1689"/>
                  </a:lnTo>
                  <a:lnTo>
                    <a:pt x="5303" y="1632"/>
                  </a:lnTo>
                  <a:lnTo>
                    <a:pt x="5379" y="1572"/>
                  </a:lnTo>
                  <a:lnTo>
                    <a:pt x="5454" y="1508"/>
                  </a:lnTo>
                  <a:lnTo>
                    <a:pt x="5524" y="1439"/>
                  </a:lnTo>
                  <a:lnTo>
                    <a:pt x="5592" y="1369"/>
                  </a:lnTo>
                  <a:lnTo>
                    <a:pt x="5656" y="1294"/>
                  </a:lnTo>
                  <a:lnTo>
                    <a:pt x="5716" y="1217"/>
                  </a:lnTo>
                  <a:lnTo>
                    <a:pt x="5773" y="1137"/>
                  </a:lnTo>
                  <a:lnTo>
                    <a:pt x="5826" y="1055"/>
                  </a:lnTo>
                  <a:lnTo>
                    <a:pt x="5875" y="969"/>
                  </a:lnTo>
                  <a:lnTo>
                    <a:pt x="5920" y="881"/>
                  </a:lnTo>
                  <a:lnTo>
                    <a:pt x="5961" y="791"/>
                  </a:lnTo>
                  <a:lnTo>
                    <a:pt x="5997" y="699"/>
                  </a:lnTo>
                  <a:lnTo>
                    <a:pt x="6029" y="604"/>
                  </a:lnTo>
                  <a:lnTo>
                    <a:pt x="6057" y="507"/>
                  </a:lnTo>
                  <a:lnTo>
                    <a:pt x="6079" y="409"/>
                  </a:lnTo>
                  <a:lnTo>
                    <a:pt x="6097" y="309"/>
                  </a:lnTo>
                  <a:lnTo>
                    <a:pt x="6110" y="207"/>
                  </a:lnTo>
                  <a:lnTo>
                    <a:pt x="6118" y="104"/>
                  </a:lnTo>
                  <a:lnTo>
                    <a:pt x="6120" y="0"/>
                  </a:lnTo>
                  <a:lnTo>
                    <a:pt x="8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5"/>
            <p:cNvSpPr>
              <a:spLocks noChangeAspect="1"/>
            </p:cNvSpPr>
            <p:nvPr/>
          </p:nvSpPr>
          <p:spPr bwMode="auto">
            <a:xfrm>
              <a:off x="454" y="227"/>
              <a:ext cx="192" cy="192"/>
            </a:xfrm>
            <a:custGeom>
              <a:avLst/>
              <a:gdLst>
                <a:gd name="T0" fmla="*/ 0 w 8160"/>
                <a:gd name="T1" fmla="*/ 0 h 8160"/>
                <a:gd name="T2" fmla="*/ 0 w 8160"/>
                <a:gd name="T3" fmla="*/ 0 h 8160"/>
                <a:gd name="T4" fmla="*/ 0 w 8160"/>
                <a:gd name="T5" fmla="*/ 0 h 8160"/>
                <a:gd name="T6" fmla="*/ 0 w 8160"/>
                <a:gd name="T7" fmla="*/ 0 h 8160"/>
                <a:gd name="T8" fmla="*/ 0 w 8160"/>
                <a:gd name="T9" fmla="*/ 0 h 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" h="8160">
                  <a:moveTo>
                    <a:pt x="2878" y="8160"/>
                  </a:moveTo>
                  <a:lnTo>
                    <a:pt x="0" y="8160"/>
                  </a:lnTo>
                  <a:lnTo>
                    <a:pt x="8160" y="0"/>
                  </a:lnTo>
                  <a:lnTo>
                    <a:pt x="8160" y="2892"/>
                  </a:lnTo>
                  <a:lnTo>
                    <a:pt x="2878" y="81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bmkOffParent01"/>
          <p:cNvSpPr txBox="1">
            <a:spLocks noChangeArrowheads="1"/>
          </p:cNvSpPr>
          <p:nvPr/>
        </p:nvSpPr>
        <p:spPr bwMode="auto">
          <a:xfrm>
            <a:off x="1047750" y="284163"/>
            <a:ext cx="4098925" cy="301625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1"/>
                </a:solidFill>
                <a:latin typeface="Arial" charset="0"/>
              </a:rPr>
              <a:t>AARHUS</a:t>
            </a:r>
          </a:p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1"/>
                </a:solidFill>
                <a:latin typeface="Arial" charset="0"/>
              </a:rPr>
              <a:t>UNIVERSITET</a:t>
            </a:r>
          </a:p>
        </p:txBody>
      </p:sp>
      <p:sp>
        <p:nvSpPr>
          <p:cNvPr id="34819" name="bmkFldPresentationTitle04"/>
          <p:cNvSpPr>
            <a:spLocks noGrp="1" noChangeArrowheads="1"/>
          </p:cNvSpPr>
          <p:nvPr>
            <p:ph type="ctrTitle"/>
          </p:nvPr>
        </p:nvSpPr>
        <p:spPr>
          <a:xfrm>
            <a:off x="287338" y="1776680"/>
            <a:ext cx="8564562" cy="459806"/>
          </a:xfrm>
        </p:spPr>
        <p:txBody>
          <a:bodyPr>
            <a:spAutoFit/>
          </a:bodyPr>
          <a:lstStyle>
            <a:lvl1pPr>
              <a:defRPr sz="3600" baseline="0" smtClean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400606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_Headline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287338" y="1774825"/>
            <a:ext cx="14033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87338" y="287338"/>
            <a:ext cx="590550" cy="295275"/>
            <a:chOff x="454" y="227"/>
            <a:chExt cx="384" cy="192"/>
          </a:xfrm>
          <a:solidFill>
            <a:schemeClr val="bg2"/>
          </a:solidFill>
        </p:grpSpPr>
        <p:sp>
          <p:nvSpPr>
            <p:cNvPr id="7" name="Freeform 24"/>
            <p:cNvSpPr>
              <a:spLocks noChangeAspect="1"/>
            </p:cNvSpPr>
            <p:nvPr/>
          </p:nvSpPr>
          <p:spPr bwMode="auto">
            <a:xfrm>
              <a:off x="646" y="323"/>
              <a:ext cx="192" cy="96"/>
            </a:xfrm>
            <a:custGeom>
              <a:avLst/>
              <a:gdLst>
                <a:gd name="T0" fmla="*/ 5 w 8160"/>
                <a:gd name="T1" fmla="*/ 0 h 4080"/>
                <a:gd name="T2" fmla="*/ 4 w 8160"/>
                <a:gd name="T3" fmla="*/ 1 h 4080"/>
                <a:gd name="T4" fmla="*/ 4 w 8160"/>
                <a:gd name="T5" fmla="*/ 1 h 4080"/>
                <a:gd name="T6" fmla="*/ 4 w 8160"/>
                <a:gd name="T7" fmla="*/ 1 h 4080"/>
                <a:gd name="T8" fmla="*/ 4 w 8160"/>
                <a:gd name="T9" fmla="*/ 1 h 4080"/>
                <a:gd name="T10" fmla="*/ 4 w 8160"/>
                <a:gd name="T11" fmla="*/ 2 h 4080"/>
                <a:gd name="T12" fmla="*/ 4 w 8160"/>
                <a:gd name="T13" fmla="*/ 2 h 4080"/>
                <a:gd name="T14" fmla="*/ 3 w 8160"/>
                <a:gd name="T15" fmla="*/ 2 h 4080"/>
                <a:gd name="T16" fmla="*/ 3 w 8160"/>
                <a:gd name="T17" fmla="*/ 2 h 4080"/>
                <a:gd name="T18" fmla="*/ 3 w 8160"/>
                <a:gd name="T19" fmla="*/ 2 h 4080"/>
                <a:gd name="T20" fmla="*/ 2 w 8160"/>
                <a:gd name="T21" fmla="*/ 2 h 4080"/>
                <a:gd name="T22" fmla="*/ 2 w 8160"/>
                <a:gd name="T23" fmla="*/ 2 h 4080"/>
                <a:gd name="T24" fmla="*/ 2 w 8160"/>
                <a:gd name="T25" fmla="*/ 2 h 4080"/>
                <a:gd name="T26" fmla="*/ 1 w 8160"/>
                <a:gd name="T27" fmla="*/ 2 h 4080"/>
                <a:gd name="T28" fmla="*/ 1 w 8160"/>
                <a:gd name="T29" fmla="*/ 2 h 4080"/>
                <a:gd name="T30" fmla="*/ 1 w 8160"/>
                <a:gd name="T31" fmla="*/ 2 h 4080"/>
                <a:gd name="T32" fmla="*/ 1 w 8160"/>
                <a:gd name="T33" fmla="*/ 1 h 4080"/>
                <a:gd name="T34" fmla="*/ 0 w 8160"/>
                <a:gd name="T35" fmla="*/ 1 h 4080"/>
                <a:gd name="T36" fmla="*/ 0 w 8160"/>
                <a:gd name="T37" fmla="*/ 1 h 4080"/>
                <a:gd name="T38" fmla="*/ 0 w 8160"/>
                <a:gd name="T39" fmla="*/ 1 h 4080"/>
                <a:gd name="T40" fmla="*/ 0 w 8160"/>
                <a:gd name="T41" fmla="*/ 0 h 4080"/>
                <a:gd name="T42" fmla="*/ 1 w 8160"/>
                <a:gd name="T43" fmla="*/ 0 h 4080"/>
                <a:gd name="T44" fmla="*/ 1 w 8160"/>
                <a:gd name="T45" fmla="*/ 0 h 4080"/>
                <a:gd name="T46" fmla="*/ 1 w 8160"/>
                <a:gd name="T47" fmla="*/ 0 h 4080"/>
                <a:gd name="T48" fmla="*/ 1 w 8160"/>
                <a:gd name="T49" fmla="*/ 0 h 4080"/>
                <a:gd name="T50" fmla="*/ 1 w 8160"/>
                <a:gd name="T51" fmla="*/ 1 h 4080"/>
                <a:gd name="T52" fmla="*/ 1 w 8160"/>
                <a:gd name="T53" fmla="*/ 1 h 4080"/>
                <a:gd name="T54" fmla="*/ 2 w 8160"/>
                <a:gd name="T55" fmla="*/ 1 h 4080"/>
                <a:gd name="T56" fmla="*/ 2 w 8160"/>
                <a:gd name="T57" fmla="*/ 1 h 4080"/>
                <a:gd name="T58" fmla="*/ 2 w 8160"/>
                <a:gd name="T59" fmla="*/ 1 h 4080"/>
                <a:gd name="T60" fmla="*/ 2 w 8160"/>
                <a:gd name="T61" fmla="*/ 1 h 4080"/>
                <a:gd name="T62" fmla="*/ 2 w 8160"/>
                <a:gd name="T63" fmla="*/ 1 h 4080"/>
                <a:gd name="T64" fmla="*/ 2 w 8160"/>
                <a:gd name="T65" fmla="*/ 1 h 4080"/>
                <a:gd name="T66" fmla="*/ 2 w 8160"/>
                <a:gd name="T67" fmla="*/ 1 h 4080"/>
                <a:gd name="T68" fmla="*/ 3 w 8160"/>
                <a:gd name="T69" fmla="*/ 1 h 4080"/>
                <a:gd name="T70" fmla="*/ 3 w 8160"/>
                <a:gd name="T71" fmla="*/ 1 h 4080"/>
                <a:gd name="T72" fmla="*/ 3 w 8160"/>
                <a:gd name="T73" fmla="*/ 1 h 4080"/>
                <a:gd name="T74" fmla="*/ 3 w 8160"/>
                <a:gd name="T75" fmla="*/ 1 h 4080"/>
                <a:gd name="T76" fmla="*/ 3 w 8160"/>
                <a:gd name="T77" fmla="*/ 1 h 4080"/>
                <a:gd name="T78" fmla="*/ 3 w 8160"/>
                <a:gd name="T79" fmla="*/ 1 h 4080"/>
                <a:gd name="T80" fmla="*/ 3 w 8160"/>
                <a:gd name="T81" fmla="*/ 0 h 4080"/>
                <a:gd name="T82" fmla="*/ 3 w 8160"/>
                <a:gd name="T83" fmla="*/ 0 h 4080"/>
                <a:gd name="T84" fmla="*/ 3 w 8160"/>
                <a:gd name="T85" fmla="*/ 0 h 40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60" h="4080">
                  <a:moveTo>
                    <a:pt x="8160" y="0"/>
                  </a:moveTo>
                  <a:lnTo>
                    <a:pt x="8155" y="209"/>
                  </a:lnTo>
                  <a:lnTo>
                    <a:pt x="8139" y="416"/>
                  </a:lnTo>
                  <a:lnTo>
                    <a:pt x="8113" y="620"/>
                  </a:lnTo>
                  <a:lnTo>
                    <a:pt x="8077" y="821"/>
                  </a:lnTo>
                  <a:lnTo>
                    <a:pt x="8033" y="1019"/>
                  </a:lnTo>
                  <a:lnTo>
                    <a:pt x="7977" y="1212"/>
                  </a:lnTo>
                  <a:lnTo>
                    <a:pt x="7913" y="1401"/>
                  </a:lnTo>
                  <a:lnTo>
                    <a:pt x="7841" y="1587"/>
                  </a:lnTo>
                  <a:lnTo>
                    <a:pt x="7759" y="1768"/>
                  </a:lnTo>
                  <a:lnTo>
                    <a:pt x="7669" y="1943"/>
                  </a:lnTo>
                  <a:lnTo>
                    <a:pt x="7571" y="2114"/>
                  </a:lnTo>
                  <a:lnTo>
                    <a:pt x="7465" y="2280"/>
                  </a:lnTo>
                  <a:lnTo>
                    <a:pt x="7352" y="2440"/>
                  </a:lnTo>
                  <a:lnTo>
                    <a:pt x="7231" y="2594"/>
                  </a:lnTo>
                  <a:lnTo>
                    <a:pt x="7103" y="2742"/>
                  </a:lnTo>
                  <a:lnTo>
                    <a:pt x="6968" y="2884"/>
                  </a:lnTo>
                  <a:lnTo>
                    <a:pt x="6827" y="3019"/>
                  </a:lnTo>
                  <a:lnTo>
                    <a:pt x="6679" y="3148"/>
                  </a:lnTo>
                  <a:lnTo>
                    <a:pt x="6525" y="3268"/>
                  </a:lnTo>
                  <a:lnTo>
                    <a:pt x="6365" y="3382"/>
                  </a:lnTo>
                  <a:lnTo>
                    <a:pt x="6200" y="3488"/>
                  </a:lnTo>
                  <a:lnTo>
                    <a:pt x="6028" y="3586"/>
                  </a:lnTo>
                  <a:lnTo>
                    <a:pt x="5853" y="3677"/>
                  </a:lnTo>
                  <a:lnTo>
                    <a:pt x="5671" y="3759"/>
                  </a:lnTo>
                  <a:lnTo>
                    <a:pt x="5487" y="3832"/>
                  </a:lnTo>
                  <a:lnTo>
                    <a:pt x="5297" y="3896"/>
                  </a:lnTo>
                  <a:lnTo>
                    <a:pt x="5103" y="3951"/>
                  </a:lnTo>
                  <a:lnTo>
                    <a:pt x="4905" y="3997"/>
                  </a:lnTo>
                  <a:lnTo>
                    <a:pt x="4703" y="4033"/>
                  </a:lnTo>
                  <a:lnTo>
                    <a:pt x="4499" y="4059"/>
                  </a:lnTo>
                  <a:lnTo>
                    <a:pt x="4291" y="4075"/>
                  </a:lnTo>
                  <a:lnTo>
                    <a:pt x="4080" y="4080"/>
                  </a:lnTo>
                  <a:lnTo>
                    <a:pt x="3871" y="4075"/>
                  </a:lnTo>
                  <a:lnTo>
                    <a:pt x="3664" y="4059"/>
                  </a:lnTo>
                  <a:lnTo>
                    <a:pt x="3460" y="4033"/>
                  </a:lnTo>
                  <a:lnTo>
                    <a:pt x="3259" y="3997"/>
                  </a:lnTo>
                  <a:lnTo>
                    <a:pt x="3062" y="3951"/>
                  </a:lnTo>
                  <a:lnTo>
                    <a:pt x="2868" y="3896"/>
                  </a:lnTo>
                  <a:lnTo>
                    <a:pt x="2679" y="3832"/>
                  </a:lnTo>
                  <a:lnTo>
                    <a:pt x="2494" y="3759"/>
                  </a:lnTo>
                  <a:lnTo>
                    <a:pt x="2313" y="3677"/>
                  </a:lnTo>
                  <a:lnTo>
                    <a:pt x="2137" y="3586"/>
                  </a:lnTo>
                  <a:lnTo>
                    <a:pt x="1967" y="3488"/>
                  </a:lnTo>
                  <a:lnTo>
                    <a:pt x="1800" y="3382"/>
                  </a:lnTo>
                  <a:lnTo>
                    <a:pt x="1640" y="3268"/>
                  </a:lnTo>
                  <a:lnTo>
                    <a:pt x="1486" y="3148"/>
                  </a:lnTo>
                  <a:lnTo>
                    <a:pt x="1338" y="3019"/>
                  </a:lnTo>
                  <a:lnTo>
                    <a:pt x="1196" y="2884"/>
                  </a:lnTo>
                  <a:lnTo>
                    <a:pt x="1061" y="2742"/>
                  </a:lnTo>
                  <a:lnTo>
                    <a:pt x="933" y="2594"/>
                  </a:lnTo>
                  <a:lnTo>
                    <a:pt x="812" y="2440"/>
                  </a:lnTo>
                  <a:lnTo>
                    <a:pt x="698" y="2280"/>
                  </a:lnTo>
                  <a:lnTo>
                    <a:pt x="592" y="2114"/>
                  </a:lnTo>
                  <a:lnTo>
                    <a:pt x="493" y="1943"/>
                  </a:lnTo>
                  <a:lnTo>
                    <a:pt x="403" y="1768"/>
                  </a:lnTo>
                  <a:lnTo>
                    <a:pt x="321" y="1587"/>
                  </a:lnTo>
                  <a:lnTo>
                    <a:pt x="248" y="1401"/>
                  </a:lnTo>
                  <a:lnTo>
                    <a:pt x="184" y="1212"/>
                  </a:lnTo>
                  <a:lnTo>
                    <a:pt x="129" y="1019"/>
                  </a:lnTo>
                  <a:lnTo>
                    <a:pt x="83" y="821"/>
                  </a:lnTo>
                  <a:lnTo>
                    <a:pt x="47" y="620"/>
                  </a:lnTo>
                  <a:lnTo>
                    <a:pt x="21" y="416"/>
                  </a:lnTo>
                  <a:lnTo>
                    <a:pt x="5" y="209"/>
                  </a:lnTo>
                  <a:lnTo>
                    <a:pt x="0" y="0"/>
                  </a:lnTo>
                  <a:lnTo>
                    <a:pt x="2040" y="0"/>
                  </a:lnTo>
                  <a:lnTo>
                    <a:pt x="2043" y="104"/>
                  </a:lnTo>
                  <a:lnTo>
                    <a:pt x="2051" y="207"/>
                  </a:lnTo>
                  <a:lnTo>
                    <a:pt x="2064" y="309"/>
                  </a:lnTo>
                  <a:lnTo>
                    <a:pt x="2082" y="409"/>
                  </a:lnTo>
                  <a:lnTo>
                    <a:pt x="2105" y="507"/>
                  </a:lnTo>
                  <a:lnTo>
                    <a:pt x="2133" y="604"/>
                  </a:lnTo>
                  <a:lnTo>
                    <a:pt x="2164" y="699"/>
                  </a:lnTo>
                  <a:lnTo>
                    <a:pt x="2201" y="791"/>
                  </a:lnTo>
                  <a:lnTo>
                    <a:pt x="2243" y="881"/>
                  </a:lnTo>
                  <a:lnTo>
                    <a:pt x="2288" y="969"/>
                  </a:lnTo>
                  <a:lnTo>
                    <a:pt x="2337" y="1055"/>
                  </a:lnTo>
                  <a:lnTo>
                    <a:pt x="2391" y="1137"/>
                  </a:lnTo>
                  <a:lnTo>
                    <a:pt x="2448" y="1217"/>
                  </a:lnTo>
                  <a:lnTo>
                    <a:pt x="2508" y="1294"/>
                  </a:lnTo>
                  <a:lnTo>
                    <a:pt x="2572" y="1369"/>
                  </a:lnTo>
                  <a:lnTo>
                    <a:pt x="2641" y="1439"/>
                  </a:lnTo>
                  <a:lnTo>
                    <a:pt x="2711" y="1508"/>
                  </a:lnTo>
                  <a:lnTo>
                    <a:pt x="2786" y="1572"/>
                  </a:lnTo>
                  <a:lnTo>
                    <a:pt x="2863" y="1632"/>
                  </a:lnTo>
                  <a:lnTo>
                    <a:pt x="2943" y="1689"/>
                  </a:lnTo>
                  <a:lnTo>
                    <a:pt x="3025" y="1743"/>
                  </a:lnTo>
                  <a:lnTo>
                    <a:pt x="3111" y="1792"/>
                  </a:lnTo>
                  <a:lnTo>
                    <a:pt x="3199" y="1838"/>
                  </a:lnTo>
                  <a:lnTo>
                    <a:pt x="3290" y="1879"/>
                  </a:lnTo>
                  <a:lnTo>
                    <a:pt x="3381" y="1916"/>
                  </a:lnTo>
                  <a:lnTo>
                    <a:pt x="3476" y="1948"/>
                  </a:lnTo>
                  <a:lnTo>
                    <a:pt x="3573" y="1976"/>
                  </a:lnTo>
                  <a:lnTo>
                    <a:pt x="3671" y="1998"/>
                  </a:lnTo>
                  <a:lnTo>
                    <a:pt x="3771" y="2017"/>
                  </a:lnTo>
                  <a:lnTo>
                    <a:pt x="3873" y="2030"/>
                  </a:lnTo>
                  <a:lnTo>
                    <a:pt x="3976" y="2037"/>
                  </a:lnTo>
                  <a:lnTo>
                    <a:pt x="4080" y="2040"/>
                  </a:lnTo>
                  <a:lnTo>
                    <a:pt x="4186" y="2037"/>
                  </a:lnTo>
                  <a:lnTo>
                    <a:pt x="4289" y="2030"/>
                  </a:lnTo>
                  <a:lnTo>
                    <a:pt x="4392" y="2017"/>
                  </a:lnTo>
                  <a:lnTo>
                    <a:pt x="4492" y="1998"/>
                  </a:lnTo>
                  <a:lnTo>
                    <a:pt x="4591" y="1976"/>
                  </a:lnTo>
                  <a:lnTo>
                    <a:pt x="4688" y="1948"/>
                  </a:lnTo>
                  <a:lnTo>
                    <a:pt x="4784" y="1916"/>
                  </a:lnTo>
                  <a:lnTo>
                    <a:pt x="4876" y="1879"/>
                  </a:lnTo>
                  <a:lnTo>
                    <a:pt x="4966" y="1838"/>
                  </a:lnTo>
                  <a:lnTo>
                    <a:pt x="5054" y="1792"/>
                  </a:lnTo>
                  <a:lnTo>
                    <a:pt x="5140" y="1743"/>
                  </a:lnTo>
                  <a:lnTo>
                    <a:pt x="5222" y="1689"/>
                  </a:lnTo>
                  <a:lnTo>
                    <a:pt x="5303" y="1632"/>
                  </a:lnTo>
                  <a:lnTo>
                    <a:pt x="5379" y="1572"/>
                  </a:lnTo>
                  <a:lnTo>
                    <a:pt x="5454" y="1508"/>
                  </a:lnTo>
                  <a:lnTo>
                    <a:pt x="5524" y="1439"/>
                  </a:lnTo>
                  <a:lnTo>
                    <a:pt x="5592" y="1369"/>
                  </a:lnTo>
                  <a:lnTo>
                    <a:pt x="5656" y="1294"/>
                  </a:lnTo>
                  <a:lnTo>
                    <a:pt x="5716" y="1217"/>
                  </a:lnTo>
                  <a:lnTo>
                    <a:pt x="5773" y="1137"/>
                  </a:lnTo>
                  <a:lnTo>
                    <a:pt x="5826" y="1055"/>
                  </a:lnTo>
                  <a:lnTo>
                    <a:pt x="5875" y="969"/>
                  </a:lnTo>
                  <a:lnTo>
                    <a:pt x="5920" y="881"/>
                  </a:lnTo>
                  <a:lnTo>
                    <a:pt x="5961" y="791"/>
                  </a:lnTo>
                  <a:lnTo>
                    <a:pt x="5997" y="699"/>
                  </a:lnTo>
                  <a:lnTo>
                    <a:pt x="6029" y="604"/>
                  </a:lnTo>
                  <a:lnTo>
                    <a:pt x="6057" y="507"/>
                  </a:lnTo>
                  <a:lnTo>
                    <a:pt x="6079" y="409"/>
                  </a:lnTo>
                  <a:lnTo>
                    <a:pt x="6097" y="309"/>
                  </a:lnTo>
                  <a:lnTo>
                    <a:pt x="6110" y="207"/>
                  </a:lnTo>
                  <a:lnTo>
                    <a:pt x="6118" y="104"/>
                  </a:lnTo>
                  <a:lnTo>
                    <a:pt x="6120" y="0"/>
                  </a:lnTo>
                  <a:lnTo>
                    <a:pt x="8160" y="0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25"/>
            <p:cNvSpPr>
              <a:spLocks noChangeAspect="1"/>
            </p:cNvSpPr>
            <p:nvPr/>
          </p:nvSpPr>
          <p:spPr bwMode="auto">
            <a:xfrm>
              <a:off x="454" y="227"/>
              <a:ext cx="192" cy="192"/>
            </a:xfrm>
            <a:custGeom>
              <a:avLst/>
              <a:gdLst>
                <a:gd name="T0" fmla="*/ 2 w 8160"/>
                <a:gd name="T1" fmla="*/ 5 h 8160"/>
                <a:gd name="T2" fmla="*/ 0 w 8160"/>
                <a:gd name="T3" fmla="*/ 5 h 8160"/>
                <a:gd name="T4" fmla="*/ 5 w 8160"/>
                <a:gd name="T5" fmla="*/ 0 h 8160"/>
                <a:gd name="T6" fmla="*/ 5 w 8160"/>
                <a:gd name="T7" fmla="*/ 2 h 8160"/>
                <a:gd name="T8" fmla="*/ 2 w 8160"/>
                <a:gd name="T9" fmla="*/ 5 h 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" h="8160">
                  <a:moveTo>
                    <a:pt x="2878" y="8160"/>
                  </a:moveTo>
                  <a:lnTo>
                    <a:pt x="0" y="8160"/>
                  </a:lnTo>
                  <a:lnTo>
                    <a:pt x="8160" y="0"/>
                  </a:lnTo>
                  <a:lnTo>
                    <a:pt x="8160" y="2892"/>
                  </a:lnTo>
                  <a:lnTo>
                    <a:pt x="2878" y="8160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" name="bmkOffParent01"/>
          <p:cNvSpPr txBox="1">
            <a:spLocks noChangeArrowheads="1"/>
          </p:cNvSpPr>
          <p:nvPr/>
        </p:nvSpPr>
        <p:spPr bwMode="auto">
          <a:xfrm>
            <a:off x="1047750" y="284163"/>
            <a:ext cx="4098925" cy="301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2"/>
                </a:solidFill>
                <a:latin typeface="Arial" charset="0"/>
              </a:rPr>
              <a:t>AARHUS</a:t>
            </a:r>
          </a:p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2"/>
                </a:solidFill>
                <a:latin typeface="Arial" charset="0"/>
              </a:rPr>
              <a:t>UNIVERSITET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8" y="1187451"/>
            <a:ext cx="8564562" cy="405551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0384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086998"/>
      </p:ext>
    </p:extLst>
  </p:cSld>
  <p:clrMapOvr>
    <a:masterClrMapping/>
  </p:clrMapOvr>
  <p:transition>
    <p:wipe dir="d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Headline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287338" y="2278063"/>
            <a:ext cx="14033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8" y="1187451"/>
            <a:ext cx="8564562" cy="405551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38" y="2394909"/>
            <a:ext cx="8568000" cy="3526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4248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_Headline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287338" y="2278063"/>
            <a:ext cx="140335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87338" y="287338"/>
            <a:ext cx="590550" cy="295275"/>
            <a:chOff x="454" y="227"/>
            <a:chExt cx="384" cy="192"/>
          </a:xfrm>
          <a:solidFill>
            <a:schemeClr val="bg2"/>
          </a:solidFill>
        </p:grpSpPr>
        <p:sp>
          <p:nvSpPr>
            <p:cNvPr id="7" name="Freeform 24"/>
            <p:cNvSpPr>
              <a:spLocks noChangeAspect="1"/>
            </p:cNvSpPr>
            <p:nvPr/>
          </p:nvSpPr>
          <p:spPr bwMode="auto">
            <a:xfrm>
              <a:off x="646" y="323"/>
              <a:ext cx="192" cy="96"/>
            </a:xfrm>
            <a:custGeom>
              <a:avLst/>
              <a:gdLst>
                <a:gd name="T0" fmla="*/ 5 w 8160"/>
                <a:gd name="T1" fmla="*/ 0 h 4080"/>
                <a:gd name="T2" fmla="*/ 4 w 8160"/>
                <a:gd name="T3" fmla="*/ 1 h 4080"/>
                <a:gd name="T4" fmla="*/ 4 w 8160"/>
                <a:gd name="T5" fmla="*/ 1 h 4080"/>
                <a:gd name="T6" fmla="*/ 4 w 8160"/>
                <a:gd name="T7" fmla="*/ 1 h 4080"/>
                <a:gd name="T8" fmla="*/ 4 w 8160"/>
                <a:gd name="T9" fmla="*/ 1 h 4080"/>
                <a:gd name="T10" fmla="*/ 4 w 8160"/>
                <a:gd name="T11" fmla="*/ 2 h 4080"/>
                <a:gd name="T12" fmla="*/ 4 w 8160"/>
                <a:gd name="T13" fmla="*/ 2 h 4080"/>
                <a:gd name="T14" fmla="*/ 3 w 8160"/>
                <a:gd name="T15" fmla="*/ 2 h 4080"/>
                <a:gd name="T16" fmla="*/ 3 w 8160"/>
                <a:gd name="T17" fmla="*/ 2 h 4080"/>
                <a:gd name="T18" fmla="*/ 3 w 8160"/>
                <a:gd name="T19" fmla="*/ 2 h 4080"/>
                <a:gd name="T20" fmla="*/ 2 w 8160"/>
                <a:gd name="T21" fmla="*/ 2 h 4080"/>
                <a:gd name="T22" fmla="*/ 2 w 8160"/>
                <a:gd name="T23" fmla="*/ 2 h 4080"/>
                <a:gd name="T24" fmla="*/ 2 w 8160"/>
                <a:gd name="T25" fmla="*/ 2 h 4080"/>
                <a:gd name="T26" fmla="*/ 1 w 8160"/>
                <a:gd name="T27" fmla="*/ 2 h 4080"/>
                <a:gd name="T28" fmla="*/ 1 w 8160"/>
                <a:gd name="T29" fmla="*/ 2 h 4080"/>
                <a:gd name="T30" fmla="*/ 1 w 8160"/>
                <a:gd name="T31" fmla="*/ 2 h 4080"/>
                <a:gd name="T32" fmla="*/ 1 w 8160"/>
                <a:gd name="T33" fmla="*/ 1 h 4080"/>
                <a:gd name="T34" fmla="*/ 0 w 8160"/>
                <a:gd name="T35" fmla="*/ 1 h 4080"/>
                <a:gd name="T36" fmla="*/ 0 w 8160"/>
                <a:gd name="T37" fmla="*/ 1 h 4080"/>
                <a:gd name="T38" fmla="*/ 0 w 8160"/>
                <a:gd name="T39" fmla="*/ 1 h 4080"/>
                <a:gd name="T40" fmla="*/ 0 w 8160"/>
                <a:gd name="T41" fmla="*/ 0 h 4080"/>
                <a:gd name="T42" fmla="*/ 1 w 8160"/>
                <a:gd name="T43" fmla="*/ 0 h 4080"/>
                <a:gd name="T44" fmla="*/ 1 w 8160"/>
                <a:gd name="T45" fmla="*/ 0 h 4080"/>
                <a:gd name="T46" fmla="*/ 1 w 8160"/>
                <a:gd name="T47" fmla="*/ 0 h 4080"/>
                <a:gd name="T48" fmla="*/ 1 w 8160"/>
                <a:gd name="T49" fmla="*/ 0 h 4080"/>
                <a:gd name="T50" fmla="*/ 1 w 8160"/>
                <a:gd name="T51" fmla="*/ 1 h 4080"/>
                <a:gd name="T52" fmla="*/ 1 w 8160"/>
                <a:gd name="T53" fmla="*/ 1 h 4080"/>
                <a:gd name="T54" fmla="*/ 2 w 8160"/>
                <a:gd name="T55" fmla="*/ 1 h 4080"/>
                <a:gd name="T56" fmla="*/ 2 w 8160"/>
                <a:gd name="T57" fmla="*/ 1 h 4080"/>
                <a:gd name="T58" fmla="*/ 2 w 8160"/>
                <a:gd name="T59" fmla="*/ 1 h 4080"/>
                <a:gd name="T60" fmla="*/ 2 w 8160"/>
                <a:gd name="T61" fmla="*/ 1 h 4080"/>
                <a:gd name="T62" fmla="*/ 2 w 8160"/>
                <a:gd name="T63" fmla="*/ 1 h 4080"/>
                <a:gd name="T64" fmla="*/ 2 w 8160"/>
                <a:gd name="T65" fmla="*/ 1 h 4080"/>
                <a:gd name="T66" fmla="*/ 2 w 8160"/>
                <a:gd name="T67" fmla="*/ 1 h 4080"/>
                <a:gd name="T68" fmla="*/ 3 w 8160"/>
                <a:gd name="T69" fmla="*/ 1 h 4080"/>
                <a:gd name="T70" fmla="*/ 3 w 8160"/>
                <a:gd name="T71" fmla="*/ 1 h 4080"/>
                <a:gd name="T72" fmla="*/ 3 w 8160"/>
                <a:gd name="T73" fmla="*/ 1 h 4080"/>
                <a:gd name="T74" fmla="*/ 3 w 8160"/>
                <a:gd name="T75" fmla="*/ 1 h 4080"/>
                <a:gd name="T76" fmla="*/ 3 w 8160"/>
                <a:gd name="T77" fmla="*/ 1 h 4080"/>
                <a:gd name="T78" fmla="*/ 3 w 8160"/>
                <a:gd name="T79" fmla="*/ 1 h 4080"/>
                <a:gd name="T80" fmla="*/ 3 w 8160"/>
                <a:gd name="T81" fmla="*/ 0 h 4080"/>
                <a:gd name="T82" fmla="*/ 3 w 8160"/>
                <a:gd name="T83" fmla="*/ 0 h 4080"/>
                <a:gd name="T84" fmla="*/ 3 w 8160"/>
                <a:gd name="T85" fmla="*/ 0 h 40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60" h="4080">
                  <a:moveTo>
                    <a:pt x="8160" y="0"/>
                  </a:moveTo>
                  <a:lnTo>
                    <a:pt x="8155" y="209"/>
                  </a:lnTo>
                  <a:lnTo>
                    <a:pt x="8139" y="416"/>
                  </a:lnTo>
                  <a:lnTo>
                    <a:pt x="8113" y="620"/>
                  </a:lnTo>
                  <a:lnTo>
                    <a:pt x="8077" y="821"/>
                  </a:lnTo>
                  <a:lnTo>
                    <a:pt x="8033" y="1019"/>
                  </a:lnTo>
                  <a:lnTo>
                    <a:pt x="7977" y="1212"/>
                  </a:lnTo>
                  <a:lnTo>
                    <a:pt x="7913" y="1401"/>
                  </a:lnTo>
                  <a:lnTo>
                    <a:pt x="7841" y="1587"/>
                  </a:lnTo>
                  <a:lnTo>
                    <a:pt x="7759" y="1768"/>
                  </a:lnTo>
                  <a:lnTo>
                    <a:pt x="7669" y="1943"/>
                  </a:lnTo>
                  <a:lnTo>
                    <a:pt x="7571" y="2114"/>
                  </a:lnTo>
                  <a:lnTo>
                    <a:pt x="7465" y="2280"/>
                  </a:lnTo>
                  <a:lnTo>
                    <a:pt x="7352" y="2440"/>
                  </a:lnTo>
                  <a:lnTo>
                    <a:pt x="7231" y="2594"/>
                  </a:lnTo>
                  <a:lnTo>
                    <a:pt x="7103" y="2742"/>
                  </a:lnTo>
                  <a:lnTo>
                    <a:pt x="6968" y="2884"/>
                  </a:lnTo>
                  <a:lnTo>
                    <a:pt x="6827" y="3019"/>
                  </a:lnTo>
                  <a:lnTo>
                    <a:pt x="6679" y="3148"/>
                  </a:lnTo>
                  <a:lnTo>
                    <a:pt x="6525" y="3268"/>
                  </a:lnTo>
                  <a:lnTo>
                    <a:pt x="6365" y="3382"/>
                  </a:lnTo>
                  <a:lnTo>
                    <a:pt x="6200" y="3488"/>
                  </a:lnTo>
                  <a:lnTo>
                    <a:pt x="6028" y="3586"/>
                  </a:lnTo>
                  <a:lnTo>
                    <a:pt x="5853" y="3677"/>
                  </a:lnTo>
                  <a:lnTo>
                    <a:pt x="5671" y="3759"/>
                  </a:lnTo>
                  <a:lnTo>
                    <a:pt x="5487" y="3832"/>
                  </a:lnTo>
                  <a:lnTo>
                    <a:pt x="5297" y="3896"/>
                  </a:lnTo>
                  <a:lnTo>
                    <a:pt x="5103" y="3951"/>
                  </a:lnTo>
                  <a:lnTo>
                    <a:pt x="4905" y="3997"/>
                  </a:lnTo>
                  <a:lnTo>
                    <a:pt x="4703" y="4033"/>
                  </a:lnTo>
                  <a:lnTo>
                    <a:pt x="4499" y="4059"/>
                  </a:lnTo>
                  <a:lnTo>
                    <a:pt x="4291" y="4075"/>
                  </a:lnTo>
                  <a:lnTo>
                    <a:pt x="4080" y="4080"/>
                  </a:lnTo>
                  <a:lnTo>
                    <a:pt x="3871" y="4075"/>
                  </a:lnTo>
                  <a:lnTo>
                    <a:pt x="3664" y="4059"/>
                  </a:lnTo>
                  <a:lnTo>
                    <a:pt x="3460" y="4033"/>
                  </a:lnTo>
                  <a:lnTo>
                    <a:pt x="3259" y="3997"/>
                  </a:lnTo>
                  <a:lnTo>
                    <a:pt x="3062" y="3951"/>
                  </a:lnTo>
                  <a:lnTo>
                    <a:pt x="2868" y="3896"/>
                  </a:lnTo>
                  <a:lnTo>
                    <a:pt x="2679" y="3832"/>
                  </a:lnTo>
                  <a:lnTo>
                    <a:pt x="2494" y="3759"/>
                  </a:lnTo>
                  <a:lnTo>
                    <a:pt x="2313" y="3677"/>
                  </a:lnTo>
                  <a:lnTo>
                    <a:pt x="2137" y="3586"/>
                  </a:lnTo>
                  <a:lnTo>
                    <a:pt x="1967" y="3488"/>
                  </a:lnTo>
                  <a:lnTo>
                    <a:pt x="1800" y="3382"/>
                  </a:lnTo>
                  <a:lnTo>
                    <a:pt x="1640" y="3268"/>
                  </a:lnTo>
                  <a:lnTo>
                    <a:pt x="1486" y="3148"/>
                  </a:lnTo>
                  <a:lnTo>
                    <a:pt x="1338" y="3019"/>
                  </a:lnTo>
                  <a:lnTo>
                    <a:pt x="1196" y="2884"/>
                  </a:lnTo>
                  <a:lnTo>
                    <a:pt x="1061" y="2742"/>
                  </a:lnTo>
                  <a:lnTo>
                    <a:pt x="933" y="2594"/>
                  </a:lnTo>
                  <a:lnTo>
                    <a:pt x="812" y="2440"/>
                  </a:lnTo>
                  <a:lnTo>
                    <a:pt x="698" y="2280"/>
                  </a:lnTo>
                  <a:lnTo>
                    <a:pt x="592" y="2114"/>
                  </a:lnTo>
                  <a:lnTo>
                    <a:pt x="493" y="1943"/>
                  </a:lnTo>
                  <a:lnTo>
                    <a:pt x="403" y="1768"/>
                  </a:lnTo>
                  <a:lnTo>
                    <a:pt x="321" y="1587"/>
                  </a:lnTo>
                  <a:lnTo>
                    <a:pt x="248" y="1401"/>
                  </a:lnTo>
                  <a:lnTo>
                    <a:pt x="184" y="1212"/>
                  </a:lnTo>
                  <a:lnTo>
                    <a:pt x="129" y="1019"/>
                  </a:lnTo>
                  <a:lnTo>
                    <a:pt x="83" y="821"/>
                  </a:lnTo>
                  <a:lnTo>
                    <a:pt x="47" y="620"/>
                  </a:lnTo>
                  <a:lnTo>
                    <a:pt x="21" y="416"/>
                  </a:lnTo>
                  <a:lnTo>
                    <a:pt x="5" y="209"/>
                  </a:lnTo>
                  <a:lnTo>
                    <a:pt x="0" y="0"/>
                  </a:lnTo>
                  <a:lnTo>
                    <a:pt x="2040" y="0"/>
                  </a:lnTo>
                  <a:lnTo>
                    <a:pt x="2043" y="104"/>
                  </a:lnTo>
                  <a:lnTo>
                    <a:pt x="2051" y="207"/>
                  </a:lnTo>
                  <a:lnTo>
                    <a:pt x="2064" y="309"/>
                  </a:lnTo>
                  <a:lnTo>
                    <a:pt x="2082" y="409"/>
                  </a:lnTo>
                  <a:lnTo>
                    <a:pt x="2105" y="507"/>
                  </a:lnTo>
                  <a:lnTo>
                    <a:pt x="2133" y="604"/>
                  </a:lnTo>
                  <a:lnTo>
                    <a:pt x="2164" y="699"/>
                  </a:lnTo>
                  <a:lnTo>
                    <a:pt x="2201" y="791"/>
                  </a:lnTo>
                  <a:lnTo>
                    <a:pt x="2243" y="881"/>
                  </a:lnTo>
                  <a:lnTo>
                    <a:pt x="2288" y="969"/>
                  </a:lnTo>
                  <a:lnTo>
                    <a:pt x="2337" y="1055"/>
                  </a:lnTo>
                  <a:lnTo>
                    <a:pt x="2391" y="1137"/>
                  </a:lnTo>
                  <a:lnTo>
                    <a:pt x="2448" y="1217"/>
                  </a:lnTo>
                  <a:lnTo>
                    <a:pt x="2508" y="1294"/>
                  </a:lnTo>
                  <a:lnTo>
                    <a:pt x="2572" y="1369"/>
                  </a:lnTo>
                  <a:lnTo>
                    <a:pt x="2641" y="1439"/>
                  </a:lnTo>
                  <a:lnTo>
                    <a:pt x="2711" y="1508"/>
                  </a:lnTo>
                  <a:lnTo>
                    <a:pt x="2786" y="1572"/>
                  </a:lnTo>
                  <a:lnTo>
                    <a:pt x="2863" y="1632"/>
                  </a:lnTo>
                  <a:lnTo>
                    <a:pt x="2943" y="1689"/>
                  </a:lnTo>
                  <a:lnTo>
                    <a:pt x="3025" y="1743"/>
                  </a:lnTo>
                  <a:lnTo>
                    <a:pt x="3111" y="1792"/>
                  </a:lnTo>
                  <a:lnTo>
                    <a:pt x="3199" y="1838"/>
                  </a:lnTo>
                  <a:lnTo>
                    <a:pt x="3290" y="1879"/>
                  </a:lnTo>
                  <a:lnTo>
                    <a:pt x="3381" y="1916"/>
                  </a:lnTo>
                  <a:lnTo>
                    <a:pt x="3476" y="1948"/>
                  </a:lnTo>
                  <a:lnTo>
                    <a:pt x="3573" y="1976"/>
                  </a:lnTo>
                  <a:lnTo>
                    <a:pt x="3671" y="1998"/>
                  </a:lnTo>
                  <a:lnTo>
                    <a:pt x="3771" y="2017"/>
                  </a:lnTo>
                  <a:lnTo>
                    <a:pt x="3873" y="2030"/>
                  </a:lnTo>
                  <a:lnTo>
                    <a:pt x="3976" y="2037"/>
                  </a:lnTo>
                  <a:lnTo>
                    <a:pt x="4080" y="2040"/>
                  </a:lnTo>
                  <a:lnTo>
                    <a:pt x="4186" y="2037"/>
                  </a:lnTo>
                  <a:lnTo>
                    <a:pt x="4289" y="2030"/>
                  </a:lnTo>
                  <a:lnTo>
                    <a:pt x="4392" y="2017"/>
                  </a:lnTo>
                  <a:lnTo>
                    <a:pt x="4492" y="1998"/>
                  </a:lnTo>
                  <a:lnTo>
                    <a:pt x="4591" y="1976"/>
                  </a:lnTo>
                  <a:lnTo>
                    <a:pt x="4688" y="1948"/>
                  </a:lnTo>
                  <a:lnTo>
                    <a:pt x="4784" y="1916"/>
                  </a:lnTo>
                  <a:lnTo>
                    <a:pt x="4876" y="1879"/>
                  </a:lnTo>
                  <a:lnTo>
                    <a:pt x="4966" y="1838"/>
                  </a:lnTo>
                  <a:lnTo>
                    <a:pt x="5054" y="1792"/>
                  </a:lnTo>
                  <a:lnTo>
                    <a:pt x="5140" y="1743"/>
                  </a:lnTo>
                  <a:lnTo>
                    <a:pt x="5222" y="1689"/>
                  </a:lnTo>
                  <a:lnTo>
                    <a:pt x="5303" y="1632"/>
                  </a:lnTo>
                  <a:lnTo>
                    <a:pt x="5379" y="1572"/>
                  </a:lnTo>
                  <a:lnTo>
                    <a:pt x="5454" y="1508"/>
                  </a:lnTo>
                  <a:lnTo>
                    <a:pt x="5524" y="1439"/>
                  </a:lnTo>
                  <a:lnTo>
                    <a:pt x="5592" y="1369"/>
                  </a:lnTo>
                  <a:lnTo>
                    <a:pt x="5656" y="1294"/>
                  </a:lnTo>
                  <a:lnTo>
                    <a:pt x="5716" y="1217"/>
                  </a:lnTo>
                  <a:lnTo>
                    <a:pt x="5773" y="1137"/>
                  </a:lnTo>
                  <a:lnTo>
                    <a:pt x="5826" y="1055"/>
                  </a:lnTo>
                  <a:lnTo>
                    <a:pt x="5875" y="969"/>
                  </a:lnTo>
                  <a:lnTo>
                    <a:pt x="5920" y="881"/>
                  </a:lnTo>
                  <a:lnTo>
                    <a:pt x="5961" y="791"/>
                  </a:lnTo>
                  <a:lnTo>
                    <a:pt x="5997" y="699"/>
                  </a:lnTo>
                  <a:lnTo>
                    <a:pt x="6029" y="604"/>
                  </a:lnTo>
                  <a:lnTo>
                    <a:pt x="6057" y="507"/>
                  </a:lnTo>
                  <a:lnTo>
                    <a:pt x="6079" y="409"/>
                  </a:lnTo>
                  <a:lnTo>
                    <a:pt x="6097" y="309"/>
                  </a:lnTo>
                  <a:lnTo>
                    <a:pt x="6110" y="207"/>
                  </a:lnTo>
                  <a:lnTo>
                    <a:pt x="6118" y="104"/>
                  </a:lnTo>
                  <a:lnTo>
                    <a:pt x="6120" y="0"/>
                  </a:lnTo>
                  <a:lnTo>
                    <a:pt x="8160" y="0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25"/>
            <p:cNvSpPr>
              <a:spLocks noChangeAspect="1"/>
            </p:cNvSpPr>
            <p:nvPr/>
          </p:nvSpPr>
          <p:spPr bwMode="auto">
            <a:xfrm>
              <a:off x="454" y="227"/>
              <a:ext cx="192" cy="192"/>
            </a:xfrm>
            <a:custGeom>
              <a:avLst/>
              <a:gdLst>
                <a:gd name="T0" fmla="*/ 2 w 8160"/>
                <a:gd name="T1" fmla="*/ 5 h 8160"/>
                <a:gd name="T2" fmla="*/ 0 w 8160"/>
                <a:gd name="T3" fmla="*/ 5 h 8160"/>
                <a:gd name="T4" fmla="*/ 5 w 8160"/>
                <a:gd name="T5" fmla="*/ 0 h 8160"/>
                <a:gd name="T6" fmla="*/ 5 w 8160"/>
                <a:gd name="T7" fmla="*/ 2 h 8160"/>
                <a:gd name="T8" fmla="*/ 2 w 8160"/>
                <a:gd name="T9" fmla="*/ 5 h 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" h="8160">
                  <a:moveTo>
                    <a:pt x="2878" y="8160"/>
                  </a:moveTo>
                  <a:lnTo>
                    <a:pt x="0" y="8160"/>
                  </a:lnTo>
                  <a:lnTo>
                    <a:pt x="8160" y="0"/>
                  </a:lnTo>
                  <a:lnTo>
                    <a:pt x="8160" y="2892"/>
                  </a:lnTo>
                  <a:lnTo>
                    <a:pt x="2878" y="8160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" name="bmkOffParent01"/>
          <p:cNvSpPr txBox="1">
            <a:spLocks noChangeArrowheads="1"/>
          </p:cNvSpPr>
          <p:nvPr/>
        </p:nvSpPr>
        <p:spPr bwMode="auto">
          <a:xfrm>
            <a:off x="1047750" y="284163"/>
            <a:ext cx="4098925" cy="301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2"/>
                </a:solidFill>
                <a:latin typeface="Arial" charset="0"/>
              </a:rPr>
              <a:t>AARHUS</a:t>
            </a:r>
          </a:p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2"/>
                </a:solidFill>
                <a:latin typeface="Arial" charset="0"/>
              </a:rPr>
              <a:t>UNIVERSITET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981" y="836712"/>
            <a:ext cx="8564562" cy="405551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339" y="2395004"/>
            <a:ext cx="4205287" cy="35263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6" y="2395004"/>
            <a:ext cx="4206875" cy="35263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48788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 noChangeAspect="1"/>
          </p:cNvGrpSpPr>
          <p:nvPr/>
        </p:nvGrpSpPr>
        <p:grpSpPr bwMode="auto">
          <a:xfrm>
            <a:off x="287338" y="287338"/>
            <a:ext cx="590550" cy="295275"/>
            <a:chOff x="454" y="227"/>
            <a:chExt cx="384" cy="192"/>
          </a:xfrm>
          <a:solidFill>
            <a:schemeClr val="bg2"/>
          </a:solidFill>
        </p:grpSpPr>
        <p:sp>
          <p:nvSpPr>
            <p:cNvPr id="5" name="Freeform 24"/>
            <p:cNvSpPr>
              <a:spLocks noChangeAspect="1"/>
            </p:cNvSpPr>
            <p:nvPr/>
          </p:nvSpPr>
          <p:spPr bwMode="auto">
            <a:xfrm>
              <a:off x="646" y="323"/>
              <a:ext cx="192" cy="96"/>
            </a:xfrm>
            <a:custGeom>
              <a:avLst/>
              <a:gdLst>
                <a:gd name="T0" fmla="*/ 5 w 8160"/>
                <a:gd name="T1" fmla="*/ 0 h 4080"/>
                <a:gd name="T2" fmla="*/ 4 w 8160"/>
                <a:gd name="T3" fmla="*/ 1 h 4080"/>
                <a:gd name="T4" fmla="*/ 4 w 8160"/>
                <a:gd name="T5" fmla="*/ 1 h 4080"/>
                <a:gd name="T6" fmla="*/ 4 w 8160"/>
                <a:gd name="T7" fmla="*/ 1 h 4080"/>
                <a:gd name="T8" fmla="*/ 4 w 8160"/>
                <a:gd name="T9" fmla="*/ 1 h 4080"/>
                <a:gd name="T10" fmla="*/ 4 w 8160"/>
                <a:gd name="T11" fmla="*/ 2 h 4080"/>
                <a:gd name="T12" fmla="*/ 4 w 8160"/>
                <a:gd name="T13" fmla="*/ 2 h 4080"/>
                <a:gd name="T14" fmla="*/ 3 w 8160"/>
                <a:gd name="T15" fmla="*/ 2 h 4080"/>
                <a:gd name="T16" fmla="*/ 3 w 8160"/>
                <a:gd name="T17" fmla="*/ 2 h 4080"/>
                <a:gd name="T18" fmla="*/ 3 w 8160"/>
                <a:gd name="T19" fmla="*/ 2 h 4080"/>
                <a:gd name="T20" fmla="*/ 2 w 8160"/>
                <a:gd name="T21" fmla="*/ 2 h 4080"/>
                <a:gd name="T22" fmla="*/ 2 w 8160"/>
                <a:gd name="T23" fmla="*/ 2 h 4080"/>
                <a:gd name="T24" fmla="*/ 2 w 8160"/>
                <a:gd name="T25" fmla="*/ 2 h 4080"/>
                <a:gd name="T26" fmla="*/ 1 w 8160"/>
                <a:gd name="T27" fmla="*/ 2 h 4080"/>
                <a:gd name="T28" fmla="*/ 1 w 8160"/>
                <a:gd name="T29" fmla="*/ 2 h 4080"/>
                <a:gd name="T30" fmla="*/ 1 w 8160"/>
                <a:gd name="T31" fmla="*/ 2 h 4080"/>
                <a:gd name="T32" fmla="*/ 1 w 8160"/>
                <a:gd name="T33" fmla="*/ 1 h 4080"/>
                <a:gd name="T34" fmla="*/ 0 w 8160"/>
                <a:gd name="T35" fmla="*/ 1 h 4080"/>
                <a:gd name="T36" fmla="*/ 0 w 8160"/>
                <a:gd name="T37" fmla="*/ 1 h 4080"/>
                <a:gd name="T38" fmla="*/ 0 w 8160"/>
                <a:gd name="T39" fmla="*/ 1 h 4080"/>
                <a:gd name="T40" fmla="*/ 0 w 8160"/>
                <a:gd name="T41" fmla="*/ 0 h 4080"/>
                <a:gd name="T42" fmla="*/ 1 w 8160"/>
                <a:gd name="T43" fmla="*/ 0 h 4080"/>
                <a:gd name="T44" fmla="*/ 1 w 8160"/>
                <a:gd name="T45" fmla="*/ 0 h 4080"/>
                <a:gd name="T46" fmla="*/ 1 w 8160"/>
                <a:gd name="T47" fmla="*/ 0 h 4080"/>
                <a:gd name="T48" fmla="*/ 1 w 8160"/>
                <a:gd name="T49" fmla="*/ 0 h 4080"/>
                <a:gd name="T50" fmla="*/ 1 w 8160"/>
                <a:gd name="T51" fmla="*/ 1 h 4080"/>
                <a:gd name="T52" fmla="*/ 1 w 8160"/>
                <a:gd name="T53" fmla="*/ 1 h 4080"/>
                <a:gd name="T54" fmla="*/ 2 w 8160"/>
                <a:gd name="T55" fmla="*/ 1 h 4080"/>
                <a:gd name="T56" fmla="*/ 2 w 8160"/>
                <a:gd name="T57" fmla="*/ 1 h 4080"/>
                <a:gd name="T58" fmla="*/ 2 w 8160"/>
                <a:gd name="T59" fmla="*/ 1 h 4080"/>
                <a:gd name="T60" fmla="*/ 2 w 8160"/>
                <a:gd name="T61" fmla="*/ 1 h 4080"/>
                <a:gd name="T62" fmla="*/ 2 w 8160"/>
                <a:gd name="T63" fmla="*/ 1 h 4080"/>
                <a:gd name="T64" fmla="*/ 2 w 8160"/>
                <a:gd name="T65" fmla="*/ 1 h 4080"/>
                <a:gd name="T66" fmla="*/ 2 w 8160"/>
                <a:gd name="T67" fmla="*/ 1 h 4080"/>
                <a:gd name="T68" fmla="*/ 3 w 8160"/>
                <a:gd name="T69" fmla="*/ 1 h 4080"/>
                <a:gd name="T70" fmla="*/ 3 w 8160"/>
                <a:gd name="T71" fmla="*/ 1 h 4080"/>
                <a:gd name="T72" fmla="*/ 3 w 8160"/>
                <a:gd name="T73" fmla="*/ 1 h 4080"/>
                <a:gd name="T74" fmla="*/ 3 w 8160"/>
                <a:gd name="T75" fmla="*/ 1 h 4080"/>
                <a:gd name="T76" fmla="*/ 3 w 8160"/>
                <a:gd name="T77" fmla="*/ 1 h 4080"/>
                <a:gd name="T78" fmla="*/ 3 w 8160"/>
                <a:gd name="T79" fmla="*/ 1 h 4080"/>
                <a:gd name="T80" fmla="*/ 3 w 8160"/>
                <a:gd name="T81" fmla="*/ 0 h 4080"/>
                <a:gd name="T82" fmla="*/ 3 w 8160"/>
                <a:gd name="T83" fmla="*/ 0 h 4080"/>
                <a:gd name="T84" fmla="*/ 3 w 8160"/>
                <a:gd name="T85" fmla="*/ 0 h 40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60" h="4080">
                  <a:moveTo>
                    <a:pt x="8160" y="0"/>
                  </a:moveTo>
                  <a:lnTo>
                    <a:pt x="8155" y="209"/>
                  </a:lnTo>
                  <a:lnTo>
                    <a:pt x="8139" y="416"/>
                  </a:lnTo>
                  <a:lnTo>
                    <a:pt x="8113" y="620"/>
                  </a:lnTo>
                  <a:lnTo>
                    <a:pt x="8077" y="821"/>
                  </a:lnTo>
                  <a:lnTo>
                    <a:pt x="8033" y="1019"/>
                  </a:lnTo>
                  <a:lnTo>
                    <a:pt x="7977" y="1212"/>
                  </a:lnTo>
                  <a:lnTo>
                    <a:pt x="7913" y="1401"/>
                  </a:lnTo>
                  <a:lnTo>
                    <a:pt x="7841" y="1587"/>
                  </a:lnTo>
                  <a:lnTo>
                    <a:pt x="7759" y="1768"/>
                  </a:lnTo>
                  <a:lnTo>
                    <a:pt x="7669" y="1943"/>
                  </a:lnTo>
                  <a:lnTo>
                    <a:pt x="7571" y="2114"/>
                  </a:lnTo>
                  <a:lnTo>
                    <a:pt x="7465" y="2280"/>
                  </a:lnTo>
                  <a:lnTo>
                    <a:pt x="7352" y="2440"/>
                  </a:lnTo>
                  <a:lnTo>
                    <a:pt x="7231" y="2594"/>
                  </a:lnTo>
                  <a:lnTo>
                    <a:pt x="7103" y="2742"/>
                  </a:lnTo>
                  <a:lnTo>
                    <a:pt x="6968" y="2884"/>
                  </a:lnTo>
                  <a:lnTo>
                    <a:pt x="6827" y="3019"/>
                  </a:lnTo>
                  <a:lnTo>
                    <a:pt x="6679" y="3148"/>
                  </a:lnTo>
                  <a:lnTo>
                    <a:pt x="6525" y="3268"/>
                  </a:lnTo>
                  <a:lnTo>
                    <a:pt x="6365" y="3382"/>
                  </a:lnTo>
                  <a:lnTo>
                    <a:pt x="6200" y="3488"/>
                  </a:lnTo>
                  <a:lnTo>
                    <a:pt x="6028" y="3586"/>
                  </a:lnTo>
                  <a:lnTo>
                    <a:pt x="5853" y="3677"/>
                  </a:lnTo>
                  <a:lnTo>
                    <a:pt x="5671" y="3759"/>
                  </a:lnTo>
                  <a:lnTo>
                    <a:pt x="5487" y="3832"/>
                  </a:lnTo>
                  <a:lnTo>
                    <a:pt x="5297" y="3896"/>
                  </a:lnTo>
                  <a:lnTo>
                    <a:pt x="5103" y="3951"/>
                  </a:lnTo>
                  <a:lnTo>
                    <a:pt x="4905" y="3997"/>
                  </a:lnTo>
                  <a:lnTo>
                    <a:pt x="4703" y="4033"/>
                  </a:lnTo>
                  <a:lnTo>
                    <a:pt x="4499" y="4059"/>
                  </a:lnTo>
                  <a:lnTo>
                    <a:pt x="4291" y="4075"/>
                  </a:lnTo>
                  <a:lnTo>
                    <a:pt x="4080" y="4080"/>
                  </a:lnTo>
                  <a:lnTo>
                    <a:pt x="3871" y="4075"/>
                  </a:lnTo>
                  <a:lnTo>
                    <a:pt x="3664" y="4059"/>
                  </a:lnTo>
                  <a:lnTo>
                    <a:pt x="3460" y="4033"/>
                  </a:lnTo>
                  <a:lnTo>
                    <a:pt x="3259" y="3997"/>
                  </a:lnTo>
                  <a:lnTo>
                    <a:pt x="3062" y="3951"/>
                  </a:lnTo>
                  <a:lnTo>
                    <a:pt x="2868" y="3896"/>
                  </a:lnTo>
                  <a:lnTo>
                    <a:pt x="2679" y="3832"/>
                  </a:lnTo>
                  <a:lnTo>
                    <a:pt x="2494" y="3759"/>
                  </a:lnTo>
                  <a:lnTo>
                    <a:pt x="2313" y="3677"/>
                  </a:lnTo>
                  <a:lnTo>
                    <a:pt x="2137" y="3586"/>
                  </a:lnTo>
                  <a:lnTo>
                    <a:pt x="1967" y="3488"/>
                  </a:lnTo>
                  <a:lnTo>
                    <a:pt x="1800" y="3382"/>
                  </a:lnTo>
                  <a:lnTo>
                    <a:pt x="1640" y="3268"/>
                  </a:lnTo>
                  <a:lnTo>
                    <a:pt x="1486" y="3148"/>
                  </a:lnTo>
                  <a:lnTo>
                    <a:pt x="1338" y="3019"/>
                  </a:lnTo>
                  <a:lnTo>
                    <a:pt x="1196" y="2884"/>
                  </a:lnTo>
                  <a:lnTo>
                    <a:pt x="1061" y="2742"/>
                  </a:lnTo>
                  <a:lnTo>
                    <a:pt x="933" y="2594"/>
                  </a:lnTo>
                  <a:lnTo>
                    <a:pt x="812" y="2440"/>
                  </a:lnTo>
                  <a:lnTo>
                    <a:pt x="698" y="2280"/>
                  </a:lnTo>
                  <a:lnTo>
                    <a:pt x="592" y="2114"/>
                  </a:lnTo>
                  <a:lnTo>
                    <a:pt x="493" y="1943"/>
                  </a:lnTo>
                  <a:lnTo>
                    <a:pt x="403" y="1768"/>
                  </a:lnTo>
                  <a:lnTo>
                    <a:pt x="321" y="1587"/>
                  </a:lnTo>
                  <a:lnTo>
                    <a:pt x="248" y="1401"/>
                  </a:lnTo>
                  <a:lnTo>
                    <a:pt x="184" y="1212"/>
                  </a:lnTo>
                  <a:lnTo>
                    <a:pt x="129" y="1019"/>
                  </a:lnTo>
                  <a:lnTo>
                    <a:pt x="83" y="821"/>
                  </a:lnTo>
                  <a:lnTo>
                    <a:pt x="47" y="620"/>
                  </a:lnTo>
                  <a:lnTo>
                    <a:pt x="21" y="416"/>
                  </a:lnTo>
                  <a:lnTo>
                    <a:pt x="5" y="209"/>
                  </a:lnTo>
                  <a:lnTo>
                    <a:pt x="0" y="0"/>
                  </a:lnTo>
                  <a:lnTo>
                    <a:pt x="2040" y="0"/>
                  </a:lnTo>
                  <a:lnTo>
                    <a:pt x="2043" y="104"/>
                  </a:lnTo>
                  <a:lnTo>
                    <a:pt x="2051" y="207"/>
                  </a:lnTo>
                  <a:lnTo>
                    <a:pt x="2064" y="309"/>
                  </a:lnTo>
                  <a:lnTo>
                    <a:pt x="2082" y="409"/>
                  </a:lnTo>
                  <a:lnTo>
                    <a:pt x="2105" y="507"/>
                  </a:lnTo>
                  <a:lnTo>
                    <a:pt x="2133" y="604"/>
                  </a:lnTo>
                  <a:lnTo>
                    <a:pt x="2164" y="699"/>
                  </a:lnTo>
                  <a:lnTo>
                    <a:pt x="2201" y="791"/>
                  </a:lnTo>
                  <a:lnTo>
                    <a:pt x="2243" y="881"/>
                  </a:lnTo>
                  <a:lnTo>
                    <a:pt x="2288" y="969"/>
                  </a:lnTo>
                  <a:lnTo>
                    <a:pt x="2337" y="1055"/>
                  </a:lnTo>
                  <a:lnTo>
                    <a:pt x="2391" y="1137"/>
                  </a:lnTo>
                  <a:lnTo>
                    <a:pt x="2448" y="1217"/>
                  </a:lnTo>
                  <a:lnTo>
                    <a:pt x="2508" y="1294"/>
                  </a:lnTo>
                  <a:lnTo>
                    <a:pt x="2572" y="1369"/>
                  </a:lnTo>
                  <a:lnTo>
                    <a:pt x="2641" y="1439"/>
                  </a:lnTo>
                  <a:lnTo>
                    <a:pt x="2711" y="1508"/>
                  </a:lnTo>
                  <a:lnTo>
                    <a:pt x="2786" y="1572"/>
                  </a:lnTo>
                  <a:lnTo>
                    <a:pt x="2863" y="1632"/>
                  </a:lnTo>
                  <a:lnTo>
                    <a:pt x="2943" y="1689"/>
                  </a:lnTo>
                  <a:lnTo>
                    <a:pt x="3025" y="1743"/>
                  </a:lnTo>
                  <a:lnTo>
                    <a:pt x="3111" y="1792"/>
                  </a:lnTo>
                  <a:lnTo>
                    <a:pt x="3199" y="1838"/>
                  </a:lnTo>
                  <a:lnTo>
                    <a:pt x="3290" y="1879"/>
                  </a:lnTo>
                  <a:lnTo>
                    <a:pt x="3381" y="1916"/>
                  </a:lnTo>
                  <a:lnTo>
                    <a:pt x="3476" y="1948"/>
                  </a:lnTo>
                  <a:lnTo>
                    <a:pt x="3573" y="1976"/>
                  </a:lnTo>
                  <a:lnTo>
                    <a:pt x="3671" y="1998"/>
                  </a:lnTo>
                  <a:lnTo>
                    <a:pt x="3771" y="2017"/>
                  </a:lnTo>
                  <a:lnTo>
                    <a:pt x="3873" y="2030"/>
                  </a:lnTo>
                  <a:lnTo>
                    <a:pt x="3976" y="2037"/>
                  </a:lnTo>
                  <a:lnTo>
                    <a:pt x="4080" y="2040"/>
                  </a:lnTo>
                  <a:lnTo>
                    <a:pt x="4186" y="2037"/>
                  </a:lnTo>
                  <a:lnTo>
                    <a:pt x="4289" y="2030"/>
                  </a:lnTo>
                  <a:lnTo>
                    <a:pt x="4392" y="2017"/>
                  </a:lnTo>
                  <a:lnTo>
                    <a:pt x="4492" y="1998"/>
                  </a:lnTo>
                  <a:lnTo>
                    <a:pt x="4591" y="1976"/>
                  </a:lnTo>
                  <a:lnTo>
                    <a:pt x="4688" y="1948"/>
                  </a:lnTo>
                  <a:lnTo>
                    <a:pt x="4784" y="1916"/>
                  </a:lnTo>
                  <a:lnTo>
                    <a:pt x="4876" y="1879"/>
                  </a:lnTo>
                  <a:lnTo>
                    <a:pt x="4966" y="1838"/>
                  </a:lnTo>
                  <a:lnTo>
                    <a:pt x="5054" y="1792"/>
                  </a:lnTo>
                  <a:lnTo>
                    <a:pt x="5140" y="1743"/>
                  </a:lnTo>
                  <a:lnTo>
                    <a:pt x="5222" y="1689"/>
                  </a:lnTo>
                  <a:lnTo>
                    <a:pt x="5303" y="1632"/>
                  </a:lnTo>
                  <a:lnTo>
                    <a:pt x="5379" y="1572"/>
                  </a:lnTo>
                  <a:lnTo>
                    <a:pt x="5454" y="1508"/>
                  </a:lnTo>
                  <a:lnTo>
                    <a:pt x="5524" y="1439"/>
                  </a:lnTo>
                  <a:lnTo>
                    <a:pt x="5592" y="1369"/>
                  </a:lnTo>
                  <a:lnTo>
                    <a:pt x="5656" y="1294"/>
                  </a:lnTo>
                  <a:lnTo>
                    <a:pt x="5716" y="1217"/>
                  </a:lnTo>
                  <a:lnTo>
                    <a:pt x="5773" y="1137"/>
                  </a:lnTo>
                  <a:lnTo>
                    <a:pt x="5826" y="1055"/>
                  </a:lnTo>
                  <a:lnTo>
                    <a:pt x="5875" y="969"/>
                  </a:lnTo>
                  <a:lnTo>
                    <a:pt x="5920" y="881"/>
                  </a:lnTo>
                  <a:lnTo>
                    <a:pt x="5961" y="791"/>
                  </a:lnTo>
                  <a:lnTo>
                    <a:pt x="5997" y="699"/>
                  </a:lnTo>
                  <a:lnTo>
                    <a:pt x="6029" y="604"/>
                  </a:lnTo>
                  <a:lnTo>
                    <a:pt x="6057" y="507"/>
                  </a:lnTo>
                  <a:lnTo>
                    <a:pt x="6079" y="409"/>
                  </a:lnTo>
                  <a:lnTo>
                    <a:pt x="6097" y="309"/>
                  </a:lnTo>
                  <a:lnTo>
                    <a:pt x="6110" y="207"/>
                  </a:lnTo>
                  <a:lnTo>
                    <a:pt x="6118" y="104"/>
                  </a:lnTo>
                  <a:lnTo>
                    <a:pt x="6120" y="0"/>
                  </a:lnTo>
                  <a:lnTo>
                    <a:pt x="8160" y="0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25"/>
            <p:cNvSpPr>
              <a:spLocks noChangeAspect="1"/>
            </p:cNvSpPr>
            <p:nvPr/>
          </p:nvSpPr>
          <p:spPr bwMode="auto">
            <a:xfrm>
              <a:off x="454" y="227"/>
              <a:ext cx="192" cy="192"/>
            </a:xfrm>
            <a:custGeom>
              <a:avLst/>
              <a:gdLst>
                <a:gd name="T0" fmla="*/ 2 w 8160"/>
                <a:gd name="T1" fmla="*/ 5 h 8160"/>
                <a:gd name="T2" fmla="*/ 0 w 8160"/>
                <a:gd name="T3" fmla="*/ 5 h 8160"/>
                <a:gd name="T4" fmla="*/ 5 w 8160"/>
                <a:gd name="T5" fmla="*/ 0 h 8160"/>
                <a:gd name="T6" fmla="*/ 5 w 8160"/>
                <a:gd name="T7" fmla="*/ 2 h 8160"/>
                <a:gd name="T8" fmla="*/ 2 w 8160"/>
                <a:gd name="T9" fmla="*/ 5 h 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" h="8160">
                  <a:moveTo>
                    <a:pt x="2878" y="8160"/>
                  </a:moveTo>
                  <a:lnTo>
                    <a:pt x="0" y="8160"/>
                  </a:lnTo>
                  <a:lnTo>
                    <a:pt x="8160" y="0"/>
                  </a:lnTo>
                  <a:lnTo>
                    <a:pt x="8160" y="2892"/>
                  </a:lnTo>
                  <a:lnTo>
                    <a:pt x="2878" y="8160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bmkOffParent01"/>
          <p:cNvSpPr txBox="1">
            <a:spLocks noChangeArrowheads="1"/>
          </p:cNvSpPr>
          <p:nvPr/>
        </p:nvSpPr>
        <p:spPr bwMode="auto">
          <a:xfrm>
            <a:off x="1047750" y="284163"/>
            <a:ext cx="4098925" cy="301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2"/>
                </a:solidFill>
                <a:latin typeface="Arial" charset="0"/>
              </a:rPr>
              <a:t>AARHUS</a:t>
            </a:r>
          </a:p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2"/>
                </a:solidFill>
                <a:latin typeface="Arial" charset="0"/>
              </a:rPr>
              <a:t>UNIVERSITET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3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78981" y="836712"/>
            <a:ext cx="8564562" cy="405551"/>
          </a:xfrm>
        </p:spPr>
        <p:txBody>
          <a:bodyPr>
            <a:spAutoFit/>
          </a:bodyPr>
          <a:lstStyle/>
          <a:p>
            <a:r>
              <a:rPr lang="en-US" smtClean="0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46960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 noChangeAspect="1"/>
          </p:cNvGrpSpPr>
          <p:nvPr/>
        </p:nvGrpSpPr>
        <p:grpSpPr bwMode="auto">
          <a:xfrm>
            <a:off x="287338" y="287338"/>
            <a:ext cx="590550" cy="295275"/>
            <a:chOff x="454" y="227"/>
            <a:chExt cx="384" cy="192"/>
          </a:xfrm>
          <a:solidFill>
            <a:schemeClr val="bg2"/>
          </a:solidFill>
        </p:grpSpPr>
        <p:sp>
          <p:nvSpPr>
            <p:cNvPr id="5" name="Freeform 24"/>
            <p:cNvSpPr>
              <a:spLocks noChangeAspect="1"/>
            </p:cNvSpPr>
            <p:nvPr/>
          </p:nvSpPr>
          <p:spPr bwMode="auto">
            <a:xfrm>
              <a:off x="646" y="323"/>
              <a:ext cx="192" cy="96"/>
            </a:xfrm>
            <a:custGeom>
              <a:avLst/>
              <a:gdLst>
                <a:gd name="T0" fmla="*/ 5 w 8160"/>
                <a:gd name="T1" fmla="*/ 0 h 4080"/>
                <a:gd name="T2" fmla="*/ 4 w 8160"/>
                <a:gd name="T3" fmla="*/ 1 h 4080"/>
                <a:gd name="T4" fmla="*/ 4 w 8160"/>
                <a:gd name="T5" fmla="*/ 1 h 4080"/>
                <a:gd name="T6" fmla="*/ 4 w 8160"/>
                <a:gd name="T7" fmla="*/ 1 h 4080"/>
                <a:gd name="T8" fmla="*/ 4 w 8160"/>
                <a:gd name="T9" fmla="*/ 1 h 4080"/>
                <a:gd name="T10" fmla="*/ 4 w 8160"/>
                <a:gd name="T11" fmla="*/ 2 h 4080"/>
                <a:gd name="T12" fmla="*/ 4 w 8160"/>
                <a:gd name="T13" fmla="*/ 2 h 4080"/>
                <a:gd name="T14" fmla="*/ 3 w 8160"/>
                <a:gd name="T15" fmla="*/ 2 h 4080"/>
                <a:gd name="T16" fmla="*/ 3 w 8160"/>
                <a:gd name="T17" fmla="*/ 2 h 4080"/>
                <a:gd name="T18" fmla="*/ 3 w 8160"/>
                <a:gd name="T19" fmla="*/ 2 h 4080"/>
                <a:gd name="T20" fmla="*/ 2 w 8160"/>
                <a:gd name="T21" fmla="*/ 2 h 4080"/>
                <a:gd name="T22" fmla="*/ 2 w 8160"/>
                <a:gd name="T23" fmla="*/ 2 h 4080"/>
                <a:gd name="T24" fmla="*/ 2 w 8160"/>
                <a:gd name="T25" fmla="*/ 2 h 4080"/>
                <a:gd name="T26" fmla="*/ 1 w 8160"/>
                <a:gd name="T27" fmla="*/ 2 h 4080"/>
                <a:gd name="T28" fmla="*/ 1 w 8160"/>
                <a:gd name="T29" fmla="*/ 2 h 4080"/>
                <a:gd name="T30" fmla="*/ 1 w 8160"/>
                <a:gd name="T31" fmla="*/ 2 h 4080"/>
                <a:gd name="T32" fmla="*/ 1 w 8160"/>
                <a:gd name="T33" fmla="*/ 1 h 4080"/>
                <a:gd name="T34" fmla="*/ 0 w 8160"/>
                <a:gd name="T35" fmla="*/ 1 h 4080"/>
                <a:gd name="T36" fmla="*/ 0 w 8160"/>
                <a:gd name="T37" fmla="*/ 1 h 4080"/>
                <a:gd name="T38" fmla="*/ 0 w 8160"/>
                <a:gd name="T39" fmla="*/ 1 h 4080"/>
                <a:gd name="T40" fmla="*/ 0 w 8160"/>
                <a:gd name="T41" fmla="*/ 0 h 4080"/>
                <a:gd name="T42" fmla="*/ 1 w 8160"/>
                <a:gd name="T43" fmla="*/ 0 h 4080"/>
                <a:gd name="T44" fmla="*/ 1 w 8160"/>
                <a:gd name="T45" fmla="*/ 0 h 4080"/>
                <a:gd name="T46" fmla="*/ 1 w 8160"/>
                <a:gd name="T47" fmla="*/ 0 h 4080"/>
                <a:gd name="T48" fmla="*/ 1 w 8160"/>
                <a:gd name="T49" fmla="*/ 0 h 4080"/>
                <a:gd name="T50" fmla="*/ 1 w 8160"/>
                <a:gd name="T51" fmla="*/ 1 h 4080"/>
                <a:gd name="T52" fmla="*/ 1 w 8160"/>
                <a:gd name="T53" fmla="*/ 1 h 4080"/>
                <a:gd name="T54" fmla="*/ 2 w 8160"/>
                <a:gd name="T55" fmla="*/ 1 h 4080"/>
                <a:gd name="T56" fmla="*/ 2 w 8160"/>
                <a:gd name="T57" fmla="*/ 1 h 4080"/>
                <a:gd name="T58" fmla="*/ 2 w 8160"/>
                <a:gd name="T59" fmla="*/ 1 h 4080"/>
                <a:gd name="T60" fmla="*/ 2 w 8160"/>
                <a:gd name="T61" fmla="*/ 1 h 4080"/>
                <a:gd name="T62" fmla="*/ 2 w 8160"/>
                <a:gd name="T63" fmla="*/ 1 h 4080"/>
                <a:gd name="T64" fmla="*/ 2 w 8160"/>
                <a:gd name="T65" fmla="*/ 1 h 4080"/>
                <a:gd name="T66" fmla="*/ 2 w 8160"/>
                <a:gd name="T67" fmla="*/ 1 h 4080"/>
                <a:gd name="T68" fmla="*/ 3 w 8160"/>
                <a:gd name="T69" fmla="*/ 1 h 4080"/>
                <a:gd name="T70" fmla="*/ 3 w 8160"/>
                <a:gd name="T71" fmla="*/ 1 h 4080"/>
                <a:gd name="T72" fmla="*/ 3 w 8160"/>
                <a:gd name="T73" fmla="*/ 1 h 4080"/>
                <a:gd name="T74" fmla="*/ 3 w 8160"/>
                <a:gd name="T75" fmla="*/ 1 h 4080"/>
                <a:gd name="T76" fmla="*/ 3 w 8160"/>
                <a:gd name="T77" fmla="*/ 1 h 4080"/>
                <a:gd name="T78" fmla="*/ 3 w 8160"/>
                <a:gd name="T79" fmla="*/ 1 h 4080"/>
                <a:gd name="T80" fmla="*/ 3 w 8160"/>
                <a:gd name="T81" fmla="*/ 0 h 4080"/>
                <a:gd name="T82" fmla="*/ 3 w 8160"/>
                <a:gd name="T83" fmla="*/ 0 h 4080"/>
                <a:gd name="T84" fmla="*/ 3 w 8160"/>
                <a:gd name="T85" fmla="*/ 0 h 40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60" h="4080">
                  <a:moveTo>
                    <a:pt x="8160" y="0"/>
                  </a:moveTo>
                  <a:lnTo>
                    <a:pt x="8155" y="209"/>
                  </a:lnTo>
                  <a:lnTo>
                    <a:pt x="8139" y="416"/>
                  </a:lnTo>
                  <a:lnTo>
                    <a:pt x="8113" y="620"/>
                  </a:lnTo>
                  <a:lnTo>
                    <a:pt x="8077" y="821"/>
                  </a:lnTo>
                  <a:lnTo>
                    <a:pt x="8033" y="1019"/>
                  </a:lnTo>
                  <a:lnTo>
                    <a:pt x="7977" y="1212"/>
                  </a:lnTo>
                  <a:lnTo>
                    <a:pt x="7913" y="1401"/>
                  </a:lnTo>
                  <a:lnTo>
                    <a:pt x="7841" y="1587"/>
                  </a:lnTo>
                  <a:lnTo>
                    <a:pt x="7759" y="1768"/>
                  </a:lnTo>
                  <a:lnTo>
                    <a:pt x="7669" y="1943"/>
                  </a:lnTo>
                  <a:lnTo>
                    <a:pt x="7571" y="2114"/>
                  </a:lnTo>
                  <a:lnTo>
                    <a:pt x="7465" y="2280"/>
                  </a:lnTo>
                  <a:lnTo>
                    <a:pt x="7352" y="2440"/>
                  </a:lnTo>
                  <a:lnTo>
                    <a:pt x="7231" y="2594"/>
                  </a:lnTo>
                  <a:lnTo>
                    <a:pt x="7103" y="2742"/>
                  </a:lnTo>
                  <a:lnTo>
                    <a:pt x="6968" y="2884"/>
                  </a:lnTo>
                  <a:lnTo>
                    <a:pt x="6827" y="3019"/>
                  </a:lnTo>
                  <a:lnTo>
                    <a:pt x="6679" y="3148"/>
                  </a:lnTo>
                  <a:lnTo>
                    <a:pt x="6525" y="3268"/>
                  </a:lnTo>
                  <a:lnTo>
                    <a:pt x="6365" y="3382"/>
                  </a:lnTo>
                  <a:lnTo>
                    <a:pt x="6200" y="3488"/>
                  </a:lnTo>
                  <a:lnTo>
                    <a:pt x="6028" y="3586"/>
                  </a:lnTo>
                  <a:lnTo>
                    <a:pt x="5853" y="3677"/>
                  </a:lnTo>
                  <a:lnTo>
                    <a:pt x="5671" y="3759"/>
                  </a:lnTo>
                  <a:lnTo>
                    <a:pt x="5487" y="3832"/>
                  </a:lnTo>
                  <a:lnTo>
                    <a:pt x="5297" y="3896"/>
                  </a:lnTo>
                  <a:lnTo>
                    <a:pt x="5103" y="3951"/>
                  </a:lnTo>
                  <a:lnTo>
                    <a:pt x="4905" y="3997"/>
                  </a:lnTo>
                  <a:lnTo>
                    <a:pt x="4703" y="4033"/>
                  </a:lnTo>
                  <a:lnTo>
                    <a:pt x="4499" y="4059"/>
                  </a:lnTo>
                  <a:lnTo>
                    <a:pt x="4291" y="4075"/>
                  </a:lnTo>
                  <a:lnTo>
                    <a:pt x="4080" y="4080"/>
                  </a:lnTo>
                  <a:lnTo>
                    <a:pt x="3871" y="4075"/>
                  </a:lnTo>
                  <a:lnTo>
                    <a:pt x="3664" y="4059"/>
                  </a:lnTo>
                  <a:lnTo>
                    <a:pt x="3460" y="4033"/>
                  </a:lnTo>
                  <a:lnTo>
                    <a:pt x="3259" y="3997"/>
                  </a:lnTo>
                  <a:lnTo>
                    <a:pt x="3062" y="3951"/>
                  </a:lnTo>
                  <a:lnTo>
                    <a:pt x="2868" y="3896"/>
                  </a:lnTo>
                  <a:lnTo>
                    <a:pt x="2679" y="3832"/>
                  </a:lnTo>
                  <a:lnTo>
                    <a:pt x="2494" y="3759"/>
                  </a:lnTo>
                  <a:lnTo>
                    <a:pt x="2313" y="3677"/>
                  </a:lnTo>
                  <a:lnTo>
                    <a:pt x="2137" y="3586"/>
                  </a:lnTo>
                  <a:lnTo>
                    <a:pt x="1967" y="3488"/>
                  </a:lnTo>
                  <a:lnTo>
                    <a:pt x="1800" y="3382"/>
                  </a:lnTo>
                  <a:lnTo>
                    <a:pt x="1640" y="3268"/>
                  </a:lnTo>
                  <a:lnTo>
                    <a:pt x="1486" y="3148"/>
                  </a:lnTo>
                  <a:lnTo>
                    <a:pt x="1338" y="3019"/>
                  </a:lnTo>
                  <a:lnTo>
                    <a:pt x="1196" y="2884"/>
                  </a:lnTo>
                  <a:lnTo>
                    <a:pt x="1061" y="2742"/>
                  </a:lnTo>
                  <a:lnTo>
                    <a:pt x="933" y="2594"/>
                  </a:lnTo>
                  <a:lnTo>
                    <a:pt x="812" y="2440"/>
                  </a:lnTo>
                  <a:lnTo>
                    <a:pt x="698" y="2280"/>
                  </a:lnTo>
                  <a:lnTo>
                    <a:pt x="592" y="2114"/>
                  </a:lnTo>
                  <a:lnTo>
                    <a:pt x="493" y="1943"/>
                  </a:lnTo>
                  <a:lnTo>
                    <a:pt x="403" y="1768"/>
                  </a:lnTo>
                  <a:lnTo>
                    <a:pt x="321" y="1587"/>
                  </a:lnTo>
                  <a:lnTo>
                    <a:pt x="248" y="1401"/>
                  </a:lnTo>
                  <a:lnTo>
                    <a:pt x="184" y="1212"/>
                  </a:lnTo>
                  <a:lnTo>
                    <a:pt x="129" y="1019"/>
                  </a:lnTo>
                  <a:lnTo>
                    <a:pt x="83" y="821"/>
                  </a:lnTo>
                  <a:lnTo>
                    <a:pt x="47" y="620"/>
                  </a:lnTo>
                  <a:lnTo>
                    <a:pt x="21" y="416"/>
                  </a:lnTo>
                  <a:lnTo>
                    <a:pt x="5" y="209"/>
                  </a:lnTo>
                  <a:lnTo>
                    <a:pt x="0" y="0"/>
                  </a:lnTo>
                  <a:lnTo>
                    <a:pt x="2040" y="0"/>
                  </a:lnTo>
                  <a:lnTo>
                    <a:pt x="2043" y="104"/>
                  </a:lnTo>
                  <a:lnTo>
                    <a:pt x="2051" y="207"/>
                  </a:lnTo>
                  <a:lnTo>
                    <a:pt x="2064" y="309"/>
                  </a:lnTo>
                  <a:lnTo>
                    <a:pt x="2082" y="409"/>
                  </a:lnTo>
                  <a:lnTo>
                    <a:pt x="2105" y="507"/>
                  </a:lnTo>
                  <a:lnTo>
                    <a:pt x="2133" y="604"/>
                  </a:lnTo>
                  <a:lnTo>
                    <a:pt x="2164" y="699"/>
                  </a:lnTo>
                  <a:lnTo>
                    <a:pt x="2201" y="791"/>
                  </a:lnTo>
                  <a:lnTo>
                    <a:pt x="2243" y="881"/>
                  </a:lnTo>
                  <a:lnTo>
                    <a:pt x="2288" y="969"/>
                  </a:lnTo>
                  <a:lnTo>
                    <a:pt x="2337" y="1055"/>
                  </a:lnTo>
                  <a:lnTo>
                    <a:pt x="2391" y="1137"/>
                  </a:lnTo>
                  <a:lnTo>
                    <a:pt x="2448" y="1217"/>
                  </a:lnTo>
                  <a:lnTo>
                    <a:pt x="2508" y="1294"/>
                  </a:lnTo>
                  <a:lnTo>
                    <a:pt x="2572" y="1369"/>
                  </a:lnTo>
                  <a:lnTo>
                    <a:pt x="2641" y="1439"/>
                  </a:lnTo>
                  <a:lnTo>
                    <a:pt x="2711" y="1508"/>
                  </a:lnTo>
                  <a:lnTo>
                    <a:pt x="2786" y="1572"/>
                  </a:lnTo>
                  <a:lnTo>
                    <a:pt x="2863" y="1632"/>
                  </a:lnTo>
                  <a:lnTo>
                    <a:pt x="2943" y="1689"/>
                  </a:lnTo>
                  <a:lnTo>
                    <a:pt x="3025" y="1743"/>
                  </a:lnTo>
                  <a:lnTo>
                    <a:pt x="3111" y="1792"/>
                  </a:lnTo>
                  <a:lnTo>
                    <a:pt x="3199" y="1838"/>
                  </a:lnTo>
                  <a:lnTo>
                    <a:pt x="3290" y="1879"/>
                  </a:lnTo>
                  <a:lnTo>
                    <a:pt x="3381" y="1916"/>
                  </a:lnTo>
                  <a:lnTo>
                    <a:pt x="3476" y="1948"/>
                  </a:lnTo>
                  <a:lnTo>
                    <a:pt x="3573" y="1976"/>
                  </a:lnTo>
                  <a:lnTo>
                    <a:pt x="3671" y="1998"/>
                  </a:lnTo>
                  <a:lnTo>
                    <a:pt x="3771" y="2017"/>
                  </a:lnTo>
                  <a:lnTo>
                    <a:pt x="3873" y="2030"/>
                  </a:lnTo>
                  <a:lnTo>
                    <a:pt x="3976" y="2037"/>
                  </a:lnTo>
                  <a:lnTo>
                    <a:pt x="4080" y="2040"/>
                  </a:lnTo>
                  <a:lnTo>
                    <a:pt x="4186" y="2037"/>
                  </a:lnTo>
                  <a:lnTo>
                    <a:pt x="4289" y="2030"/>
                  </a:lnTo>
                  <a:lnTo>
                    <a:pt x="4392" y="2017"/>
                  </a:lnTo>
                  <a:lnTo>
                    <a:pt x="4492" y="1998"/>
                  </a:lnTo>
                  <a:lnTo>
                    <a:pt x="4591" y="1976"/>
                  </a:lnTo>
                  <a:lnTo>
                    <a:pt x="4688" y="1948"/>
                  </a:lnTo>
                  <a:lnTo>
                    <a:pt x="4784" y="1916"/>
                  </a:lnTo>
                  <a:lnTo>
                    <a:pt x="4876" y="1879"/>
                  </a:lnTo>
                  <a:lnTo>
                    <a:pt x="4966" y="1838"/>
                  </a:lnTo>
                  <a:lnTo>
                    <a:pt x="5054" y="1792"/>
                  </a:lnTo>
                  <a:lnTo>
                    <a:pt x="5140" y="1743"/>
                  </a:lnTo>
                  <a:lnTo>
                    <a:pt x="5222" y="1689"/>
                  </a:lnTo>
                  <a:lnTo>
                    <a:pt x="5303" y="1632"/>
                  </a:lnTo>
                  <a:lnTo>
                    <a:pt x="5379" y="1572"/>
                  </a:lnTo>
                  <a:lnTo>
                    <a:pt x="5454" y="1508"/>
                  </a:lnTo>
                  <a:lnTo>
                    <a:pt x="5524" y="1439"/>
                  </a:lnTo>
                  <a:lnTo>
                    <a:pt x="5592" y="1369"/>
                  </a:lnTo>
                  <a:lnTo>
                    <a:pt x="5656" y="1294"/>
                  </a:lnTo>
                  <a:lnTo>
                    <a:pt x="5716" y="1217"/>
                  </a:lnTo>
                  <a:lnTo>
                    <a:pt x="5773" y="1137"/>
                  </a:lnTo>
                  <a:lnTo>
                    <a:pt x="5826" y="1055"/>
                  </a:lnTo>
                  <a:lnTo>
                    <a:pt x="5875" y="969"/>
                  </a:lnTo>
                  <a:lnTo>
                    <a:pt x="5920" y="881"/>
                  </a:lnTo>
                  <a:lnTo>
                    <a:pt x="5961" y="791"/>
                  </a:lnTo>
                  <a:lnTo>
                    <a:pt x="5997" y="699"/>
                  </a:lnTo>
                  <a:lnTo>
                    <a:pt x="6029" y="604"/>
                  </a:lnTo>
                  <a:lnTo>
                    <a:pt x="6057" y="507"/>
                  </a:lnTo>
                  <a:lnTo>
                    <a:pt x="6079" y="409"/>
                  </a:lnTo>
                  <a:lnTo>
                    <a:pt x="6097" y="309"/>
                  </a:lnTo>
                  <a:lnTo>
                    <a:pt x="6110" y="207"/>
                  </a:lnTo>
                  <a:lnTo>
                    <a:pt x="6118" y="104"/>
                  </a:lnTo>
                  <a:lnTo>
                    <a:pt x="6120" y="0"/>
                  </a:lnTo>
                  <a:lnTo>
                    <a:pt x="8160" y="0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25"/>
            <p:cNvSpPr>
              <a:spLocks noChangeAspect="1"/>
            </p:cNvSpPr>
            <p:nvPr/>
          </p:nvSpPr>
          <p:spPr bwMode="auto">
            <a:xfrm>
              <a:off x="454" y="227"/>
              <a:ext cx="192" cy="192"/>
            </a:xfrm>
            <a:custGeom>
              <a:avLst/>
              <a:gdLst>
                <a:gd name="T0" fmla="*/ 2 w 8160"/>
                <a:gd name="T1" fmla="*/ 5 h 8160"/>
                <a:gd name="T2" fmla="*/ 0 w 8160"/>
                <a:gd name="T3" fmla="*/ 5 h 8160"/>
                <a:gd name="T4" fmla="*/ 5 w 8160"/>
                <a:gd name="T5" fmla="*/ 0 h 8160"/>
                <a:gd name="T6" fmla="*/ 5 w 8160"/>
                <a:gd name="T7" fmla="*/ 2 h 8160"/>
                <a:gd name="T8" fmla="*/ 2 w 8160"/>
                <a:gd name="T9" fmla="*/ 5 h 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" h="8160">
                  <a:moveTo>
                    <a:pt x="2878" y="8160"/>
                  </a:moveTo>
                  <a:lnTo>
                    <a:pt x="0" y="8160"/>
                  </a:lnTo>
                  <a:lnTo>
                    <a:pt x="8160" y="0"/>
                  </a:lnTo>
                  <a:lnTo>
                    <a:pt x="8160" y="2892"/>
                  </a:lnTo>
                  <a:lnTo>
                    <a:pt x="2878" y="8160"/>
                  </a:lnTo>
                  <a:close/>
                </a:path>
              </a:pathLst>
            </a:custGeom>
            <a:grpFill/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bmkOffParent01"/>
          <p:cNvSpPr txBox="1">
            <a:spLocks noChangeArrowheads="1"/>
          </p:cNvSpPr>
          <p:nvPr/>
        </p:nvSpPr>
        <p:spPr bwMode="auto">
          <a:xfrm>
            <a:off x="1047750" y="284163"/>
            <a:ext cx="4098925" cy="301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2"/>
                </a:solidFill>
                <a:latin typeface="Arial" charset="0"/>
              </a:rPr>
              <a:t>AARHUS</a:t>
            </a:r>
          </a:p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2"/>
                </a:solidFill>
                <a:latin typeface="Arial" charset="0"/>
              </a:rPr>
              <a:t>UNIVERSITET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93035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726" indent="0">
              <a:buNone/>
              <a:defRPr sz="2500"/>
            </a:lvl2pPr>
            <a:lvl3pPr marL="829452" indent="0">
              <a:buNone/>
              <a:defRPr sz="2200"/>
            </a:lvl3pPr>
            <a:lvl4pPr marL="1244178" indent="0">
              <a:buNone/>
              <a:defRPr sz="1800"/>
            </a:lvl4pPr>
            <a:lvl5pPr marL="1658904" indent="0">
              <a:buNone/>
              <a:defRPr sz="1800"/>
            </a:lvl5pPr>
            <a:lvl6pPr marL="2073631" indent="0">
              <a:buNone/>
              <a:defRPr sz="1800"/>
            </a:lvl6pPr>
            <a:lvl7pPr marL="2488357" indent="0">
              <a:buNone/>
              <a:defRPr sz="1800"/>
            </a:lvl7pPr>
            <a:lvl8pPr marL="2903083" indent="0">
              <a:buNone/>
              <a:defRPr sz="1800"/>
            </a:lvl8pPr>
            <a:lvl9pPr marL="3317809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57667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bmkFldPresentationTitle04"/>
          <p:cNvSpPr>
            <a:spLocks noGrp="1" noChangeArrowheads="1"/>
          </p:cNvSpPr>
          <p:nvPr>
            <p:ph type="title"/>
          </p:nvPr>
        </p:nvSpPr>
        <p:spPr bwMode="auto">
          <a:xfrm>
            <a:off x="287338" y="1187451"/>
            <a:ext cx="85645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smtClean="0"/>
              <a:t>Titel på præsentation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39" y="1916113"/>
            <a:ext cx="8567737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 smtClean="0"/>
              <a:t>Click to edit Master text styles</a:t>
            </a:r>
          </a:p>
          <a:p>
            <a:pPr lvl="1"/>
            <a:r>
              <a:rPr lang="en-US" altLang="da-DK" smtClean="0"/>
              <a:t>Second level</a:t>
            </a:r>
          </a:p>
          <a:p>
            <a:pPr lvl="2"/>
            <a:r>
              <a:rPr lang="en-US" altLang="da-DK" smtClean="0"/>
              <a:t>Third level</a:t>
            </a:r>
          </a:p>
          <a:p>
            <a:pPr lvl="3"/>
            <a:r>
              <a:rPr lang="en-US" altLang="da-DK" smtClean="0"/>
              <a:t>Fourth level</a:t>
            </a:r>
          </a:p>
          <a:p>
            <a:pPr lvl="4"/>
            <a:r>
              <a:rPr lang="en-US" altLang="da-DK" smtClean="0"/>
              <a:t>Fifth level</a:t>
            </a:r>
            <a:endParaRPr lang="da-DK" altLang="da-DK" smtClean="0"/>
          </a:p>
        </p:txBody>
      </p:sp>
      <p:sp>
        <p:nvSpPr>
          <p:cNvPr id="10" name="bmkFldPresentationTitle03"/>
          <p:cNvSpPr txBox="1">
            <a:spLocks noChangeArrowheads="1"/>
          </p:cNvSpPr>
          <p:nvPr/>
        </p:nvSpPr>
        <p:spPr bwMode="auto">
          <a:xfrm>
            <a:off x="4533900" y="6323014"/>
            <a:ext cx="2698750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ts val="1200"/>
              </a:lnSpc>
              <a:buFont typeface="AU Passata" pitchFamily="34" charset="0"/>
              <a:buNone/>
              <a:defRPr/>
            </a:pPr>
            <a:endParaRPr lang="en-US" sz="1100" cap="all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1" name="bmkADName03"/>
          <p:cNvSpPr txBox="1">
            <a:spLocks noChangeArrowheads="1"/>
          </p:cNvSpPr>
          <p:nvPr/>
        </p:nvSpPr>
        <p:spPr bwMode="auto">
          <a:xfrm>
            <a:off x="4535488" y="6499225"/>
            <a:ext cx="2698750" cy="144463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ts val="1200"/>
              </a:lnSpc>
              <a:buFont typeface="AU Passata" pitchFamily="34" charset="0"/>
              <a:buNone/>
              <a:defRPr/>
            </a:pPr>
            <a:endParaRPr lang="en-US" sz="1100" cap="all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2" name="bmkFldDate"/>
          <p:cNvSpPr txBox="1">
            <a:spLocks noChangeArrowheads="1"/>
          </p:cNvSpPr>
          <p:nvPr/>
        </p:nvSpPr>
        <p:spPr bwMode="auto">
          <a:xfrm>
            <a:off x="7413626" y="6324601"/>
            <a:ext cx="1439863" cy="144463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ts val="1200"/>
              </a:lnSpc>
              <a:buFont typeface="AU Passata" pitchFamily="34" charset="0"/>
              <a:buNone/>
              <a:defRPr/>
            </a:pPr>
            <a:endParaRPr lang="da-DK" sz="1100" cap="all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31" name="bmkSekundærtLogo02"/>
          <p:cNvSpPr>
            <a:spLocks noChangeArrowheads="1"/>
          </p:cNvSpPr>
          <p:nvPr/>
        </p:nvSpPr>
        <p:spPr bwMode="auto">
          <a:xfrm>
            <a:off x="293688" y="6174349"/>
            <a:ext cx="584200" cy="55768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solidFill>
              <a:schemeClr val="bg1"/>
            </a:solidFill>
            <a:miter lim="800000"/>
            <a:headEnd/>
            <a:tailEnd/>
          </a:ln>
        </p:spPr>
        <p:txBody>
          <a:bodyPr lIns="91430" tIns="45715" rIns="91430" bIns="45715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599"/>
              </a:lnSpc>
              <a:buFont typeface="AU Passata"/>
              <a:buNone/>
              <a:defRPr/>
            </a:pPr>
            <a:endParaRPr lang="da-DK" altLang="da-DK" smtClean="0"/>
          </a:p>
        </p:txBody>
      </p:sp>
      <p:grpSp>
        <p:nvGrpSpPr>
          <p:cNvPr id="1032" name="Group 21"/>
          <p:cNvGrpSpPr>
            <a:grpSpLocks noChangeAspect="1"/>
          </p:cNvGrpSpPr>
          <p:nvPr/>
        </p:nvGrpSpPr>
        <p:grpSpPr bwMode="auto">
          <a:xfrm>
            <a:off x="287338" y="287338"/>
            <a:ext cx="590550" cy="295275"/>
            <a:chOff x="454" y="227"/>
            <a:chExt cx="384" cy="192"/>
          </a:xfrm>
        </p:grpSpPr>
        <p:sp>
          <p:nvSpPr>
            <p:cNvPr id="1034" name="Freeform 22"/>
            <p:cNvSpPr>
              <a:spLocks noChangeAspect="1"/>
            </p:cNvSpPr>
            <p:nvPr/>
          </p:nvSpPr>
          <p:spPr bwMode="auto">
            <a:xfrm>
              <a:off x="646" y="323"/>
              <a:ext cx="192" cy="96"/>
            </a:xfrm>
            <a:custGeom>
              <a:avLst/>
              <a:gdLst>
                <a:gd name="T0" fmla="*/ 0 w 8160"/>
                <a:gd name="T1" fmla="*/ 0 h 4080"/>
                <a:gd name="T2" fmla="*/ 0 w 8160"/>
                <a:gd name="T3" fmla="*/ 0 h 4080"/>
                <a:gd name="T4" fmla="*/ 0 w 8160"/>
                <a:gd name="T5" fmla="*/ 0 h 4080"/>
                <a:gd name="T6" fmla="*/ 0 w 8160"/>
                <a:gd name="T7" fmla="*/ 0 h 4080"/>
                <a:gd name="T8" fmla="*/ 0 w 8160"/>
                <a:gd name="T9" fmla="*/ 0 h 4080"/>
                <a:gd name="T10" fmla="*/ 0 w 8160"/>
                <a:gd name="T11" fmla="*/ 0 h 4080"/>
                <a:gd name="T12" fmla="*/ 0 w 8160"/>
                <a:gd name="T13" fmla="*/ 0 h 4080"/>
                <a:gd name="T14" fmla="*/ 0 w 8160"/>
                <a:gd name="T15" fmla="*/ 0 h 4080"/>
                <a:gd name="T16" fmla="*/ 0 w 8160"/>
                <a:gd name="T17" fmla="*/ 0 h 4080"/>
                <a:gd name="T18" fmla="*/ 0 w 8160"/>
                <a:gd name="T19" fmla="*/ 0 h 4080"/>
                <a:gd name="T20" fmla="*/ 0 w 8160"/>
                <a:gd name="T21" fmla="*/ 0 h 4080"/>
                <a:gd name="T22" fmla="*/ 0 w 8160"/>
                <a:gd name="T23" fmla="*/ 0 h 4080"/>
                <a:gd name="T24" fmla="*/ 0 w 8160"/>
                <a:gd name="T25" fmla="*/ 0 h 4080"/>
                <a:gd name="T26" fmla="*/ 0 w 8160"/>
                <a:gd name="T27" fmla="*/ 0 h 4080"/>
                <a:gd name="T28" fmla="*/ 0 w 8160"/>
                <a:gd name="T29" fmla="*/ 0 h 4080"/>
                <a:gd name="T30" fmla="*/ 0 w 8160"/>
                <a:gd name="T31" fmla="*/ 0 h 4080"/>
                <a:gd name="T32" fmla="*/ 0 w 8160"/>
                <a:gd name="T33" fmla="*/ 0 h 4080"/>
                <a:gd name="T34" fmla="*/ 0 w 8160"/>
                <a:gd name="T35" fmla="*/ 0 h 4080"/>
                <a:gd name="T36" fmla="*/ 0 w 8160"/>
                <a:gd name="T37" fmla="*/ 0 h 4080"/>
                <a:gd name="T38" fmla="*/ 0 w 8160"/>
                <a:gd name="T39" fmla="*/ 0 h 4080"/>
                <a:gd name="T40" fmla="*/ 0 w 8160"/>
                <a:gd name="T41" fmla="*/ 0 h 4080"/>
                <a:gd name="T42" fmla="*/ 0 w 8160"/>
                <a:gd name="T43" fmla="*/ 0 h 4080"/>
                <a:gd name="T44" fmla="*/ 0 w 8160"/>
                <a:gd name="T45" fmla="*/ 0 h 4080"/>
                <a:gd name="T46" fmla="*/ 0 w 8160"/>
                <a:gd name="T47" fmla="*/ 0 h 4080"/>
                <a:gd name="T48" fmla="*/ 0 w 8160"/>
                <a:gd name="T49" fmla="*/ 0 h 4080"/>
                <a:gd name="T50" fmla="*/ 0 w 8160"/>
                <a:gd name="T51" fmla="*/ 0 h 4080"/>
                <a:gd name="T52" fmla="*/ 0 w 8160"/>
                <a:gd name="T53" fmla="*/ 0 h 4080"/>
                <a:gd name="T54" fmla="*/ 0 w 8160"/>
                <a:gd name="T55" fmla="*/ 0 h 4080"/>
                <a:gd name="T56" fmla="*/ 0 w 8160"/>
                <a:gd name="T57" fmla="*/ 0 h 4080"/>
                <a:gd name="T58" fmla="*/ 0 w 8160"/>
                <a:gd name="T59" fmla="*/ 0 h 4080"/>
                <a:gd name="T60" fmla="*/ 0 w 8160"/>
                <a:gd name="T61" fmla="*/ 0 h 4080"/>
                <a:gd name="T62" fmla="*/ 0 w 8160"/>
                <a:gd name="T63" fmla="*/ 0 h 4080"/>
                <a:gd name="T64" fmla="*/ 0 w 8160"/>
                <a:gd name="T65" fmla="*/ 0 h 4080"/>
                <a:gd name="T66" fmla="*/ 0 w 8160"/>
                <a:gd name="T67" fmla="*/ 0 h 4080"/>
                <a:gd name="T68" fmla="*/ 0 w 8160"/>
                <a:gd name="T69" fmla="*/ 0 h 4080"/>
                <a:gd name="T70" fmla="*/ 0 w 8160"/>
                <a:gd name="T71" fmla="*/ 0 h 4080"/>
                <a:gd name="T72" fmla="*/ 0 w 8160"/>
                <a:gd name="T73" fmla="*/ 0 h 4080"/>
                <a:gd name="T74" fmla="*/ 0 w 8160"/>
                <a:gd name="T75" fmla="*/ 0 h 4080"/>
                <a:gd name="T76" fmla="*/ 0 w 8160"/>
                <a:gd name="T77" fmla="*/ 0 h 4080"/>
                <a:gd name="T78" fmla="*/ 0 w 8160"/>
                <a:gd name="T79" fmla="*/ 0 h 4080"/>
                <a:gd name="T80" fmla="*/ 0 w 8160"/>
                <a:gd name="T81" fmla="*/ 0 h 4080"/>
                <a:gd name="T82" fmla="*/ 0 w 8160"/>
                <a:gd name="T83" fmla="*/ 0 h 4080"/>
                <a:gd name="T84" fmla="*/ 0 w 8160"/>
                <a:gd name="T85" fmla="*/ 0 h 40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8160" h="4080">
                  <a:moveTo>
                    <a:pt x="8160" y="0"/>
                  </a:moveTo>
                  <a:lnTo>
                    <a:pt x="8155" y="209"/>
                  </a:lnTo>
                  <a:lnTo>
                    <a:pt x="8139" y="416"/>
                  </a:lnTo>
                  <a:lnTo>
                    <a:pt x="8113" y="620"/>
                  </a:lnTo>
                  <a:lnTo>
                    <a:pt x="8077" y="821"/>
                  </a:lnTo>
                  <a:lnTo>
                    <a:pt x="8033" y="1019"/>
                  </a:lnTo>
                  <a:lnTo>
                    <a:pt x="7977" y="1212"/>
                  </a:lnTo>
                  <a:lnTo>
                    <a:pt x="7913" y="1401"/>
                  </a:lnTo>
                  <a:lnTo>
                    <a:pt x="7841" y="1587"/>
                  </a:lnTo>
                  <a:lnTo>
                    <a:pt x="7759" y="1768"/>
                  </a:lnTo>
                  <a:lnTo>
                    <a:pt x="7669" y="1943"/>
                  </a:lnTo>
                  <a:lnTo>
                    <a:pt x="7571" y="2114"/>
                  </a:lnTo>
                  <a:lnTo>
                    <a:pt x="7465" y="2280"/>
                  </a:lnTo>
                  <a:lnTo>
                    <a:pt x="7352" y="2440"/>
                  </a:lnTo>
                  <a:lnTo>
                    <a:pt x="7231" y="2594"/>
                  </a:lnTo>
                  <a:lnTo>
                    <a:pt x="7103" y="2742"/>
                  </a:lnTo>
                  <a:lnTo>
                    <a:pt x="6968" y="2884"/>
                  </a:lnTo>
                  <a:lnTo>
                    <a:pt x="6827" y="3019"/>
                  </a:lnTo>
                  <a:lnTo>
                    <a:pt x="6679" y="3148"/>
                  </a:lnTo>
                  <a:lnTo>
                    <a:pt x="6525" y="3268"/>
                  </a:lnTo>
                  <a:lnTo>
                    <a:pt x="6365" y="3382"/>
                  </a:lnTo>
                  <a:lnTo>
                    <a:pt x="6200" y="3488"/>
                  </a:lnTo>
                  <a:lnTo>
                    <a:pt x="6028" y="3586"/>
                  </a:lnTo>
                  <a:lnTo>
                    <a:pt x="5853" y="3677"/>
                  </a:lnTo>
                  <a:lnTo>
                    <a:pt x="5671" y="3759"/>
                  </a:lnTo>
                  <a:lnTo>
                    <a:pt x="5487" y="3832"/>
                  </a:lnTo>
                  <a:lnTo>
                    <a:pt x="5297" y="3896"/>
                  </a:lnTo>
                  <a:lnTo>
                    <a:pt x="5103" y="3951"/>
                  </a:lnTo>
                  <a:lnTo>
                    <a:pt x="4905" y="3997"/>
                  </a:lnTo>
                  <a:lnTo>
                    <a:pt x="4703" y="4033"/>
                  </a:lnTo>
                  <a:lnTo>
                    <a:pt x="4499" y="4059"/>
                  </a:lnTo>
                  <a:lnTo>
                    <a:pt x="4291" y="4075"/>
                  </a:lnTo>
                  <a:lnTo>
                    <a:pt x="4080" y="4080"/>
                  </a:lnTo>
                  <a:lnTo>
                    <a:pt x="3871" y="4075"/>
                  </a:lnTo>
                  <a:lnTo>
                    <a:pt x="3664" y="4059"/>
                  </a:lnTo>
                  <a:lnTo>
                    <a:pt x="3460" y="4033"/>
                  </a:lnTo>
                  <a:lnTo>
                    <a:pt x="3259" y="3997"/>
                  </a:lnTo>
                  <a:lnTo>
                    <a:pt x="3062" y="3951"/>
                  </a:lnTo>
                  <a:lnTo>
                    <a:pt x="2868" y="3896"/>
                  </a:lnTo>
                  <a:lnTo>
                    <a:pt x="2679" y="3832"/>
                  </a:lnTo>
                  <a:lnTo>
                    <a:pt x="2494" y="3759"/>
                  </a:lnTo>
                  <a:lnTo>
                    <a:pt x="2313" y="3677"/>
                  </a:lnTo>
                  <a:lnTo>
                    <a:pt x="2137" y="3586"/>
                  </a:lnTo>
                  <a:lnTo>
                    <a:pt x="1967" y="3488"/>
                  </a:lnTo>
                  <a:lnTo>
                    <a:pt x="1800" y="3382"/>
                  </a:lnTo>
                  <a:lnTo>
                    <a:pt x="1640" y="3268"/>
                  </a:lnTo>
                  <a:lnTo>
                    <a:pt x="1486" y="3148"/>
                  </a:lnTo>
                  <a:lnTo>
                    <a:pt x="1338" y="3019"/>
                  </a:lnTo>
                  <a:lnTo>
                    <a:pt x="1196" y="2884"/>
                  </a:lnTo>
                  <a:lnTo>
                    <a:pt x="1061" y="2742"/>
                  </a:lnTo>
                  <a:lnTo>
                    <a:pt x="933" y="2594"/>
                  </a:lnTo>
                  <a:lnTo>
                    <a:pt x="812" y="2440"/>
                  </a:lnTo>
                  <a:lnTo>
                    <a:pt x="698" y="2280"/>
                  </a:lnTo>
                  <a:lnTo>
                    <a:pt x="592" y="2114"/>
                  </a:lnTo>
                  <a:lnTo>
                    <a:pt x="493" y="1943"/>
                  </a:lnTo>
                  <a:lnTo>
                    <a:pt x="403" y="1768"/>
                  </a:lnTo>
                  <a:lnTo>
                    <a:pt x="321" y="1587"/>
                  </a:lnTo>
                  <a:lnTo>
                    <a:pt x="248" y="1401"/>
                  </a:lnTo>
                  <a:lnTo>
                    <a:pt x="184" y="1212"/>
                  </a:lnTo>
                  <a:lnTo>
                    <a:pt x="129" y="1019"/>
                  </a:lnTo>
                  <a:lnTo>
                    <a:pt x="83" y="821"/>
                  </a:lnTo>
                  <a:lnTo>
                    <a:pt x="47" y="620"/>
                  </a:lnTo>
                  <a:lnTo>
                    <a:pt x="21" y="416"/>
                  </a:lnTo>
                  <a:lnTo>
                    <a:pt x="5" y="209"/>
                  </a:lnTo>
                  <a:lnTo>
                    <a:pt x="0" y="0"/>
                  </a:lnTo>
                  <a:lnTo>
                    <a:pt x="2040" y="0"/>
                  </a:lnTo>
                  <a:lnTo>
                    <a:pt x="2043" y="104"/>
                  </a:lnTo>
                  <a:lnTo>
                    <a:pt x="2051" y="207"/>
                  </a:lnTo>
                  <a:lnTo>
                    <a:pt x="2064" y="309"/>
                  </a:lnTo>
                  <a:lnTo>
                    <a:pt x="2082" y="409"/>
                  </a:lnTo>
                  <a:lnTo>
                    <a:pt x="2105" y="507"/>
                  </a:lnTo>
                  <a:lnTo>
                    <a:pt x="2133" y="604"/>
                  </a:lnTo>
                  <a:lnTo>
                    <a:pt x="2164" y="699"/>
                  </a:lnTo>
                  <a:lnTo>
                    <a:pt x="2201" y="791"/>
                  </a:lnTo>
                  <a:lnTo>
                    <a:pt x="2243" y="881"/>
                  </a:lnTo>
                  <a:lnTo>
                    <a:pt x="2288" y="969"/>
                  </a:lnTo>
                  <a:lnTo>
                    <a:pt x="2337" y="1055"/>
                  </a:lnTo>
                  <a:lnTo>
                    <a:pt x="2391" y="1137"/>
                  </a:lnTo>
                  <a:lnTo>
                    <a:pt x="2448" y="1217"/>
                  </a:lnTo>
                  <a:lnTo>
                    <a:pt x="2508" y="1294"/>
                  </a:lnTo>
                  <a:lnTo>
                    <a:pt x="2572" y="1369"/>
                  </a:lnTo>
                  <a:lnTo>
                    <a:pt x="2641" y="1439"/>
                  </a:lnTo>
                  <a:lnTo>
                    <a:pt x="2711" y="1508"/>
                  </a:lnTo>
                  <a:lnTo>
                    <a:pt x="2786" y="1572"/>
                  </a:lnTo>
                  <a:lnTo>
                    <a:pt x="2863" y="1632"/>
                  </a:lnTo>
                  <a:lnTo>
                    <a:pt x="2943" y="1689"/>
                  </a:lnTo>
                  <a:lnTo>
                    <a:pt x="3025" y="1743"/>
                  </a:lnTo>
                  <a:lnTo>
                    <a:pt x="3111" y="1792"/>
                  </a:lnTo>
                  <a:lnTo>
                    <a:pt x="3199" y="1838"/>
                  </a:lnTo>
                  <a:lnTo>
                    <a:pt x="3290" y="1879"/>
                  </a:lnTo>
                  <a:lnTo>
                    <a:pt x="3381" y="1916"/>
                  </a:lnTo>
                  <a:lnTo>
                    <a:pt x="3476" y="1948"/>
                  </a:lnTo>
                  <a:lnTo>
                    <a:pt x="3573" y="1976"/>
                  </a:lnTo>
                  <a:lnTo>
                    <a:pt x="3671" y="1998"/>
                  </a:lnTo>
                  <a:lnTo>
                    <a:pt x="3771" y="2017"/>
                  </a:lnTo>
                  <a:lnTo>
                    <a:pt x="3873" y="2030"/>
                  </a:lnTo>
                  <a:lnTo>
                    <a:pt x="3976" y="2037"/>
                  </a:lnTo>
                  <a:lnTo>
                    <a:pt x="4080" y="2040"/>
                  </a:lnTo>
                  <a:lnTo>
                    <a:pt x="4186" y="2037"/>
                  </a:lnTo>
                  <a:lnTo>
                    <a:pt x="4289" y="2030"/>
                  </a:lnTo>
                  <a:lnTo>
                    <a:pt x="4392" y="2017"/>
                  </a:lnTo>
                  <a:lnTo>
                    <a:pt x="4492" y="1998"/>
                  </a:lnTo>
                  <a:lnTo>
                    <a:pt x="4591" y="1976"/>
                  </a:lnTo>
                  <a:lnTo>
                    <a:pt x="4688" y="1948"/>
                  </a:lnTo>
                  <a:lnTo>
                    <a:pt x="4784" y="1916"/>
                  </a:lnTo>
                  <a:lnTo>
                    <a:pt x="4876" y="1879"/>
                  </a:lnTo>
                  <a:lnTo>
                    <a:pt x="4966" y="1838"/>
                  </a:lnTo>
                  <a:lnTo>
                    <a:pt x="5054" y="1792"/>
                  </a:lnTo>
                  <a:lnTo>
                    <a:pt x="5140" y="1743"/>
                  </a:lnTo>
                  <a:lnTo>
                    <a:pt x="5222" y="1689"/>
                  </a:lnTo>
                  <a:lnTo>
                    <a:pt x="5303" y="1632"/>
                  </a:lnTo>
                  <a:lnTo>
                    <a:pt x="5379" y="1572"/>
                  </a:lnTo>
                  <a:lnTo>
                    <a:pt x="5454" y="1508"/>
                  </a:lnTo>
                  <a:lnTo>
                    <a:pt x="5524" y="1439"/>
                  </a:lnTo>
                  <a:lnTo>
                    <a:pt x="5592" y="1369"/>
                  </a:lnTo>
                  <a:lnTo>
                    <a:pt x="5656" y="1294"/>
                  </a:lnTo>
                  <a:lnTo>
                    <a:pt x="5716" y="1217"/>
                  </a:lnTo>
                  <a:lnTo>
                    <a:pt x="5773" y="1137"/>
                  </a:lnTo>
                  <a:lnTo>
                    <a:pt x="5826" y="1055"/>
                  </a:lnTo>
                  <a:lnTo>
                    <a:pt x="5875" y="969"/>
                  </a:lnTo>
                  <a:lnTo>
                    <a:pt x="5920" y="881"/>
                  </a:lnTo>
                  <a:lnTo>
                    <a:pt x="5961" y="791"/>
                  </a:lnTo>
                  <a:lnTo>
                    <a:pt x="5997" y="699"/>
                  </a:lnTo>
                  <a:lnTo>
                    <a:pt x="6029" y="604"/>
                  </a:lnTo>
                  <a:lnTo>
                    <a:pt x="6057" y="507"/>
                  </a:lnTo>
                  <a:lnTo>
                    <a:pt x="6079" y="409"/>
                  </a:lnTo>
                  <a:lnTo>
                    <a:pt x="6097" y="309"/>
                  </a:lnTo>
                  <a:lnTo>
                    <a:pt x="6110" y="207"/>
                  </a:lnTo>
                  <a:lnTo>
                    <a:pt x="6118" y="104"/>
                  </a:lnTo>
                  <a:lnTo>
                    <a:pt x="6120" y="0"/>
                  </a:lnTo>
                  <a:lnTo>
                    <a:pt x="816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3"/>
            <p:cNvSpPr>
              <a:spLocks noChangeAspect="1"/>
            </p:cNvSpPr>
            <p:nvPr/>
          </p:nvSpPr>
          <p:spPr bwMode="auto">
            <a:xfrm>
              <a:off x="454" y="227"/>
              <a:ext cx="192" cy="192"/>
            </a:xfrm>
            <a:custGeom>
              <a:avLst/>
              <a:gdLst>
                <a:gd name="T0" fmla="*/ 0 w 8160"/>
                <a:gd name="T1" fmla="*/ 0 h 8160"/>
                <a:gd name="T2" fmla="*/ 0 w 8160"/>
                <a:gd name="T3" fmla="*/ 0 h 8160"/>
                <a:gd name="T4" fmla="*/ 0 w 8160"/>
                <a:gd name="T5" fmla="*/ 0 h 8160"/>
                <a:gd name="T6" fmla="*/ 0 w 8160"/>
                <a:gd name="T7" fmla="*/ 0 h 8160"/>
                <a:gd name="T8" fmla="*/ 0 w 8160"/>
                <a:gd name="T9" fmla="*/ 0 h 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" h="8160">
                  <a:moveTo>
                    <a:pt x="2878" y="8160"/>
                  </a:moveTo>
                  <a:lnTo>
                    <a:pt x="0" y="8160"/>
                  </a:lnTo>
                  <a:lnTo>
                    <a:pt x="8160" y="0"/>
                  </a:lnTo>
                  <a:lnTo>
                    <a:pt x="8160" y="2892"/>
                  </a:lnTo>
                  <a:lnTo>
                    <a:pt x="2878" y="816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bmkOffParent02"/>
          <p:cNvSpPr txBox="1">
            <a:spLocks noChangeArrowheads="1"/>
          </p:cNvSpPr>
          <p:nvPr/>
        </p:nvSpPr>
        <p:spPr bwMode="auto">
          <a:xfrm>
            <a:off x="1046164" y="284163"/>
            <a:ext cx="4098925" cy="301625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2"/>
                </a:solidFill>
                <a:latin typeface="Arial" charset="0"/>
              </a:rPr>
              <a:t>AARHUS</a:t>
            </a:r>
          </a:p>
          <a:p>
            <a:pPr>
              <a:lnSpc>
                <a:spcPts val="1300"/>
              </a:lnSpc>
              <a:buFont typeface="AU Passata" pitchFamily="34" charset="0"/>
              <a:buNone/>
              <a:defRPr/>
            </a:pPr>
            <a:r>
              <a:rPr lang="en-US" sz="1100" cap="all" dirty="0">
                <a:solidFill>
                  <a:schemeClr val="bg2"/>
                </a:solidFill>
                <a:latin typeface="Arial" charset="0"/>
              </a:rPr>
              <a:t>UNIVERSITET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200" cap="all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U Passata" pitchFamily="34" charset="0"/>
        </a:defRPr>
      </a:lvl5pPr>
      <a:lvl6pPr marL="457153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305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458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61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174607" indent="-174607" algn="l" rtl="0" eaLnBrk="1" fontAlgn="base" hangingPunct="1">
        <a:lnSpc>
          <a:spcPct val="92000"/>
        </a:lnSpc>
        <a:spcBef>
          <a:spcPct val="0"/>
        </a:spcBef>
        <a:spcAft>
          <a:spcPct val="0"/>
        </a:spcAft>
        <a:buFont typeface="AU Passata"/>
        <a:buChar char="›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174607" indent="-174607" algn="l" rtl="0" eaLnBrk="1" fontAlgn="base" hangingPunct="1">
        <a:lnSpc>
          <a:spcPct val="94000"/>
        </a:lnSpc>
        <a:spcBef>
          <a:spcPct val="0"/>
        </a:spcBef>
        <a:spcAft>
          <a:spcPct val="0"/>
        </a:spcAft>
        <a:buFont typeface="AU Passata"/>
        <a:buChar char="›"/>
        <a:defRPr sz="2000">
          <a:solidFill>
            <a:schemeClr val="bg2"/>
          </a:solidFill>
          <a:latin typeface="+mn-lt"/>
        </a:defRPr>
      </a:lvl2pPr>
      <a:lvl3pPr marL="174607" indent="-174607" algn="l" rtl="0" eaLnBrk="1" fontAlgn="base" hangingPunct="1">
        <a:lnSpc>
          <a:spcPct val="97000"/>
        </a:lnSpc>
        <a:spcBef>
          <a:spcPct val="0"/>
        </a:spcBef>
        <a:spcAft>
          <a:spcPct val="0"/>
        </a:spcAft>
        <a:buFont typeface="AU Passata"/>
        <a:buChar char="›"/>
        <a:defRPr>
          <a:solidFill>
            <a:schemeClr val="bg2"/>
          </a:solidFill>
          <a:latin typeface="+mn-lt"/>
        </a:defRPr>
      </a:lvl3pPr>
      <a:lvl4pPr marL="174607" indent="-174607" algn="l" rtl="0" eaLnBrk="1" fontAlgn="base" hangingPunct="1">
        <a:lnSpc>
          <a:spcPct val="99000"/>
        </a:lnSpc>
        <a:spcBef>
          <a:spcPct val="0"/>
        </a:spcBef>
        <a:spcAft>
          <a:spcPct val="0"/>
        </a:spcAft>
        <a:buFont typeface="AU Passata"/>
        <a:buChar char="›"/>
        <a:defRPr sz="1400">
          <a:solidFill>
            <a:schemeClr val="bg2"/>
          </a:solidFill>
          <a:latin typeface="+mn-lt"/>
        </a:defRPr>
      </a:lvl4pPr>
      <a:lvl5pPr marL="174607" indent="-174607" algn="l" rtl="0" eaLnBrk="1" fontAlgn="base" hangingPunct="1">
        <a:lnSpc>
          <a:spcPct val="99000"/>
        </a:lnSpc>
        <a:spcBef>
          <a:spcPct val="0"/>
        </a:spcBef>
        <a:spcAft>
          <a:spcPct val="0"/>
        </a:spcAft>
        <a:buFont typeface="AU Passata"/>
        <a:buChar char="›"/>
        <a:defRPr sz="1400">
          <a:solidFill>
            <a:schemeClr val="bg2"/>
          </a:solidFill>
          <a:latin typeface="+mn-lt"/>
        </a:defRPr>
      </a:lvl5pPr>
      <a:lvl6pPr marL="1352410" indent="-176195" algn="l" rtl="0" eaLnBrk="1" fontAlgn="base" hangingPunct="1">
        <a:lnSpc>
          <a:spcPct val="99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600">
          <a:solidFill>
            <a:schemeClr val="bg2"/>
          </a:solidFill>
          <a:latin typeface="+mn-lt"/>
        </a:defRPr>
      </a:lvl6pPr>
      <a:lvl7pPr marL="1809562" indent="-176195" algn="l" rtl="0" eaLnBrk="1" fontAlgn="base" hangingPunct="1">
        <a:lnSpc>
          <a:spcPct val="99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600">
          <a:solidFill>
            <a:schemeClr val="bg2"/>
          </a:solidFill>
          <a:latin typeface="+mn-lt"/>
        </a:defRPr>
      </a:lvl7pPr>
      <a:lvl8pPr marL="2266715" indent="-176195" algn="l" rtl="0" eaLnBrk="1" fontAlgn="base" hangingPunct="1">
        <a:lnSpc>
          <a:spcPct val="99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600">
          <a:solidFill>
            <a:schemeClr val="bg2"/>
          </a:solidFill>
          <a:latin typeface="+mn-lt"/>
        </a:defRPr>
      </a:lvl8pPr>
      <a:lvl9pPr marL="2723868" indent="-176195" algn="l" rtl="0" eaLnBrk="1" fontAlgn="base" hangingPunct="1">
        <a:lnSpc>
          <a:spcPct val="99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600">
          <a:solidFill>
            <a:schemeClr val="bg2"/>
          </a:solidFill>
          <a:latin typeface="+mn-lt"/>
        </a:defRPr>
      </a:lvl9pPr>
    </p:bodyStyle>
    <p:otherStyle>
      <a:defPPr>
        <a:defRPr lang="da-DK"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0513" y="1773238"/>
            <a:ext cx="8562975" cy="51117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da-DK" altLang="en-US" b="1" dirty="0"/>
              <a:t>USER INTERFACES for</a:t>
            </a:r>
            <a:br>
              <a:rPr lang="da-DK" altLang="en-US" b="1" dirty="0"/>
            </a:br>
            <a:r>
              <a:rPr lang="da-DK" altLang="en-US" b="1" dirty="0"/>
              <a:t>EMBEDDED SYSTEMS</a:t>
            </a:r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539750" y="3429000"/>
            <a:ext cx="73453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2000"/>
              </a:lnSpc>
              <a:buFont typeface="AU Passata"/>
              <a:buChar char="›"/>
              <a:defRPr sz="2400">
                <a:solidFill>
                  <a:schemeClr val="bg2"/>
                </a:solidFill>
                <a:latin typeface="AU Passata"/>
              </a:defRPr>
            </a:lvl1pPr>
            <a:lvl2pPr marL="742950" indent="-285750" eaLnBrk="0" hangingPunct="0">
              <a:lnSpc>
                <a:spcPct val="94000"/>
              </a:lnSpc>
              <a:buFont typeface="AU Passata"/>
              <a:buChar char="›"/>
              <a:defRPr sz="2000">
                <a:solidFill>
                  <a:schemeClr val="bg2"/>
                </a:solidFill>
                <a:latin typeface="AU Passata"/>
              </a:defRPr>
            </a:lvl2pPr>
            <a:lvl3pPr marL="1143000" indent="-228600" eaLnBrk="0" hangingPunct="0">
              <a:lnSpc>
                <a:spcPct val="97000"/>
              </a:lnSpc>
              <a:buFont typeface="AU Passata"/>
              <a:buChar char="›"/>
              <a:defRPr>
                <a:solidFill>
                  <a:schemeClr val="bg2"/>
                </a:solidFill>
                <a:latin typeface="AU Passata"/>
              </a:defRPr>
            </a:lvl3pPr>
            <a:lvl4pPr marL="1600200" indent="-228600" eaLnBrk="0" hangingPunct="0">
              <a:lnSpc>
                <a:spcPct val="99000"/>
              </a:lnSpc>
              <a:buFont typeface="AU Passata"/>
              <a:buChar char="›"/>
              <a:defRPr sz="1400">
                <a:solidFill>
                  <a:schemeClr val="bg2"/>
                </a:solidFill>
                <a:latin typeface="AU Passata"/>
              </a:defRPr>
            </a:lvl4pPr>
            <a:lvl5pPr marL="2057400" indent="-228600" eaLnBrk="0" hangingPunct="0">
              <a:lnSpc>
                <a:spcPct val="99000"/>
              </a:lnSpc>
              <a:buFont typeface="AU Passata"/>
              <a:buChar char="›"/>
              <a:defRPr sz="1400">
                <a:solidFill>
                  <a:schemeClr val="bg2"/>
                </a:solidFill>
                <a:latin typeface="AU Passata"/>
              </a:defRPr>
            </a:lvl5pPr>
            <a:lvl6pPr marL="25146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Font typeface="AU Passata"/>
              <a:buChar char="›"/>
              <a:defRPr sz="1400">
                <a:solidFill>
                  <a:schemeClr val="bg2"/>
                </a:solidFill>
                <a:latin typeface="AU Passata"/>
              </a:defRPr>
            </a:lvl6pPr>
            <a:lvl7pPr marL="29718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Font typeface="AU Passata"/>
              <a:buChar char="›"/>
              <a:defRPr sz="1400">
                <a:solidFill>
                  <a:schemeClr val="bg2"/>
                </a:solidFill>
                <a:latin typeface="AU Passata"/>
              </a:defRPr>
            </a:lvl7pPr>
            <a:lvl8pPr marL="34290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Font typeface="AU Passata"/>
              <a:buChar char="›"/>
              <a:defRPr sz="1400">
                <a:solidFill>
                  <a:schemeClr val="bg2"/>
                </a:solidFill>
                <a:latin typeface="AU Passata"/>
              </a:defRPr>
            </a:lvl8pPr>
            <a:lvl9pPr marL="38862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Font typeface="AU Passata"/>
              <a:buChar char="›"/>
              <a:defRPr sz="1400">
                <a:solidFill>
                  <a:schemeClr val="bg2"/>
                </a:solidFill>
                <a:latin typeface="AU Passata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da-DK" altLang="da-DK" sz="1800" b="1" dirty="0" err="1">
                <a:solidFill>
                  <a:schemeClr val="bg1"/>
                </a:solidFill>
                <a:latin typeface="Arial" pitchFamily="34" charset="0"/>
              </a:rPr>
              <a:t>Lecture</a:t>
            </a:r>
            <a:r>
              <a:rPr lang="da-DK" altLang="da-DK" sz="1800" b="1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da-DK" altLang="da-DK" sz="1800" b="1" dirty="0" smtClean="0">
                <a:solidFill>
                  <a:schemeClr val="bg1"/>
                </a:solidFill>
                <a:latin typeface="Arial" pitchFamily="34" charset="0"/>
              </a:rPr>
              <a:t>11: </a:t>
            </a:r>
            <a:r>
              <a:rPr lang="da-DK" altLang="da-DK" sz="1800" b="1" dirty="0" err="1" smtClean="0">
                <a:solidFill>
                  <a:schemeClr val="bg1"/>
                </a:solidFill>
                <a:latin typeface="Arial" pitchFamily="34" charset="0"/>
              </a:rPr>
              <a:t>Issue</a:t>
            </a:r>
            <a:r>
              <a:rPr lang="da-DK" altLang="da-DK" sz="1800" b="1" dirty="0" err="1" smtClean="0">
                <a:solidFill>
                  <a:schemeClr val="bg1"/>
                </a:solidFill>
                <a:latin typeface="Arial" pitchFamily="34" charset="0"/>
              </a:rPr>
              <a:t>s-Based</a:t>
            </a:r>
            <a:r>
              <a:rPr lang="da-DK" altLang="da-DK" sz="1800" b="1" dirty="0" smtClean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da-DK" altLang="da-DK" sz="1800" b="1" dirty="0" err="1" smtClean="0">
                <a:solidFill>
                  <a:schemeClr val="bg1"/>
                </a:solidFill>
                <a:latin typeface="Arial" pitchFamily="34" charset="0"/>
              </a:rPr>
              <a:t>Metrics</a:t>
            </a:r>
            <a:endParaRPr lang="da-DK" altLang="da-DK" sz="1800" b="1" dirty="0">
              <a:solidFill>
                <a:schemeClr val="bg1"/>
              </a:solidFill>
              <a:latin typeface="Arial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da-DK" altLang="da-DK" sz="1800" b="1" dirty="0">
              <a:solidFill>
                <a:schemeClr val="bg1"/>
              </a:solidFill>
              <a:latin typeface="Arial" pitchFamily="34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da-DK" altLang="da-DK" sz="1800" b="1" dirty="0">
                <a:solidFill>
                  <a:schemeClr val="bg1"/>
                </a:solidFill>
                <a:latin typeface="Arial" pitchFamily="34" charset="0"/>
              </a:rPr>
              <a:t>Stefan Wagner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da-DK" altLang="da-DK" sz="1800" b="1" dirty="0">
                <a:solidFill>
                  <a:schemeClr val="bg1"/>
                </a:solidFill>
                <a:latin typeface="Arial" pitchFamily="34" charset="0"/>
              </a:rPr>
              <a:t>sw@eng.au.dk</a:t>
            </a:r>
            <a:endParaRPr lang="en-US" altLang="da-DK" sz="1800" b="1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8157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smtClean="0"/>
              <a:t>Issue-based </a:t>
            </a:r>
            <a:r>
              <a:rPr lang="x-none"/>
              <a:t>metrics in action (3/4)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65560" y="1528200"/>
            <a:ext cx="7772039" cy="44377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13560" y="6144120"/>
            <a:ext cx="563400" cy="272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x-none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[T&amp;A]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7338" y="1187451"/>
            <a:ext cx="8564562" cy="501035"/>
          </a:xfrm>
        </p:spPr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Issue-based </a:t>
            </a:r>
            <a:r>
              <a:rPr lang="en-US" dirty="0"/>
              <a:t>metrics in action (4/4)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7200" y="6144120"/>
            <a:ext cx="563400" cy="272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x-none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[T&amp;A]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920" y="1828800"/>
            <a:ext cx="7951679" cy="412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How many users are needed?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x-none">
                <a:latin typeface="+mn-lt"/>
              </a:rPr>
              <a:t>Two different viewpoints on “the magic number 5”</a:t>
            </a:r>
          </a:p>
          <a:p>
            <a:pPr lvl="0"/>
            <a:r>
              <a:rPr lang="x-none">
                <a:latin typeface="+mn-lt"/>
              </a:rPr>
              <a:t>5 participants are enough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x-none" sz="2000">
                <a:latin typeface="+mn-lt"/>
              </a:rPr>
              <a:t>Studies back this...</a:t>
            </a:r>
          </a:p>
          <a:p>
            <a:pPr lvl="0"/>
            <a:r>
              <a:rPr lang="x-none">
                <a:latin typeface="+mn-lt"/>
              </a:rPr>
              <a:t>5 participants are </a:t>
            </a:r>
            <a:r>
              <a:rPr lang="x-none" b="1">
                <a:latin typeface="+mn-lt"/>
              </a:rPr>
              <a:t>not</a:t>
            </a:r>
            <a:r>
              <a:rPr lang="x-none">
                <a:latin typeface="+mn-lt"/>
              </a:rPr>
              <a:t> enough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x-none" sz="2000">
                <a:latin typeface="+mn-lt"/>
              </a:rPr>
              <a:t>Studies back this...</a:t>
            </a:r>
          </a:p>
          <a:p>
            <a:pPr lvl="0"/>
            <a:r>
              <a:rPr lang="x-none">
                <a:latin typeface="+mn-lt"/>
              </a:rPr>
              <a:t>What to believe?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x-none" sz="2000">
                <a:latin typeface="+mn-lt"/>
              </a:rPr>
              <a:t>Choose at least 5 participants per “significantly different user class”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x-none" sz="2000">
                <a:latin typeface="+mn-lt"/>
              </a:rPr>
              <a:t>Keep the scope of evaluation task limited to few functions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itchFamily="34"/>
              <a:buChar char="–"/>
            </a:pPr>
            <a:r>
              <a:rPr lang="x-none" sz="2000">
                <a:latin typeface="+mn-lt"/>
              </a:rPr>
              <a:t>Keep user population “well” represented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References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marL="0" lvl="0" indent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/>
              <a:t>[T&amp;A] Tullis and Albert, Measuring the User Experience, 2008</a:t>
            </a:r>
          </a:p>
          <a:p>
            <a:pPr marL="0" lvl="0" indent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/>
              <a:t>[S,R&amp;P] Sharp, Rogers, and Preece, Interaction Design, 2002</a:t>
            </a:r>
          </a:p>
          <a:p>
            <a:pPr marL="0" lvl="0" indent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/>
              <a:t>[JN] Jakob Nielsen, Usability Engineering, 1994</a:t>
            </a:r>
          </a:p>
          <a:p>
            <a:pPr marL="0" lvl="0" indent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/>
              <a:t>[JR] Jeffrey Rubin, Handbook of Usability Testing, 1994</a:t>
            </a:r>
          </a:p>
          <a:p>
            <a:pPr marL="0" lvl="0" indent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/>
              <a:t>[JJG] Jesse James Garret, The Elements of User Experience, 2002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ssues-Based 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Issues-based metrics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marL="342900" indent="-342900">
              <a:spcBef>
                <a:spcPts val="7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Usability </a:t>
            </a:r>
            <a:r>
              <a:rPr lang="en-US" b="1" dirty="0">
                <a:latin typeface="+mn-lt"/>
              </a:rPr>
              <a:t>issue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“A problem that must be settled”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Has </a:t>
            </a:r>
            <a:r>
              <a:rPr lang="en-US" sz="2000" b="1" dirty="0">
                <a:latin typeface="+mn-lt"/>
              </a:rPr>
              <a:t>negative</a:t>
            </a:r>
            <a:r>
              <a:rPr lang="en-US" sz="2000" dirty="0">
                <a:latin typeface="+mn-lt"/>
              </a:rPr>
              <a:t> connotations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Often rated / quantified by severity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We want to </a:t>
            </a:r>
            <a:r>
              <a:rPr lang="en-US" sz="2000" b="1" dirty="0">
                <a:latin typeface="+mn-lt"/>
              </a:rPr>
              <a:t>get rid of issues</a:t>
            </a:r>
          </a:p>
          <a:p>
            <a:pPr lvl="1" hangingPunct="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Usability </a:t>
            </a:r>
            <a:r>
              <a:rPr lang="en-US" b="1" dirty="0">
                <a:latin typeface="+mn-lt"/>
              </a:rPr>
              <a:t>finding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“Something that is found via investigation”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Has </a:t>
            </a:r>
            <a:r>
              <a:rPr lang="en-US" sz="2000" b="1" dirty="0">
                <a:latin typeface="+mn-lt"/>
              </a:rPr>
              <a:t>positive</a:t>
            </a:r>
            <a:r>
              <a:rPr lang="en-US" sz="2000" dirty="0">
                <a:latin typeface="+mn-lt"/>
              </a:rPr>
              <a:t> connotations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Often rated / quantified by impact</a:t>
            </a:r>
          </a:p>
          <a:p>
            <a:pPr lvl="1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We want to </a:t>
            </a:r>
            <a:r>
              <a:rPr lang="en-US" sz="2000" b="1" dirty="0">
                <a:latin typeface="+mn-lt"/>
              </a:rPr>
              <a:t>keep findings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xample Iss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Example usability issues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>
                <a:latin typeface="+mn-lt"/>
              </a:rPr>
              <a:t>Anything that prevents task </a:t>
            </a:r>
            <a:r>
              <a:rPr lang="en-US" sz="2000" dirty="0" smtClean="0">
                <a:latin typeface="+mn-lt"/>
              </a:rPr>
              <a:t>completion</a:t>
            </a: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 smtClean="0">
                <a:latin typeface="+mn-lt"/>
              </a:rPr>
              <a:t>Anything </a:t>
            </a:r>
            <a:r>
              <a:rPr lang="en-US" sz="2000" dirty="0">
                <a:latin typeface="+mn-lt"/>
              </a:rPr>
              <a:t>that takes user </a:t>
            </a:r>
            <a:r>
              <a:rPr lang="en-US" sz="2000" dirty="0" smtClean="0">
                <a:latin typeface="+mn-lt"/>
              </a:rPr>
              <a:t>off-course</a:t>
            </a: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 smtClean="0">
                <a:latin typeface="+mn-lt"/>
              </a:rPr>
              <a:t>Anything </a:t>
            </a:r>
            <a:r>
              <a:rPr lang="en-US" sz="2000" dirty="0">
                <a:latin typeface="+mn-lt"/>
              </a:rPr>
              <a:t>that creates </a:t>
            </a:r>
            <a:r>
              <a:rPr lang="en-US" sz="2000" dirty="0" smtClean="0">
                <a:latin typeface="+mn-lt"/>
              </a:rPr>
              <a:t>confusion</a:t>
            </a: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 smtClean="0">
                <a:latin typeface="+mn-lt"/>
              </a:rPr>
              <a:t>Anything </a:t>
            </a:r>
            <a:r>
              <a:rPr lang="en-US" sz="2000" dirty="0">
                <a:latin typeface="+mn-lt"/>
              </a:rPr>
              <a:t>that produces an </a:t>
            </a:r>
            <a:r>
              <a:rPr lang="en-US" sz="2000" dirty="0" smtClean="0">
                <a:latin typeface="+mn-lt"/>
              </a:rPr>
              <a:t>error</a:t>
            </a: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 smtClean="0">
                <a:latin typeface="+mn-lt"/>
              </a:rPr>
              <a:t>Not </a:t>
            </a:r>
            <a:r>
              <a:rPr lang="en-US" sz="2000" dirty="0">
                <a:latin typeface="+mn-lt"/>
              </a:rPr>
              <a:t>seeing something that should be noticed</a:t>
            </a: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>
                <a:latin typeface="+mn-lt"/>
              </a:rPr>
              <a:t>Assuming something is correct when it is not</a:t>
            </a: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>
                <a:latin typeface="+mn-lt"/>
              </a:rPr>
              <a:t>Assuming a task is complete when it is not</a:t>
            </a: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>
                <a:latin typeface="+mn-lt"/>
              </a:rPr>
              <a:t>Performing wrong actions</a:t>
            </a: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>
                <a:latin typeface="+mn-lt"/>
              </a:rPr>
              <a:t>Misinterpreting information or content</a:t>
            </a: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>
                <a:latin typeface="+mn-lt"/>
              </a:rPr>
              <a:t>Not understanding the navigation</a:t>
            </a: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endParaRPr lang="en-US" sz="200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b="1" dirty="0">
                <a:latin typeface="+mn-lt"/>
              </a:rPr>
              <a:t>Identify</a:t>
            </a:r>
            <a:r>
              <a:rPr lang="en-US" sz="2000" dirty="0">
                <a:latin typeface="+mn-lt"/>
              </a:rPr>
              <a:t> and take </a:t>
            </a:r>
            <a:r>
              <a:rPr lang="en-US" sz="2000" b="1" dirty="0">
                <a:latin typeface="+mn-lt"/>
              </a:rPr>
              <a:t>action</a:t>
            </a:r>
            <a:r>
              <a:rPr lang="en-US" sz="2000" dirty="0">
                <a:latin typeface="+mn-lt"/>
              </a:rPr>
              <a:t> to improve design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Example usability findings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>
                <a:latin typeface="+mn-lt"/>
              </a:rPr>
              <a:t>Supporting the user in completing a complex transaction without any confusion and in the most efficient way possible</a:t>
            </a: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endParaRPr lang="en-US" sz="200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>
                <a:latin typeface="+mn-lt"/>
              </a:rPr>
              <a:t>Anticipating a user's needs at every step of a process</a:t>
            </a: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endParaRPr lang="en-US" sz="200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>
                <a:latin typeface="+mn-lt"/>
              </a:rPr>
              <a:t>Educating a user without any effort involved</a:t>
            </a: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endParaRPr lang="en-US" sz="200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>
                <a:latin typeface="+mn-lt"/>
              </a:rPr>
              <a:t>Displaying complex information in a clear, simple format that users can easily </a:t>
            </a:r>
            <a:r>
              <a:rPr lang="en-US" sz="2000" dirty="0" smtClean="0">
                <a:latin typeface="+mn-lt"/>
              </a:rPr>
              <a:t>understand</a:t>
            </a: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endParaRPr lang="en-US" sz="200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 dirty="0" smtClean="0">
                <a:latin typeface="+mn-lt"/>
              </a:rPr>
              <a:t>Here -  Think Aloud is a well-suited method!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anking Seve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7338" y="1187451"/>
            <a:ext cx="8564562" cy="501035"/>
          </a:xfrm>
        </p:spPr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Severity </a:t>
            </a:r>
            <a:r>
              <a:rPr lang="en-US" dirty="0" smtClean="0"/>
              <a:t>rating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marL="342900" lvl="0" indent="-342900">
              <a:spcBef>
                <a:spcPts val="74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Granularity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3: Low, medium, high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5: Cosmetic, low, medium, high, catastrophe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Examples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</a:rPr>
              <a:t>Cosmetic</a:t>
            </a:r>
            <a:r>
              <a:rPr lang="en-US" sz="2000" dirty="0">
                <a:latin typeface="+mn-lt"/>
              </a:rPr>
              <a:t>: Minimal, e.g. visual changes in UI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</a:rPr>
              <a:t>Low</a:t>
            </a:r>
            <a:r>
              <a:rPr lang="en-US" sz="2000" dirty="0">
                <a:latin typeface="+mn-lt"/>
              </a:rPr>
              <a:t>: Irritates user, but does not yield task failure. May reduce efficiency and/or satisfaction.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</a:rPr>
              <a:t>Medium</a:t>
            </a:r>
            <a:r>
              <a:rPr lang="en-US" sz="2000" dirty="0">
                <a:latin typeface="+mn-lt"/>
              </a:rPr>
              <a:t>: Adds time on task and impacts effectiveness, efficiency and satisfaction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</a:rPr>
              <a:t>High</a:t>
            </a:r>
            <a:r>
              <a:rPr lang="en-US" sz="2000" dirty="0">
                <a:latin typeface="+mn-lt"/>
              </a:rPr>
              <a:t>: Leads to task failure. Significant  impact on effectiveness, efficiency, and satisfaction.</a:t>
            </a:r>
          </a:p>
          <a:p>
            <a:pPr lvl="1" rtl="0" hangingPunct="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</a:rPr>
              <a:t>Catastrophe</a:t>
            </a:r>
            <a:r>
              <a:rPr lang="en-US" sz="2000" dirty="0">
                <a:latin typeface="+mn-lt"/>
              </a:rPr>
              <a:t>: Loss of data or damage to SW/HW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7338" y="1187451"/>
            <a:ext cx="8564562" cy="501035"/>
          </a:xfrm>
        </p:spPr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Severity </a:t>
            </a:r>
            <a:r>
              <a:rPr lang="en-US" dirty="0" smtClean="0"/>
              <a:t>rating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marL="0" lvl="0" indent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</a:pPr>
            <a:r>
              <a:rPr lang="en-US" sz="2000"/>
              <a:t>Combination of: </a:t>
            </a:r>
            <a:r>
              <a:rPr lang="en-US" sz="2000" b="1"/>
              <a:t>Impact</a:t>
            </a:r>
            <a:r>
              <a:rPr lang="en-US" sz="2000"/>
              <a:t> on user experience and problem </a:t>
            </a:r>
            <a:r>
              <a:rPr lang="en-US" sz="2000" b="1"/>
              <a:t>frequency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160" y="6144120"/>
            <a:ext cx="563400" cy="272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x-none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[T&amp;A]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21560" y="2033999"/>
            <a:ext cx="8229240" cy="39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7338" y="1187451"/>
            <a:ext cx="8564562" cy="501035"/>
          </a:xfrm>
        </p:spPr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Bias in </a:t>
            </a:r>
            <a:r>
              <a:rPr lang="en-US" dirty="0"/>
              <a:t>identifying usability issues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>
            <a:def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None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84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026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771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13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55"/>
              </a:spcAft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55"/>
              </a:spcAft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defRPr>
            </a:lvl9pPr>
          </a:lstStyle>
          <a:p>
            <a:pPr marL="0" lvl="0" indent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  <a:buNone/>
            </a:pPr>
            <a:r>
              <a:rPr lang="en-US" dirty="0" smtClean="0">
                <a:latin typeface="+mn-lt"/>
              </a:rPr>
              <a:t>Bias types</a:t>
            </a:r>
          </a:p>
          <a:p>
            <a:pPr marL="0" lvl="0" indent="0">
              <a:lnSpc>
                <a:spcPct val="80000"/>
              </a:lnSpc>
              <a:spcBef>
                <a:spcPts val="748"/>
              </a:spcBef>
              <a:spcAft>
                <a:spcPts val="0"/>
              </a:spcAft>
              <a:buNone/>
            </a:pPr>
            <a:endParaRPr lang="en-US" dirty="0">
              <a:latin typeface="+mn-lt"/>
            </a:endParaRPr>
          </a:p>
          <a:p>
            <a:pPr lvl="1" rtl="0" hangingPunct="0">
              <a:lnSpc>
                <a:spcPct val="8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Participants: Range in knowledge, motivation etc.</a:t>
            </a:r>
          </a:p>
          <a:p>
            <a:pPr lvl="1" rtl="0" hangingPunct="0">
              <a:lnSpc>
                <a:spcPct val="8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Tasks: Determines exercised area of product</a:t>
            </a:r>
          </a:p>
          <a:p>
            <a:pPr lvl="1" rtl="0" hangingPunct="0">
              <a:lnSpc>
                <a:spcPct val="8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Methods: Lab test, expert review etc.</a:t>
            </a:r>
          </a:p>
          <a:p>
            <a:pPr lvl="1" rtl="0" hangingPunct="0">
              <a:lnSpc>
                <a:spcPct val="8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Artifacts: Paper or (semi) functional prototype, or...</a:t>
            </a:r>
          </a:p>
          <a:p>
            <a:pPr lvl="1" rtl="0" hangingPunct="0">
              <a:lnSpc>
                <a:spcPct val="8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Environment: Lab, simulated or real environment …</a:t>
            </a:r>
          </a:p>
          <a:p>
            <a:pPr lvl="1" rtl="0" hangingPunct="0">
              <a:lnSpc>
                <a:spcPct val="8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Moderators: Usability professional's experience ...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7338" y="1187451"/>
            <a:ext cx="8564562" cy="501035"/>
          </a:xfrm>
        </p:spPr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Issue-based </a:t>
            </a:r>
            <a:r>
              <a:rPr lang="en-US" dirty="0"/>
              <a:t>metrics in action (1/4)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9000" y="6163920"/>
            <a:ext cx="563400" cy="272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x-none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[T&amp;A]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6160" y="1828800"/>
            <a:ext cx="7772039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7338" y="1187451"/>
            <a:ext cx="8564562" cy="501035"/>
          </a:xfrm>
        </p:spPr>
        <p:txBody>
          <a:bodyPr wrap="square" lIns="91440" tIns="45720" rIns="91440" bIns="45720" anchorCtr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Issue-based </a:t>
            </a:r>
            <a:r>
              <a:rPr lang="en-US" dirty="0"/>
              <a:t>metrics in action (2/4)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3200" y="6144120"/>
            <a:ext cx="563400" cy="272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x-none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[T&amp;A]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4679" y="1600200"/>
            <a:ext cx="8232120" cy="45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_Adadpted">
  <a:themeElements>
    <a:clrScheme name="">
      <a:dk1>
        <a:srgbClr val="000000"/>
      </a:dk1>
      <a:lt1>
        <a:srgbClr val="FFFFFF"/>
      </a:lt1>
      <a:dk2>
        <a:srgbClr val="81A0C6"/>
      </a:dk2>
      <a:lt2>
        <a:srgbClr val="03428E"/>
      </a:lt2>
      <a:accent1>
        <a:srgbClr val="FFFFFF"/>
      </a:accent1>
      <a:accent2>
        <a:srgbClr val="808092"/>
      </a:accent2>
      <a:accent3>
        <a:srgbClr val="FFFFFF"/>
      </a:accent3>
      <a:accent4>
        <a:srgbClr val="000000"/>
      </a:accent4>
      <a:accent5>
        <a:srgbClr val="FFFFFF"/>
      </a:accent5>
      <a:accent6>
        <a:srgbClr val="737384"/>
      </a:accent6>
      <a:hlink>
        <a:srgbClr val="03428E"/>
      </a:hlink>
      <a:folHlink>
        <a:srgbClr val="03428E"/>
      </a:folHlink>
    </a:clrScheme>
    <a:fontScheme name="AU2003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</a:objectDefaults>
  <a:extraClrSchemeLst>
    <a:extraClrScheme>
      <a:clrScheme name="AU2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4">
        <a:dk1>
          <a:srgbClr val="000000"/>
        </a:dk1>
        <a:lt1>
          <a:srgbClr val="0066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AAB8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97932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BBE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6">
        <a:dk1>
          <a:srgbClr val="000000"/>
        </a:dk1>
        <a:lt1>
          <a:srgbClr val="FFFFFF"/>
        </a:lt1>
        <a:dk2>
          <a:srgbClr val="000000"/>
        </a:dk2>
        <a:lt2>
          <a:srgbClr val="808092"/>
        </a:lt2>
        <a:accent1>
          <a:srgbClr val="03428E"/>
        </a:accent1>
        <a:accent2>
          <a:srgbClr val="81A0C6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7491B3"/>
        </a:accent6>
        <a:hlink>
          <a:srgbClr val="E6ECF4"/>
        </a:hlink>
        <a:folHlink>
          <a:srgbClr val="E5E5E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522</Words>
  <Application>Microsoft Office PowerPoint</Application>
  <PresentationFormat>On-screen Show (4:3)</PresentationFormat>
  <Paragraphs>87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SW_Adadpted</vt:lpstr>
      <vt:lpstr>USER INTERFACES for EMBEDDED SYSTEMS</vt:lpstr>
      <vt:lpstr>Issues-based metrics</vt:lpstr>
      <vt:lpstr>Example usability issues</vt:lpstr>
      <vt:lpstr>Example usability findings</vt:lpstr>
      <vt:lpstr>Severity rating</vt:lpstr>
      <vt:lpstr>Severity rating</vt:lpstr>
      <vt:lpstr>Bias in identifying usability issues</vt:lpstr>
      <vt:lpstr>Issue-based metrics in action (1/4)</vt:lpstr>
      <vt:lpstr>Issue-based metrics in action (2/4)</vt:lpstr>
      <vt:lpstr>Issue-based metrics in action (3/4)</vt:lpstr>
      <vt:lpstr>Issue-based metrics in action (4/4)</vt:lpstr>
      <vt:lpstr>How many users are needed?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MUE-3</dc:title>
  <dc:creator>sw</dc:creator>
  <cp:lastModifiedBy>SW</cp:lastModifiedBy>
  <cp:revision>3</cp:revision>
  <dcterms:created xsi:type="dcterms:W3CDTF">2011-02-07T13:27:03Z</dcterms:created>
  <dcterms:modified xsi:type="dcterms:W3CDTF">2014-12-10T11:05:40Z</dcterms:modified>
</cp:coreProperties>
</file>