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8" autoAdjust="0"/>
    <p:restoredTop sz="94660"/>
  </p:normalViewPr>
  <p:slideViewPr>
    <p:cSldViewPr snapToGrid="0">
      <p:cViewPr varScale="1">
        <p:scale>
          <a:sx n="85" d="100"/>
          <a:sy n="85" d="100"/>
        </p:scale>
        <p:origin x="2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07D4-4E72-48EB-AA50-710C2B2FD2B5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C939-0F8E-4E2A-9635-EC070236A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9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07D4-4E72-48EB-AA50-710C2B2FD2B5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C939-0F8E-4E2A-9635-EC070236A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75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07D4-4E72-48EB-AA50-710C2B2FD2B5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C939-0F8E-4E2A-9635-EC070236A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46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07D4-4E72-48EB-AA50-710C2B2FD2B5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C939-0F8E-4E2A-9635-EC070236A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1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07D4-4E72-48EB-AA50-710C2B2FD2B5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C939-0F8E-4E2A-9635-EC070236A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47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07D4-4E72-48EB-AA50-710C2B2FD2B5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C939-0F8E-4E2A-9635-EC070236A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4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07D4-4E72-48EB-AA50-710C2B2FD2B5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C939-0F8E-4E2A-9635-EC070236A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62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07D4-4E72-48EB-AA50-710C2B2FD2B5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C939-0F8E-4E2A-9635-EC070236A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94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07D4-4E72-48EB-AA50-710C2B2FD2B5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C939-0F8E-4E2A-9635-EC070236A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07D4-4E72-48EB-AA50-710C2B2FD2B5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C939-0F8E-4E2A-9635-EC070236A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63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07D4-4E72-48EB-AA50-710C2B2FD2B5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2C939-0F8E-4E2A-9635-EC070236A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2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D07D4-4E72-48EB-AA50-710C2B2FD2B5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2C939-0F8E-4E2A-9635-EC070236A1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74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newgradiance.com/cguw/pictures/f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49" y="2040392"/>
            <a:ext cx="2973215" cy="159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18429" y="542682"/>
            <a:ext cx="808907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|A| = a, |B| = b, |C| = c</a:t>
            </a:r>
          </a:p>
          <a:p>
            <a:r>
              <a:rPr lang="en-US" altLang="ko-KR" dirty="0" smtClean="0"/>
              <a:t>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relationship R</a:t>
            </a:r>
            <a:r>
              <a:rPr lang="ko-KR" altLang="en-US" dirty="0" smtClean="0"/>
              <a:t>의 인스턴스 개수이다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Ternary relationship </a:t>
            </a:r>
            <a:r>
              <a:rPr lang="ko-KR" altLang="en-US" dirty="0" smtClean="0"/>
              <a:t>이므로 하나의 </a:t>
            </a:r>
            <a:r>
              <a:rPr lang="en-US" altLang="ko-KR" dirty="0" smtClean="0"/>
              <a:t>relationship instance</a:t>
            </a:r>
            <a:r>
              <a:rPr lang="ko-KR" altLang="en-US" dirty="0" smtClean="0"/>
              <a:t>가 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개의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일반적으로 값 하나는 각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키 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갖는 </a:t>
            </a:r>
            <a:r>
              <a:rPr lang="en-US" altLang="ko-KR" dirty="0" smtClean="0"/>
              <a:t>triple</a:t>
            </a:r>
            <a:r>
              <a:rPr lang="ko-KR" altLang="en-US" dirty="0" smtClean="0"/>
              <a:t>로 표현됨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A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</a:t>
            </a:r>
            <a:r>
              <a:rPr lang="en-US" altLang="ko-KR" baseline="-25000" dirty="0" err="1" smtClean="0"/>
              <a:t>j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</a:t>
            </a:r>
            <a:r>
              <a:rPr lang="en-US" altLang="ko-KR" baseline="-25000" dirty="0" err="1" smtClean="0"/>
              <a:t>k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A, B, C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투플들을</a:t>
            </a:r>
            <a:r>
              <a:rPr lang="ko-KR" altLang="en-US" dirty="0" smtClean="0"/>
              <a:t> 나타낸다고 가정하자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A = {a1, a2, a3, a4, a5}</a:t>
            </a:r>
          </a:p>
          <a:p>
            <a:r>
              <a:rPr lang="en-US" altLang="ko-KR" dirty="0" smtClean="0"/>
              <a:t>B = {b1, b2}</a:t>
            </a:r>
          </a:p>
          <a:p>
            <a:r>
              <a:rPr lang="en-US" altLang="ko-KR" dirty="0" smtClean="0"/>
              <a:t>C = {c1, c2, c3}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인스턴스가 </a:t>
            </a:r>
            <a:r>
              <a:rPr lang="en-US" altLang="ko-KR" dirty="0" smtClean="0"/>
              <a:t>(a1, b1, c1), (a2, b1, c1), (a3, b1, c1) </a:t>
            </a:r>
            <a:r>
              <a:rPr lang="ko-KR" altLang="en-US" dirty="0" smtClean="0"/>
              <a:t>이라고 하자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위 경우 </a:t>
            </a:r>
            <a:r>
              <a:rPr lang="en-US" altLang="ko-KR" dirty="0" smtClean="0"/>
              <a:t>a = 5, b, 2, c = 3, t = 3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A, B, C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카디널리티</a:t>
            </a:r>
            <a:r>
              <a:rPr lang="ko-KR" altLang="en-US" dirty="0" smtClean="0"/>
              <a:t> 비율이 </a:t>
            </a:r>
            <a:r>
              <a:rPr lang="en-US" altLang="ko-KR" dirty="0" smtClean="0"/>
              <a:t>N:1:1</a:t>
            </a:r>
            <a:r>
              <a:rPr lang="ko-KR" altLang="en-US" dirty="0" smtClean="0"/>
              <a:t>이므로</a:t>
            </a:r>
            <a:r>
              <a:rPr lang="en-US" altLang="ko-KR" dirty="0" smtClean="0"/>
              <a:t>,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투플</a:t>
            </a:r>
            <a:r>
              <a:rPr lang="ko-KR" altLang="en-US" dirty="0" smtClean="0"/>
              <a:t> 값 하나의 쌍에 대해 </a:t>
            </a:r>
            <a:r>
              <a:rPr lang="en-US" altLang="ko-KR" dirty="0" smtClean="0"/>
              <a:t>C</a:t>
            </a:r>
            <a:r>
              <a:rPr lang="ko-KR" altLang="en-US" dirty="0" smtClean="0"/>
              <a:t>는 하나만 가능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투플</a:t>
            </a:r>
            <a:r>
              <a:rPr lang="ko-KR" altLang="en-US" dirty="0" smtClean="0"/>
              <a:t> 값</a:t>
            </a:r>
            <a:r>
              <a:rPr lang="ko-KR" altLang="en-US" dirty="0" smtClean="0"/>
              <a:t> 하나의 쌍에 대해</a:t>
            </a:r>
            <a:r>
              <a:rPr lang="ko-KR" altLang="en-US" dirty="0" smtClean="0"/>
              <a:t> </a:t>
            </a:r>
            <a:r>
              <a:rPr lang="en-US" altLang="ko-KR" dirty="0" smtClean="0"/>
              <a:t>B</a:t>
            </a:r>
            <a:r>
              <a:rPr lang="ko-KR" altLang="en-US" dirty="0" smtClean="0"/>
              <a:t>는 하나만 가능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그러나</a:t>
            </a:r>
            <a:r>
              <a:rPr lang="en-US" altLang="ko-KR" dirty="0" smtClean="0"/>
              <a:t>, 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투플</a:t>
            </a:r>
            <a:r>
              <a:rPr lang="ko-KR" altLang="en-US" dirty="0" smtClean="0"/>
              <a:t> 값 하나의 쌍에 대해 </a:t>
            </a:r>
            <a:r>
              <a:rPr lang="en-US" altLang="ko-KR" dirty="0" smtClean="0"/>
              <a:t>A</a:t>
            </a:r>
            <a:r>
              <a:rPr lang="ko-KR" altLang="en-US" dirty="0" smtClean="0"/>
              <a:t>는 여러 개가 가능함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B, C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(b1, c1)</a:t>
            </a:r>
            <a:r>
              <a:rPr lang="ko-KR" altLang="en-US" dirty="0" smtClean="0"/>
              <a:t>인 것에 대해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a1</a:t>
            </a:r>
            <a:r>
              <a:rPr lang="ko-KR" altLang="en-US" dirty="0" smtClean="0"/>
              <a:t>도 되고 </a:t>
            </a:r>
            <a:r>
              <a:rPr lang="en-US" altLang="ko-KR" dirty="0" smtClean="0"/>
              <a:t>a3</a:t>
            </a:r>
            <a:r>
              <a:rPr lang="ko-KR" altLang="en-US" dirty="0" smtClean="0"/>
              <a:t>도 됨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53284" y="5834472"/>
            <a:ext cx="116661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주의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err="1" smtClean="0">
                <a:solidFill>
                  <a:srgbClr val="FF0000"/>
                </a:solidFill>
              </a:rPr>
              <a:t>카디널리티</a:t>
            </a:r>
            <a:r>
              <a:rPr lang="ko-KR" altLang="en-US" dirty="0" smtClean="0">
                <a:solidFill>
                  <a:srgbClr val="FF0000"/>
                </a:solidFill>
              </a:rPr>
              <a:t> 비율이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이라고 해서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중복해서 나오는 것이 허용되지 않는 것은 아님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    </a:t>
            </a:r>
            <a:r>
              <a:rPr lang="ko-KR" altLang="en-US" dirty="0" smtClean="0">
                <a:solidFill>
                  <a:srgbClr val="FF0000"/>
                </a:solidFill>
              </a:rPr>
              <a:t>위 예에서 </a:t>
            </a:r>
            <a:r>
              <a:rPr lang="en-US" altLang="ko-KR" dirty="0" smtClean="0">
                <a:solidFill>
                  <a:srgbClr val="FF0000"/>
                </a:solidFill>
              </a:rPr>
              <a:t>c1</a:t>
            </a:r>
            <a:r>
              <a:rPr lang="ko-KR" altLang="en-US" dirty="0" smtClean="0">
                <a:solidFill>
                  <a:srgbClr val="FF0000"/>
                </a:solidFill>
              </a:rPr>
              <a:t>이 여러 번 나옴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이 때 </a:t>
            </a:r>
            <a:r>
              <a:rPr lang="en-US" altLang="ko-KR" dirty="0" smtClean="0">
                <a:solidFill>
                  <a:srgbClr val="FF0000"/>
                </a:solidFill>
              </a:rPr>
              <a:t>A, B </a:t>
            </a:r>
            <a:r>
              <a:rPr lang="ko-KR" altLang="en-US" dirty="0" smtClean="0">
                <a:solidFill>
                  <a:srgbClr val="FF0000"/>
                </a:solidFill>
              </a:rPr>
              <a:t>쌍의 값은 모두 다르기 때문에 가능함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9249" y="572385"/>
            <a:ext cx="2441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/>
              <a:t>문제 </a:t>
            </a:r>
            <a:r>
              <a:rPr lang="en-US" altLang="ko-KR" sz="2800" b="1" dirty="0" smtClean="0"/>
              <a:t>2 </a:t>
            </a:r>
            <a:r>
              <a:rPr lang="ko-KR" altLang="en-US" sz="2800" b="1" dirty="0" smtClean="0"/>
              <a:t>도움말</a:t>
            </a:r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07176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259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Young-Koo Lee</dc:creator>
  <cp:lastModifiedBy>Young-Koo Lee</cp:lastModifiedBy>
  <cp:revision>2</cp:revision>
  <dcterms:created xsi:type="dcterms:W3CDTF">2017-11-06T06:11:03Z</dcterms:created>
  <dcterms:modified xsi:type="dcterms:W3CDTF">2017-11-06T06:27:53Z</dcterms:modified>
</cp:coreProperties>
</file>