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6" r:id="rId5"/>
    <p:sldId id="267" r:id="rId6"/>
    <p:sldId id="269" r:id="rId7"/>
    <p:sldId id="268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CCF"/>
    <a:srgbClr val="ADD6C6"/>
    <a:srgbClr val="800000"/>
    <a:srgbClr val="FFD966"/>
    <a:srgbClr val="47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9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95A0-EE16-4FCE-A1BB-B0F198D3851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40600" y="-1"/>
            <a:ext cx="4851400" cy="6857999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0059" y="385834"/>
            <a:ext cx="46032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b="1" dirty="0" err="1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Nodejs</a:t>
            </a:r>
            <a:r>
              <a:rPr lang="ko-KR" altLang="en-US" sz="5400" dirty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를</a:t>
            </a:r>
            <a:r>
              <a:rPr lang="ko-KR" altLang="en-US" sz="8000" b="1" dirty="0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이용한</a:t>
            </a:r>
            <a:r>
              <a:rPr lang="ko-KR" altLang="en-US" sz="8000" b="1" dirty="0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</a:t>
            </a:r>
            <a:endParaRPr lang="en-US" altLang="ko-KR" sz="8000" b="1" dirty="0" smtClean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r>
              <a:rPr lang="ko-KR" altLang="en-US" sz="8000" b="1" dirty="0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서버 구축</a:t>
            </a:r>
            <a:endParaRPr lang="en-US" altLang="ko-KR" sz="8000" b="1" dirty="0" smtClean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endParaRPr lang="en-US" altLang="ko-KR" sz="8000" b="1" dirty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2013104044</a:t>
            </a:r>
            <a:endParaRPr lang="en-US" altLang="ko-KR" sz="2400" dirty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강준후</a:t>
            </a:r>
            <a:endParaRPr lang="en-US" altLang="ko-KR" sz="2400" dirty="0" smtClean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2603727" y="0"/>
            <a:ext cx="9588273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90811" y="1595854"/>
            <a:ext cx="38698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</a:t>
            </a:r>
            <a:r>
              <a:rPr lang="ko-KR" altLang="en-US" sz="5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목적</a:t>
            </a:r>
            <a:endParaRPr lang="en-US" altLang="ko-KR" sz="5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기술 소개</a:t>
            </a:r>
            <a:endParaRPr lang="en-US" altLang="ko-KR" sz="5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추가기능</a:t>
            </a:r>
            <a:endParaRPr lang="ko-KR" altLang="en-US" sz="5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계획</a:t>
            </a:r>
            <a:endParaRPr lang="en-US" altLang="ko-KR" sz="5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69829" y="2061028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8969829" y="3262769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065922" y="4530862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www.echosteg.com/images/blog/standard/node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90" y="61652"/>
            <a:ext cx="1378856" cy="13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6" name="TextBox 785"/>
          <p:cNvSpPr txBox="1"/>
          <p:nvPr/>
        </p:nvSpPr>
        <p:spPr>
          <a:xfrm>
            <a:off x="10025747" y="243929"/>
            <a:ext cx="358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latin typeface="Calibri" panose="020F0502020204030204"/>
              </a:rPr>
              <a:t>목차</a:t>
            </a:r>
            <a:endParaRPr lang="en-US" altLang="ko-KR" sz="66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06143" y="5798955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개발 </a:t>
            </a:r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목적</a:t>
            </a:r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및 필요 이유</a:t>
            </a:r>
            <a:endParaRPr lang="en-US" altLang="ko-KR" sz="44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4500" y="1612900"/>
            <a:ext cx="9994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수업에서 배운 내용을 최대한 이용한다</a:t>
            </a:r>
            <a:r>
              <a:rPr lang="en-US" altLang="ko-KR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2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 소스로 구성된 </a:t>
            </a:r>
            <a:r>
              <a:rPr lang="ko-KR" altLang="en-US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프레임워크를 </a:t>
            </a:r>
            <a:r>
              <a:rPr lang="ko-KR" altLang="en-US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활용해본다</a:t>
            </a:r>
            <a:r>
              <a:rPr lang="en-US" altLang="ko-KR" sz="32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036535" y="4915929"/>
            <a:ext cx="1660073" cy="9781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96608" y="5112613"/>
            <a:ext cx="786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Javascript</a:t>
            </a:r>
            <a:r>
              <a:rPr lang="ko-KR" altLang="en-US" sz="32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사용하여 웹과 서버를 만든다</a:t>
            </a:r>
            <a:r>
              <a:rPr lang="en-US" altLang="ko-KR" sz="3200" dirty="0" smtClean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기술 소개</a:t>
            </a:r>
            <a:endParaRPr lang="en-US" altLang="ko-KR" sz="44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https://upload.wikimedia.org/wikipedia/commons/6/64/Express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16" y="2544948"/>
            <a:ext cx="6971967" cy="21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기술 소개</a:t>
            </a:r>
            <a:endParaRPr lang="en-US" altLang="ko-KR" sz="44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06" y="1472842"/>
            <a:ext cx="6249987" cy="46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추가 기능</a:t>
            </a:r>
            <a:endParaRPr lang="en-US" altLang="ko-KR" sz="44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35" y="1445061"/>
            <a:ext cx="9652907" cy="51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Calibri" panose="020F0502020204030204"/>
              </a:rPr>
              <a:t>계획</a:t>
            </a:r>
            <a:endParaRPr lang="en-US" altLang="ko-KR" sz="4400" b="1" dirty="0" smtClean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1500"/>
              </p:ext>
            </p:extLst>
          </p:nvPr>
        </p:nvGraphicFramePr>
        <p:xfrm>
          <a:off x="400050" y="1454132"/>
          <a:ext cx="11391899" cy="5130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074">
                  <a:extLst>
                    <a:ext uri="{9D8B030D-6E8A-4147-A177-3AD203B41FA5}">
                      <a16:colId xmlns:a16="http://schemas.microsoft.com/office/drawing/2014/main" val="4230912536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2827985682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40984844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2450217460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3680740601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106129802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3842917944"/>
                    </a:ext>
                  </a:extLst>
                </a:gridCol>
                <a:gridCol w="1381975">
                  <a:extLst>
                    <a:ext uri="{9D8B030D-6E8A-4147-A177-3AD203B41FA5}">
                      <a16:colId xmlns:a16="http://schemas.microsoft.com/office/drawing/2014/main" val="4045800137"/>
                    </a:ext>
                  </a:extLst>
                </a:gridCol>
              </a:tblGrid>
              <a:tr h="345333"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0" dirty="0">
                          <a:effectLst/>
                        </a:rPr>
                        <a:t>　</a:t>
                      </a:r>
                      <a:r>
                        <a:rPr lang="ko-KR" altLang="en-US" sz="1800" kern="0" dirty="0" smtClean="0">
                          <a:effectLst/>
                        </a:rPr>
                        <a:t>추진일정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gridSpan="7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0" dirty="0" smtClean="0">
                          <a:effectLst/>
                        </a:rPr>
                        <a:t>추진내용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2655"/>
                  </a:ext>
                </a:extLst>
              </a:tr>
              <a:tr h="64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필요한 환경 구축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Express 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공부</a:t>
                      </a:r>
                      <a:endParaRPr lang="ko-KR" altLang="ko-KR" sz="1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0" dirty="0" err="1" smtClean="0">
                          <a:effectLst/>
                        </a:rPr>
                        <a:t>추가</a:t>
                      </a:r>
                      <a:r>
                        <a:rPr lang="ko-KR" altLang="en-US" sz="1400" kern="0" dirty="0" err="1" smtClean="0">
                          <a:effectLst/>
                        </a:rPr>
                        <a:t>기능</a:t>
                      </a:r>
                      <a:r>
                        <a:rPr lang="ko-KR" altLang="en-US" sz="1400" kern="0" dirty="0" smtClean="0">
                          <a:effectLst/>
                        </a:rPr>
                        <a:t> 구현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0" dirty="0" smtClean="0">
                          <a:effectLst/>
                        </a:rPr>
                        <a:t>버그 수정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0" dirty="0" smtClean="0">
                          <a:effectLst/>
                        </a:rPr>
                        <a:t>검토 및</a:t>
                      </a:r>
                      <a:r>
                        <a:rPr lang="en-US" altLang="ko-KR" sz="1400" kern="0" dirty="0" smtClean="0">
                          <a:effectLst/>
                        </a:rPr>
                        <a:t/>
                      </a:r>
                      <a:br>
                        <a:rPr lang="en-US" altLang="ko-KR" sz="1400" kern="0" dirty="0" smtClean="0">
                          <a:effectLst/>
                        </a:rPr>
                      </a:br>
                      <a:r>
                        <a:rPr lang="en-US" altLang="ko-KR" sz="1400" kern="0" dirty="0" smtClean="0">
                          <a:effectLst/>
                        </a:rPr>
                        <a:t> </a:t>
                      </a:r>
                      <a:r>
                        <a:rPr lang="ko-KR" altLang="ko-KR" sz="1400" kern="0" dirty="0" smtClean="0">
                          <a:effectLst/>
                        </a:rPr>
                        <a:t>제출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73647458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336709813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19422587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172226839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67445816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42653887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52847342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</a:rPr>
                        <a:t>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574598643"/>
                  </a:ext>
                </a:extLst>
              </a:tr>
              <a:tr h="51734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6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2612118"/>
            <a:ext cx="12192000" cy="16337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05537" y="2767280"/>
            <a:ext cx="5452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 dirty="0" smtClean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  <a:endParaRPr lang="en-US" altLang="ko-KR" sz="2400" dirty="0" smtClean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8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나눔바른고딕OTF</vt:lpstr>
      <vt:lpstr>나눔바른고딕OTF UltraLight</vt:lpstr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Kang Jun Hu</cp:lastModifiedBy>
  <cp:revision>24</cp:revision>
  <dcterms:created xsi:type="dcterms:W3CDTF">2016-03-26T11:21:25Z</dcterms:created>
  <dcterms:modified xsi:type="dcterms:W3CDTF">2017-04-17T07:34:15Z</dcterms:modified>
</cp:coreProperties>
</file>