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6" r:id="rId5"/>
    <p:sldId id="269" r:id="rId6"/>
    <p:sldId id="270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CCF"/>
    <a:srgbClr val="ADD6C6"/>
    <a:srgbClr val="800000"/>
    <a:srgbClr val="FFD966"/>
    <a:srgbClr val="475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3" autoAdjust="0"/>
    <p:restoredTop sz="94660"/>
  </p:normalViewPr>
  <p:slideViewPr>
    <p:cSldViewPr snapToGrid="0">
      <p:cViewPr>
        <p:scale>
          <a:sx n="50" d="100"/>
          <a:sy n="50" d="100"/>
        </p:scale>
        <p:origin x="243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98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8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4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1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8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4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1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4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5A0-EE16-4FCE-A1BB-B0F198D3851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9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C95A0-EE16-4FCE-A1BB-B0F198D3851A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50F0-EAF1-4E34-84B6-12F45C48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7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24084" y="-1"/>
            <a:ext cx="5567916" cy="6857999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68634" y="385834"/>
            <a:ext cx="517467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0" b="1" dirty="0">
                <a:solidFill>
                  <a:schemeClr val="bg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Face Detection</a:t>
            </a:r>
          </a:p>
          <a:p>
            <a:pPr algn="r"/>
            <a:endParaRPr lang="en-US" altLang="ko-KR" sz="8000" b="1" dirty="0">
              <a:solidFill>
                <a:schemeClr val="bg1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pPr algn="r"/>
            <a:endParaRPr lang="en-US" altLang="ko-KR" sz="8000" b="1" dirty="0">
              <a:solidFill>
                <a:schemeClr val="bg1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  <a:p>
            <a:pPr algn="r"/>
            <a:r>
              <a:rPr lang="en-US" altLang="ko-KR" sz="2400" dirty="0">
                <a:solidFill>
                  <a:schemeClr val="bg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2013104044</a:t>
            </a:r>
          </a:p>
          <a:p>
            <a:pPr algn="r"/>
            <a:r>
              <a:rPr lang="ko-KR" altLang="en-US" sz="2400" dirty="0" err="1">
                <a:solidFill>
                  <a:schemeClr val="bg1"/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강준후</a:t>
            </a:r>
            <a:endParaRPr lang="en-US" altLang="ko-KR" sz="2400" dirty="0">
              <a:solidFill>
                <a:schemeClr val="bg1"/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29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7600950" y="0"/>
            <a:ext cx="459105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90811" y="1595854"/>
            <a:ext cx="386987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54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소개</a:t>
            </a:r>
            <a:endParaRPr lang="en-US" altLang="ko-KR" sz="54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사용 모듈</a:t>
            </a:r>
            <a:endParaRPr lang="en-US" altLang="ko-KR" sz="54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화면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87233" y="2029130"/>
            <a:ext cx="159657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8515481" y="3255026"/>
            <a:ext cx="159657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8538496" y="4502398"/>
            <a:ext cx="159657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https://www.echosteg.com/images/blog/standard/node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890" y="61652"/>
            <a:ext cx="1378856" cy="137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6" name="TextBox 785"/>
          <p:cNvSpPr txBox="1"/>
          <p:nvPr/>
        </p:nvSpPr>
        <p:spPr>
          <a:xfrm>
            <a:off x="10025747" y="243929"/>
            <a:ext cx="358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Calibri" panose="020F0502020204030204"/>
              </a:rPr>
              <a:t>목차</a:t>
            </a:r>
            <a:endParaRPr lang="en-US" altLang="ko-KR" sz="6600" b="1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6877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0" y="0"/>
            <a:ext cx="12192000" cy="1277257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6" name="TextBox 785"/>
          <p:cNvSpPr txBox="1"/>
          <p:nvPr/>
        </p:nvSpPr>
        <p:spPr>
          <a:xfrm>
            <a:off x="444500" y="312231"/>
            <a:ext cx="5881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Calibri" panose="020F0502020204030204"/>
              </a:rPr>
              <a:t>소개</a:t>
            </a:r>
            <a:endParaRPr lang="en-US" altLang="ko-KR" sz="4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277257"/>
            <a:ext cx="12192000" cy="5580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3659" y="1705762"/>
            <a:ext cx="99949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Microsoft Azure Face API</a:t>
            </a:r>
            <a:r>
              <a:rPr lang="ko-KR" altLang="en-US" sz="3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사용하여 </a:t>
            </a:r>
            <a:endParaRPr lang="en-US" altLang="ko-KR" sz="32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3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</a:t>
            </a:r>
            <a:r>
              <a:rPr lang="ko-KR" altLang="en-US" sz="3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업로드한 사진 속 얼굴의 나이를 측정한다</a:t>
            </a:r>
            <a:r>
              <a:rPr lang="en-US" altLang="ko-KR" sz="3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32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32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4002" y="372460"/>
            <a:ext cx="159657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C3E64D-9312-45A2-932B-CF40B9DA5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79" y="2969467"/>
            <a:ext cx="6900361" cy="368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5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0" y="0"/>
            <a:ext cx="12192000" cy="1277257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6" name="TextBox 785"/>
          <p:cNvSpPr txBox="1"/>
          <p:nvPr/>
        </p:nvSpPr>
        <p:spPr>
          <a:xfrm>
            <a:off x="444500" y="312231"/>
            <a:ext cx="5881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Calibri" panose="020F0502020204030204"/>
              </a:rPr>
              <a:t>사용 모듈</a:t>
            </a:r>
            <a:endParaRPr lang="en-US" altLang="ko-KR" sz="4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277257"/>
            <a:ext cx="12192000" cy="5580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4002" y="372460"/>
            <a:ext cx="159657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B389D-E9CF-4AFE-9950-5298307B99BD}"/>
              </a:ext>
            </a:extLst>
          </p:cNvPr>
          <p:cNvSpPr txBox="1"/>
          <p:nvPr/>
        </p:nvSpPr>
        <p:spPr>
          <a:xfrm>
            <a:off x="413659" y="1705762"/>
            <a:ext cx="99949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express</a:t>
            </a:r>
          </a:p>
          <a:p>
            <a:pPr marL="342900" indent="-342900">
              <a:buAutoNum type="arabicPeriod"/>
            </a:pPr>
            <a:endParaRPr lang="en-US" altLang="ko-KR" sz="4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4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body-parser</a:t>
            </a:r>
          </a:p>
          <a:p>
            <a:pPr marL="342900" indent="-342900">
              <a:buAutoNum type="arabicPeriod"/>
            </a:pPr>
            <a:endParaRPr lang="en-US" altLang="ko-KR" sz="4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4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4000" b="1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multer</a:t>
            </a:r>
            <a:endParaRPr lang="en-US" altLang="ko-KR" sz="4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32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32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265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0" y="0"/>
            <a:ext cx="12192000" cy="1277257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6" name="TextBox 785"/>
          <p:cNvSpPr txBox="1"/>
          <p:nvPr/>
        </p:nvSpPr>
        <p:spPr>
          <a:xfrm>
            <a:off x="444500" y="312231"/>
            <a:ext cx="5881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Calibri" panose="020F0502020204030204"/>
              </a:rPr>
              <a:t>화면</a:t>
            </a:r>
            <a:endParaRPr lang="en-US" altLang="ko-KR" sz="4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277257"/>
            <a:ext cx="12192000" cy="5580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4002" y="372460"/>
            <a:ext cx="159657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F150F2-CD17-4464-8484-17A5522BC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660"/>
            <a:ext cx="12192000" cy="55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7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0" y="0"/>
            <a:ext cx="12192000" cy="1277257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6" name="TextBox 785"/>
          <p:cNvSpPr txBox="1"/>
          <p:nvPr/>
        </p:nvSpPr>
        <p:spPr>
          <a:xfrm>
            <a:off x="444500" y="312231"/>
            <a:ext cx="5881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Calibri" panose="020F0502020204030204"/>
              </a:rPr>
              <a:t>화면</a:t>
            </a:r>
            <a:endParaRPr lang="en-US" altLang="ko-KR" sz="4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277257"/>
            <a:ext cx="12192000" cy="5580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4002" y="372460"/>
            <a:ext cx="159657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FFD202-827E-4D52-8E3B-69A593286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921"/>
            <a:ext cx="12192000" cy="56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1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0" y="2612118"/>
            <a:ext cx="12192000" cy="163376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05537" y="2767280"/>
            <a:ext cx="5452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감사합니다</a:t>
            </a:r>
            <a:endParaRPr lang="en-US" altLang="ko-KR" sz="24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89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38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나눔바른고딕OTF</vt:lpstr>
      <vt:lpstr>나눔바른고딕OTF UltraLight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강준후</cp:lastModifiedBy>
  <cp:revision>26</cp:revision>
  <dcterms:created xsi:type="dcterms:W3CDTF">2016-03-26T11:21:25Z</dcterms:created>
  <dcterms:modified xsi:type="dcterms:W3CDTF">2017-06-12T08:52:39Z</dcterms:modified>
</cp:coreProperties>
</file>