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1" r:id="rId5"/>
    <p:sldId id="263" r:id="rId6"/>
    <p:sldId id="265" r:id="rId7"/>
    <p:sldId id="262"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313637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252716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227940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391599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47702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51987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428723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91366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324913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25913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59AB2EFD-7BE7-4812-B9DE-4BB0A50E1B8F}" type="datetimeFigureOut">
              <a:rPr lang="ko-KR" altLang="en-US" smtClean="0"/>
              <a:t>2017-10-19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303155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B2EFD-7BE7-4812-B9DE-4BB0A50E1B8F}" type="datetimeFigureOut">
              <a:rPr lang="ko-KR" altLang="en-US" smtClean="0"/>
              <a:t>2017-10-19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2EB07-1E9E-4658-82C8-F960E8117610}" type="slidenum">
              <a:rPr lang="ko-KR" altLang="en-US" smtClean="0"/>
              <a:t>‹#›</a:t>
            </a:fld>
            <a:endParaRPr lang="ko-KR" altLang="en-US"/>
          </a:p>
        </p:txBody>
      </p:sp>
    </p:spTree>
    <p:extLst>
      <p:ext uri="{BB962C8B-B14F-4D97-AF65-F5344CB8AC3E}">
        <p14:creationId xmlns:p14="http://schemas.microsoft.com/office/powerpoint/2010/main" val="61530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Domain Analysis</a:t>
            </a:r>
            <a:endParaRPr lang="ko-KR" altLang="en-US" dirty="0"/>
          </a:p>
        </p:txBody>
      </p:sp>
      <p:sp>
        <p:nvSpPr>
          <p:cNvPr id="3" name="부제목 2"/>
          <p:cNvSpPr>
            <a:spLocks noGrp="1"/>
          </p:cNvSpPr>
          <p:nvPr>
            <p:ph type="subTitle" idx="1"/>
          </p:nvPr>
        </p:nvSpPr>
        <p:spPr/>
        <p:txBody>
          <a:bodyPr>
            <a:normAutofit/>
          </a:bodyPr>
          <a:lstStyle/>
          <a:p>
            <a:r>
              <a:rPr lang="en-US" altLang="ko-KR" sz="3200" dirty="0" smtClean="0"/>
              <a:t>On Customer Behaviors</a:t>
            </a:r>
            <a:endParaRPr lang="ko-KR" altLang="en-US" sz="3200" dirty="0"/>
          </a:p>
        </p:txBody>
      </p:sp>
    </p:spTree>
    <p:extLst>
      <p:ext uri="{BB962C8B-B14F-4D97-AF65-F5344CB8AC3E}">
        <p14:creationId xmlns:p14="http://schemas.microsoft.com/office/powerpoint/2010/main" val="21284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we need domain analysis</a:t>
            </a:r>
            <a:endParaRPr lang="ko-KR" altLang="en-US" dirty="0"/>
          </a:p>
        </p:txBody>
      </p:sp>
      <p:sp>
        <p:nvSpPr>
          <p:cNvPr id="3" name="내용 개체 틀 2"/>
          <p:cNvSpPr>
            <a:spLocks noGrp="1"/>
          </p:cNvSpPr>
          <p:nvPr>
            <p:ph idx="1"/>
          </p:nvPr>
        </p:nvSpPr>
        <p:spPr>
          <a:xfrm>
            <a:off x="838200" y="1825625"/>
            <a:ext cx="10515600" cy="4548798"/>
          </a:xfrm>
        </p:spPr>
        <p:txBody>
          <a:bodyPr>
            <a:normAutofit/>
          </a:bodyPr>
          <a:lstStyle/>
          <a:p>
            <a:r>
              <a:rPr lang="en-US" altLang="ko-KR" dirty="0" smtClean="0"/>
              <a:t>Labels in Classification Data</a:t>
            </a:r>
          </a:p>
          <a:p>
            <a:pPr lvl="1"/>
            <a:r>
              <a:rPr lang="en-US" altLang="ko-KR" dirty="0" smtClean="0"/>
              <a:t>While computers treat a label as just one of many labels in the models,  domain analysis lets the human analyzers aware of the underlying structures and target behaviors from the label name.</a:t>
            </a:r>
          </a:p>
          <a:p>
            <a:r>
              <a:rPr lang="en-US" altLang="ko-KR" dirty="0" smtClean="0"/>
              <a:t>Model Enhancement</a:t>
            </a:r>
          </a:p>
          <a:p>
            <a:pPr lvl="1"/>
            <a:r>
              <a:rPr lang="en-US" altLang="ko-KR" dirty="0" smtClean="0"/>
              <a:t>Analyzers can enhance, separate and combine models based on the domain knowledge. Analyzers can find which prototypes of models are suitable from the domain knowledge.</a:t>
            </a:r>
          </a:p>
          <a:p>
            <a:pPr lvl="1"/>
            <a:endParaRPr lang="en-US" altLang="ko-KR" dirty="0"/>
          </a:p>
          <a:p>
            <a:r>
              <a:rPr lang="en-US" altLang="ko-KR" dirty="0" smtClean="0"/>
              <a:t>Last week</a:t>
            </a:r>
          </a:p>
          <a:p>
            <a:pPr lvl="1"/>
            <a:r>
              <a:rPr lang="en-US" altLang="ko-KR" dirty="0" smtClean="0"/>
              <a:t>We made hypotheses of the domain, especially for people behaviors</a:t>
            </a:r>
          </a:p>
        </p:txBody>
      </p:sp>
    </p:spTree>
    <p:extLst>
      <p:ext uri="{BB962C8B-B14F-4D97-AF65-F5344CB8AC3E}">
        <p14:creationId xmlns:p14="http://schemas.microsoft.com/office/powerpoint/2010/main" val="44174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Recall the Problem Statement:</a:t>
            </a:r>
            <a:endParaRPr lang="ko-KR" altLang="en-US" dirty="0"/>
          </a:p>
        </p:txBody>
      </p:sp>
      <p:sp>
        <p:nvSpPr>
          <p:cNvPr id="3" name="내용 개체 틀 2"/>
          <p:cNvSpPr>
            <a:spLocks noGrp="1"/>
          </p:cNvSpPr>
          <p:nvPr>
            <p:ph idx="1"/>
          </p:nvPr>
        </p:nvSpPr>
        <p:spPr/>
        <p:txBody>
          <a:bodyPr/>
          <a:lstStyle/>
          <a:p>
            <a:pPr marL="0" indent="0" algn="ctr">
              <a:buNone/>
            </a:pPr>
            <a:endParaRPr lang="en-US" altLang="ko-KR" dirty="0" smtClean="0"/>
          </a:p>
          <a:p>
            <a:pPr marL="0" indent="0" algn="ctr">
              <a:buNone/>
            </a:pPr>
            <a:endParaRPr lang="en-US" altLang="ko-KR" dirty="0"/>
          </a:p>
          <a:p>
            <a:pPr marL="0" indent="0" algn="ctr">
              <a:buNone/>
            </a:pPr>
            <a:r>
              <a:rPr lang="en-US" altLang="ko-KR" dirty="0" smtClean="0"/>
              <a:t>From the records of song listening,</a:t>
            </a:r>
          </a:p>
          <a:p>
            <a:pPr marL="0" indent="0" algn="ctr">
              <a:buNone/>
            </a:pPr>
            <a:r>
              <a:rPr lang="en-US" altLang="ko-KR" dirty="0" smtClean="0"/>
              <a:t>determine whether the listeners</a:t>
            </a:r>
          </a:p>
          <a:p>
            <a:pPr marL="0" indent="0" algn="ctr">
              <a:buNone/>
            </a:pPr>
            <a:r>
              <a:rPr lang="en-US" altLang="ko-KR" dirty="0" smtClean="0"/>
              <a:t>listen to the songs again on next 30 days.</a:t>
            </a:r>
            <a:endParaRPr lang="en-US" altLang="ko-KR" dirty="0"/>
          </a:p>
          <a:p>
            <a:pPr algn="ctr"/>
            <a:endParaRPr lang="ko-KR" altLang="en-US" dirty="0"/>
          </a:p>
        </p:txBody>
      </p:sp>
    </p:spTree>
    <p:extLst>
      <p:ext uri="{BB962C8B-B14F-4D97-AF65-F5344CB8AC3E}">
        <p14:creationId xmlns:p14="http://schemas.microsoft.com/office/powerpoint/2010/main" val="353532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Hypotheses on Customer Behaviors</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dirty="0" smtClean="0"/>
              <a:t>Searchers Hypothesis</a:t>
            </a:r>
          </a:p>
          <a:p>
            <a:pPr lvl="1"/>
            <a:r>
              <a:rPr lang="en-US" altLang="ko-KR" dirty="0" smtClean="0"/>
              <a:t>Searching songs can represent the active interest of the customer for the music. Therefore, searchers are likely to listen the songs again.</a:t>
            </a:r>
          </a:p>
          <a:p>
            <a:pPr marL="514350" indent="-514350">
              <a:buFont typeface="+mj-lt"/>
              <a:buAutoNum type="arabicPeriod"/>
            </a:pPr>
            <a:r>
              <a:rPr lang="en-US" altLang="ko-KR" dirty="0" smtClean="0"/>
              <a:t>My Library Hypothesis</a:t>
            </a:r>
          </a:p>
          <a:p>
            <a:pPr lvl="1"/>
            <a:r>
              <a:rPr lang="en-US" altLang="ko-KR" dirty="0" smtClean="0"/>
              <a:t>Songs saved in My Library are intended to listen later. Therefore, people are tend to listen those songs again.</a:t>
            </a:r>
          </a:p>
          <a:p>
            <a:pPr marL="514350" indent="-514350">
              <a:buFont typeface="+mj-lt"/>
              <a:buAutoNum type="arabicPeriod"/>
            </a:pPr>
            <a:r>
              <a:rPr lang="en-US" altLang="ko-KR" dirty="0" smtClean="0"/>
              <a:t>Radio Listeners Hypothesis</a:t>
            </a:r>
          </a:p>
          <a:p>
            <a:pPr lvl="1"/>
            <a:r>
              <a:rPr lang="en-US" altLang="ko-KR" dirty="0" smtClean="0"/>
              <a:t>Songs from radio are volatile. As radio is the most passive way to listen songs, people would not listen again unless the songs are popular or they actively look for the songs.</a:t>
            </a:r>
            <a:endParaRPr lang="ko-KR" altLang="en-US" dirty="0"/>
          </a:p>
        </p:txBody>
      </p:sp>
    </p:spTree>
    <p:extLst>
      <p:ext uri="{BB962C8B-B14F-4D97-AF65-F5344CB8AC3E}">
        <p14:creationId xmlns:p14="http://schemas.microsoft.com/office/powerpoint/2010/main" val="417016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84" y="2287021"/>
            <a:ext cx="7464669" cy="3727474"/>
          </a:xfrm>
          <a:prstGeom prst="rect">
            <a:avLst/>
          </a:prstGeom>
        </p:spPr>
      </p:pic>
      <p:sp>
        <p:nvSpPr>
          <p:cNvPr id="2" name="제목 1"/>
          <p:cNvSpPr>
            <a:spLocks noGrp="1"/>
          </p:cNvSpPr>
          <p:nvPr>
            <p:ph type="title"/>
          </p:nvPr>
        </p:nvSpPr>
        <p:spPr/>
        <p:txBody>
          <a:bodyPr/>
          <a:lstStyle/>
          <a:p>
            <a:r>
              <a:rPr lang="en-US" altLang="ko-KR" dirty="0" smtClean="0"/>
              <a:t>Verifying Hypotheses</a:t>
            </a:r>
            <a:endParaRPr lang="ko-KR" altLang="en-US" dirty="0"/>
          </a:p>
        </p:txBody>
      </p:sp>
      <p:sp>
        <p:nvSpPr>
          <p:cNvPr id="3" name="내용 개체 틀 2"/>
          <p:cNvSpPr>
            <a:spLocks noGrp="1"/>
          </p:cNvSpPr>
          <p:nvPr>
            <p:ph idx="1"/>
          </p:nvPr>
        </p:nvSpPr>
        <p:spPr>
          <a:xfrm>
            <a:off x="838200" y="1825624"/>
            <a:ext cx="10515600" cy="4742229"/>
          </a:xfrm>
        </p:spPr>
        <p:txBody>
          <a:bodyPr>
            <a:normAutofit/>
          </a:bodyPr>
          <a:lstStyle/>
          <a:p>
            <a:r>
              <a:rPr lang="en-US" altLang="ko-KR" dirty="0" smtClean="0"/>
              <a:t>Hypotheses can be verified easily by analyzing train data only.</a:t>
            </a:r>
          </a:p>
          <a:p>
            <a:pPr lvl="1"/>
            <a:r>
              <a:rPr lang="en-US" altLang="ko-KR" dirty="0" smtClean="0"/>
              <a:t>Train data contains: target value, 3 in-app menus of songs</a:t>
            </a:r>
          </a:p>
          <a:p>
            <a:endParaRPr lang="en-US" altLang="ko-KR" dirty="0" smtClean="0"/>
          </a:p>
          <a:p>
            <a:endParaRPr lang="en-US" altLang="ko-KR" dirty="0"/>
          </a:p>
          <a:p>
            <a:endParaRPr lang="en-US" altLang="ko-KR" dirty="0" smtClean="0"/>
          </a:p>
          <a:p>
            <a:endParaRPr lang="en-US" altLang="ko-KR" dirty="0" smtClean="0"/>
          </a:p>
          <a:p>
            <a:endParaRPr lang="en-US" altLang="ko-KR" dirty="0" smtClean="0"/>
          </a:p>
          <a:p>
            <a:endParaRPr lang="en-US" altLang="ko-KR" dirty="0" smtClean="0"/>
          </a:p>
          <a:p>
            <a:r>
              <a:rPr lang="en-US" altLang="ko-KR" dirty="0" smtClean="0"/>
              <a:t>Significant: &gt;10%p deviation from the average (50.35%)</a:t>
            </a:r>
          </a:p>
          <a:p>
            <a:endParaRPr lang="ko-KR" altLang="en-US" dirty="0"/>
          </a:p>
        </p:txBody>
      </p:sp>
      <p:sp>
        <p:nvSpPr>
          <p:cNvPr id="5" name="TextBox 4"/>
          <p:cNvSpPr txBox="1"/>
          <p:nvPr/>
        </p:nvSpPr>
        <p:spPr>
          <a:xfrm>
            <a:off x="8608408" y="3458074"/>
            <a:ext cx="2617177" cy="1754326"/>
          </a:xfrm>
          <a:prstGeom prst="rect">
            <a:avLst/>
          </a:prstGeom>
          <a:noFill/>
        </p:spPr>
        <p:txBody>
          <a:bodyPr wrap="square" rtlCol="0">
            <a:spAutoFit/>
          </a:bodyPr>
          <a:lstStyle/>
          <a:p>
            <a:r>
              <a:rPr lang="en-US" altLang="ko-KR" dirty="0" smtClean="0"/>
              <a:t>Red: High Ratio</a:t>
            </a:r>
          </a:p>
          <a:p>
            <a:r>
              <a:rPr lang="en-US" altLang="ko-KR" dirty="0" smtClean="0"/>
              <a:t>Green: About 50%</a:t>
            </a:r>
          </a:p>
          <a:p>
            <a:r>
              <a:rPr lang="en-US" altLang="ko-KR" dirty="0" smtClean="0"/>
              <a:t>Blue: Low Ratio</a:t>
            </a:r>
          </a:p>
          <a:p>
            <a:endParaRPr lang="en-US" altLang="ko-KR" dirty="0"/>
          </a:p>
          <a:p>
            <a:r>
              <a:rPr lang="en-US" altLang="ko-KR" dirty="0" smtClean="0"/>
              <a:t>Log-scaled Dot Size</a:t>
            </a:r>
          </a:p>
          <a:p>
            <a:r>
              <a:rPr lang="en-US" altLang="ko-KR" dirty="0" smtClean="0"/>
              <a:t>on data count</a:t>
            </a:r>
            <a:endParaRPr lang="ko-KR" altLang="en-US" dirty="0"/>
          </a:p>
        </p:txBody>
      </p:sp>
    </p:spTree>
    <p:extLst>
      <p:ext uri="{BB962C8B-B14F-4D97-AF65-F5344CB8AC3E}">
        <p14:creationId xmlns:p14="http://schemas.microsoft.com/office/powerpoint/2010/main" val="301241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Naïve Ratio-by-menus</a:t>
            </a:r>
            <a:endParaRPr lang="ko-KR" altLang="en-US" dirty="0"/>
          </a:p>
        </p:txBody>
      </p:sp>
      <p:sp>
        <p:nvSpPr>
          <p:cNvPr id="3" name="내용 개체 틀 2"/>
          <p:cNvSpPr>
            <a:spLocks noGrp="1"/>
          </p:cNvSpPr>
          <p:nvPr>
            <p:ph idx="1"/>
          </p:nvPr>
        </p:nvSpPr>
        <p:spPr>
          <a:xfrm>
            <a:off x="838200" y="4888523"/>
            <a:ext cx="10515600" cy="1288440"/>
          </a:xfrm>
        </p:spPr>
        <p:txBody>
          <a:bodyPr/>
          <a:lstStyle/>
          <a:p>
            <a:r>
              <a:rPr lang="en-US" altLang="ko-KR" dirty="0" smtClean="0"/>
              <a:t>High Ratio: my library, local library/playlists</a:t>
            </a:r>
          </a:p>
          <a:p>
            <a:r>
              <a:rPr lang="en-US" altLang="ko-KR" dirty="0" smtClean="0"/>
              <a:t>Low Ratio: radio(less than -28%p), listen-with, Others profile</a:t>
            </a:r>
            <a:endParaRPr lang="ko-KR" altLang="en-US" dirty="0"/>
          </a:p>
        </p:txBody>
      </p:sp>
      <p:pic>
        <p:nvPicPr>
          <p:cNvPr id="5" name="그림 4"/>
          <p:cNvPicPr>
            <a:picLocks noChangeAspect="1"/>
          </p:cNvPicPr>
          <p:nvPr/>
        </p:nvPicPr>
        <p:blipFill>
          <a:blip r:embed="rId2"/>
          <a:stretch>
            <a:fillRect/>
          </a:stretch>
        </p:blipFill>
        <p:spPr>
          <a:xfrm>
            <a:off x="996462" y="2002509"/>
            <a:ext cx="3374561" cy="2437606"/>
          </a:xfrm>
          <a:prstGeom prst="rect">
            <a:avLst/>
          </a:prstGeom>
        </p:spPr>
      </p:pic>
      <p:pic>
        <p:nvPicPr>
          <p:cNvPr id="6" name="그림 5"/>
          <p:cNvPicPr>
            <a:picLocks noChangeAspect="1"/>
          </p:cNvPicPr>
          <p:nvPr/>
        </p:nvPicPr>
        <p:blipFill>
          <a:blip r:embed="rId3"/>
          <a:stretch>
            <a:fillRect/>
          </a:stretch>
        </p:blipFill>
        <p:spPr>
          <a:xfrm>
            <a:off x="8328194" y="365125"/>
            <a:ext cx="3314908" cy="4781549"/>
          </a:xfrm>
          <a:prstGeom prst="rect">
            <a:avLst/>
          </a:prstGeom>
        </p:spPr>
      </p:pic>
      <p:pic>
        <p:nvPicPr>
          <p:cNvPr id="7" name="그림 6"/>
          <p:cNvPicPr>
            <a:picLocks noChangeAspect="1"/>
          </p:cNvPicPr>
          <p:nvPr/>
        </p:nvPicPr>
        <p:blipFill>
          <a:blip r:embed="rId4"/>
          <a:stretch>
            <a:fillRect/>
          </a:stretch>
        </p:blipFill>
        <p:spPr>
          <a:xfrm>
            <a:off x="4763580" y="1525832"/>
            <a:ext cx="3172057" cy="2914283"/>
          </a:xfrm>
          <a:prstGeom prst="rect">
            <a:avLst/>
          </a:prstGeom>
        </p:spPr>
      </p:pic>
      <p:sp>
        <p:nvSpPr>
          <p:cNvPr id="8" name="TextBox 7"/>
          <p:cNvSpPr txBox="1"/>
          <p:nvPr/>
        </p:nvSpPr>
        <p:spPr>
          <a:xfrm>
            <a:off x="960614" y="1593667"/>
            <a:ext cx="3410409" cy="338554"/>
          </a:xfrm>
          <a:prstGeom prst="rect">
            <a:avLst/>
          </a:prstGeom>
          <a:noFill/>
        </p:spPr>
        <p:txBody>
          <a:bodyPr wrap="square" rtlCol="0">
            <a:spAutoFit/>
          </a:bodyPr>
          <a:lstStyle/>
          <a:p>
            <a:r>
              <a:rPr lang="en-US" altLang="ko-KR" sz="1600" dirty="0" smtClean="0"/>
              <a:t>Units: Ratio(%), Deviation(%p)</a:t>
            </a:r>
            <a:endParaRPr lang="ko-KR" altLang="en-US" sz="1600" dirty="0"/>
          </a:p>
        </p:txBody>
      </p:sp>
    </p:spTree>
    <p:extLst>
      <p:ext uri="{BB962C8B-B14F-4D97-AF65-F5344CB8AC3E}">
        <p14:creationId xmlns:p14="http://schemas.microsoft.com/office/powerpoint/2010/main" val="13638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Acceptance of Hypotheses</a:t>
            </a:r>
            <a:endParaRPr lang="ko-KR" altLang="en-US" dirty="0"/>
          </a:p>
        </p:txBody>
      </p:sp>
      <p:sp>
        <p:nvSpPr>
          <p:cNvPr id="3" name="내용 개체 틀 2"/>
          <p:cNvSpPr>
            <a:spLocks noGrp="1"/>
          </p:cNvSpPr>
          <p:nvPr>
            <p:ph idx="1"/>
          </p:nvPr>
        </p:nvSpPr>
        <p:spPr/>
        <p:txBody>
          <a:bodyPr>
            <a:normAutofit/>
          </a:bodyPr>
          <a:lstStyle/>
          <a:p>
            <a:pPr marL="514350" indent="-514350">
              <a:buFont typeface="+mj-lt"/>
              <a:buAutoNum type="arabicPeriod"/>
            </a:pPr>
            <a:r>
              <a:rPr lang="en-US" altLang="ko-KR" dirty="0" smtClean="0"/>
              <a:t>Searchers Hypothesis (Not accepted)</a:t>
            </a:r>
          </a:p>
          <a:p>
            <a:pPr lvl="1"/>
            <a:r>
              <a:rPr lang="en-US" altLang="ko-KR" dirty="0" smtClean="0"/>
              <a:t>Searching have no significant difference from the other sources of songs, on whether listening the songs again.</a:t>
            </a:r>
          </a:p>
          <a:p>
            <a:pPr marL="514350" indent="-514350">
              <a:buFont typeface="+mj-lt"/>
              <a:buAutoNum type="arabicPeriod"/>
            </a:pPr>
            <a:r>
              <a:rPr lang="en-US" altLang="ko-KR" dirty="0" smtClean="0"/>
              <a:t>My Library Hypothesis (Accepted)</a:t>
            </a:r>
          </a:p>
          <a:p>
            <a:pPr marL="514350" indent="-514350">
              <a:buFont typeface="+mj-lt"/>
              <a:buAutoNum type="arabicPeriod"/>
            </a:pPr>
            <a:r>
              <a:rPr lang="en-US" altLang="ko-KR" dirty="0" smtClean="0"/>
              <a:t>Radio Listeners Hypothesis (Accepted, strong)</a:t>
            </a:r>
          </a:p>
          <a:p>
            <a:pPr marL="514350" indent="-514350">
              <a:buFont typeface="+mj-lt"/>
              <a:buAutoNum type="arabicPeriod"/>
            </a:pPr>
            <a:endParaRPr lang="en-US" altLang="ko-KR" dirty="0" smtClean="0"/>
          </a:p>
          <a:p>
            <a:pPr marL="514350" indent="-514350">
              <a:buFont typeface="+mj-lt"/>
              <a:buAutoNum type="arabicPeriod"/>
            </a:pPr>
            <a:r>
              <a:rPr lang="en-US" altLang="ko-KR" dirty="0" smtClean="0"/>
              <a:t>New Phenomenon Found: Listen-with </a:t>
            </a:r>
            <a:r>
              <a:rPr lang="en-US" altLang="ko-KR" dirty="0"/>
              <a:t>o</a:t>
            </a:r>
            <a:r>
              <a:rPr lang="en-US" altLang="ko-KR" dirty="0" smtClean="0"/>
              <a:t>thers </a:t>
            </a:r>
            <a:r>
              <a:rPr lang="en-US" altLang="ko-KR" dirty="0"/>
              <a:t>p</a:t>
            </a:r>
            <a:r>
              <a:rPr lang="en-US" altLang="ko-KR" dirty="0" smtClean="0"/>
              <a:t>rofile</a:t>
            </a:r>
          </a:p>
          <a:p>
            <a:pPr lvl="1"/>
            <a:r>
              <a:rPr lang="en-US" altLang="ko-KR" dirty="0" smtClean="0"/>
              <a:t>Though less significant than radio listeners, listeners from listen-</a:t>
            </a:r>
            <a:r>
              <a:rPr lang="en-US" altLang="ko-KR" dirty="0"/>
              <a:t>w</a:t>
            </a:r>
            <a:r>
              <a:rPr lang="en-US" altLang="ko-KR" dirty="0" smtClean="0"/>
              <a:t>ith page tend to have low re-listening rate. </a:t>
            </a:r>
            <a:endParaRPr lang="ko-KR" altLang="en-US" dirty="0"/>
          </a:p>
        </p:txBody>
      </p:sp>
    </p:spTree>
    <p:extLst>
      <p:ext uri="{BB962C8B-B14F-4D97-AF65-F5344CB8AC3E}">
        <p14:creationId xmlns:p14="http://schemas.microsoft.com/office/powerpoint/2010/main" val="10696390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363</Words>
  <Application>Microsoft Office PowerPoint</Application>
  <PresentationFormat>와이드스크린</PresentationFormat>
  <Paragraphs>51</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Domain Analysis</vt:lpstr>
      <vt:lpstr>Why we need domain analysis</vt:lpstr>
      <vt:lpstr>Recall the Problem Statement:</vt:lpstr>
      <vt:lpstr>Hypotheses on Customer Behaviors</vt:lpstr>
      <vt:lpstr>Verifying Hypotheses</vt:lpstr>
      <vt:lpstr>Naïve Ratio-by-menus</vt:lpstr>
      <vt:lpstr>Acceptance of Hypotheses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c:title>
  <dc:creator>Windows 사용자</dc:creator>
  <cp:lastModifiedBy>Windows 사용자</cp:lastModifiedBy>
  <cp:revision>12</cp:revision>
  <dcterms:created xsi:type="dcterms:W3CDTF">2017-10-19T04:57:09Z</dcterms:created>
  <dcterms:modified xsi:type="dcterms:W3CDTF">2017-10-19T19:01:53Z</dcterms:modified>
</cp:coreProperties>
</file>