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D850-C9E5-44EC-9080-D8B42B42C97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26DC7-88DD-4E40-AAEF-355E83D81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7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3.0 is Taiwan music. 52.0 is Pop songs. 31.0 is K-pop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26DC7-88DD-4E40-AAEF-355E83D81A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5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Amount of age 0 is huge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26DC7-88DD-4E40-AAEF-355E83D81A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5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AC544-FB2B-4825-BB0D-DA3967232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535F01-463B-47D9-9078-AF1256E0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72170-7A30-4639-901F-D62FECB5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D8B-5384-467A-BBBB-2AFBCABE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211ED-7269-4E6C-8AC4-A178B130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9E7A-7ABD-4517-BA2D-6CB67BF4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8856E-BDF1-4037-947C-69DCA509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16E5D-F5E0-45A6-9A5E-39CE35F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8661-8EAB-4462-80EB-8D881231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86F1-CFC9-47B4-B1D3-6B82A171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3788E-DBE3-459A-A6AA-3849AD686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4D771-E2E8-46AF-B4D3-1CF2FA85F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A02D9-27A2-424D-AF85-032F11BA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A2CA4-B8EB-4531-9665-80C8722D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520D6-156A-4797-8E06-9BBE389E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50E8-7E73-4D6D-94A7-744AADEA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C8B63-AE8A-4919-9045-0109B1A90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E2DD2-F353-4744-BC5F-A14BA6AF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3235-1910-4915-9B6E-9D7F75E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28C3D-C422-462D-B3CA-9C853076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4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F1B2-562A-4DA3-B297-6F889C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4A86A-0CA7-4F33-8E79-9F1F53E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71BBD-0852-4F22-9CE0-A5D9C41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4AAAA-E4E8-4DC1-B1E1-666245B1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CCC3F-BE7B-4E62-B26A-0482B1EF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50091-C62C-4920-ABBC-C75982D2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7D577-07B6-4F49-A881-AD52528B5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87C2E-6262-4BEF-BCDF-11455C48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11768-6B66-4E8E-92E6-C88E3739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2B4B0-A0A6-45D3-AE1E-3A82FD41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30B77-227A-44F7-A014-1265BCBD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0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E2AC-7185-499E-B5B8-C391044B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225AF-3480-4A11-A300-642E20AC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D4E2E-C098-4028-BD2B-2E5380A7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1E88C9-735C-4D4E-9DA2-0C5D9B83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3A66-662D-4387-A5E2-79449765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41A7B7-C394-4791-BAEE-975CC94E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D7E28B-1C22-403E-A3A8-56BA745E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7EFD02-ADBA-4FB6-B739-4E2ABC3E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077BA-C2F2-4CEF-A401-268C7556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3FE0B-FAEC-41AB-83E8-A0854BF6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FBACAD-A84C-4B52-A6B9-F9B9B027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B7DD7-8DD1-42B7-8CA4-31D577BA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6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A894D-8409-4518-9096-BD1913E5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9131BC-9C39-46DF-B691-1434CCE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5E723-3FAB-4B8C-94D1-BA1F702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9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A03E4-D1FE-4FFB-82AE-ADF0E8A7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EDF62-AB8A-4B2F-AD96-7EB3F36F8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1C44D-C025-401A-A2AC-CC2605D8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661C0-189B-4CF2-95CB-250ED697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9365B-7234-459E-B5D4-56482D3A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69649-1F94-4209-8647-B1C6BCDC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8E823-53A9-44EA-979A-1802D62A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939C5-70CE-460B-8BCA-6245E78BE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C78CE-7DA3-43A1-8123-E9C3CE41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BBD4D-BA82-4FC6-9540-53849309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D77E4-81C3-475B-B359-3FDC6F17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CE1F8-D7A9-4CFB-A5E5-5B22663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4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17F42D-C3A4-409C-9F72-13ECF8A1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AD41F-B68A-4BED-B5C3-6EBF6594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FEBA5-53BB-472B-ADCD-033FAB344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9797-4F60-48E8-80FE-EB21F8E82EDB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91E57-8075-4F96-8BA6-10382A578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B7ABA-5D28-438D-9B68-E232A4DE4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1759-99DB-4CA6-9A21-EA96E1F30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181AB-E0AB-4737-8D7A-76B7E4E06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2907"/>
            <a:ext cx="10319700" cy="5846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3DB2C-98E8-4862-9409-26848949B4BC}"/>
              </a:ext>
            </a:extLst>
          </p:cNvPr>
          <p:cNvSpPr txBox="1"/>
          <p:nvPr/>
        </p:nvSpPr>
        <p:spPr>
          <a:xfrm>
            <a:off x="2635624" y="6167054"/>
            <a:ext cx="66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by </a:t>
            </a:r>
            <a:r>
              <a:rPr lang="en-US" altLang="ko-KR" dirty="0" err="1"/>
              <a:t>source_type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AA50C4-400F-48B2-B04F-6DBDE0B0F363}"/>
              </a:ext>
            </a:extLst>
          </p:cNvPr>
          <p:cNvSpPr/>
          <p:nvPr/>
        </p:nvSpPr>
        <p:spPr>
          <a:xfrm>
            <a:off x="6084710" y="3793067"/>
            <a:ext cx="914400" cy="1761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53ECD1-9283-4782-B7AC-C21F9A18FB83}"/>
              </a:ext>
            </a:extLst>
          </p:cNvPr>
          <p:cNvSpPr/>
          <p:nvPr/>
        </p:nvSpPr>
        <p:spPr>
          <a:xfrm>
            <a:off x="1326443" y="1128890"/>
            <a:ext cx="914400" cy="4746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FABEC-9D09-4516-AE00-C89EE03A9E73}"/>
              </a:ext>
            </a:extLst>
          </p:cNvPr>
          <p:cNvSpPr/>
          <p:nvPr/>
        </p:nvSpPr>
        <p:spPr>
          <a:xfrm>
            <a:off x="2918173" y="231424"/>
            <a:ext cx="914400" cy="5644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2F3CFE-4617-401D-A165-9CFC92B5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3" y="0"/>
            <a:ext cx="8805333" cy="6348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999D4-F1EF-4BE6-821B-0BF871E83230}"/>
              </a:ext>
            </a:extLst>
          </p:cNvPr>
          <p:cNvSpPr txBox="1"/>
          <p:nvPr/>
        </p:nvSpPr>
        <p:spPr>
          <a:xfrm>
            <a:off x="3554338" y="6348031"/>
            <a:ext cx="503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by </a:t>
            </a:r>
            <a:r>
              <a:rPr lang="en-US" altLang="ko-KR" dirty="0" err="1"/>
              <a:t>source_system_tab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CF7392-821B-4717-B96C-E39D74DC27E9}"/>
              </a:ext>
            </a:extLst>
          </p:cNvPr>
          <p:cNvSpPr/>
          <p:nvPr/>
        </p:nvSpPr>
        <p:spPr>
          <a:xfrm>
            <a:off x="5080001" y="2269067"/>
            <a:ext cx="835378" cy="3804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30D8F1-07D3-4853-A1A0-E176EE43B414}"/>
              </a:ext>
            </a:extLst>
          </p:cNvPr>
          <p:cNvSpPr/>
          <p:nvPr/>
        </p:nvSpPr>
        <p:spPr>
          <a:xfrm>
            <a:off x="3324579" y="248357"/>
            <a:ext cx="835378" cy="5825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5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5D9ECE-88DD-4291-83F2-AA13D81EB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8" y="1"/>
            <a:ext cx="9452757" cy="619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7047A-7F50-4C9D-9181-A60E173C7412}"/>
              </a:ext>
            </a:extLst>
          </p:cNvPr>
          <p:cNvSpPr txBox="1"/>
          <p:nvPr/>
        </p:nvSpPr>
        <p:spPr>
          <a:xfrm>
            <a:off x="2664496" y="6419141"/>
            <a:ext cx="6741459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by languages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D64C-8ED6-4683-8383-0FF4D3AF9BDF}"/>
              </a:ext>
            </a:extLst>
          </p:cNvPr>
          <p:cNvSpPr txBox="1"/>
          <p:nvPr/>
        </p:nvSpPr>
        <p:spPr>
          <a:xfrm>
            <a:off x="3070576" y="6110960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Taiwan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EE937-65FC-4C0C-8A7F-FCF5126A62C1}"/>
              </a:ext>
            </a:extLst>
          </p:cNvPr>
          <p:cNvSpPr txBox="1"/>
          <p:nvPr/>
        </p:nvSpPr>
        <p:spPr>
          <a:xfrm>
            <a:off x="6458890" y="6106585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K-Pop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59279-AC87-4C5D-B6A4-C0CE0C16F880}"/>
              </a:ext>
            </a:extLst>
          </p:cNvPr>
          <p:cNvSpPr txBox="1"/>
          <p:nvPr/>
        </p:nvSpPr>
        <p:spPr>
          <a:xfrm>
            <a:off x="8855268" y="6091625"/>
            <a:ext cx="127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Pop song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7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D40FFE-2E9B-44C6-A878-F8F001F7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281745"/>
            <a:ext cx="9412978" cy="5751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DFA4A-9DC5-4181-9CF4-0DA2189AC3DA}"/>
              </a:ext>
            </a:extLst>
          </p:cNvPr>
          <p:cNvSpPr txBox="1"/>
          <p:nvPr/>
        </p:nvSpPr>
        <p:spPr>
          <a:xfrm>
            <a:off x="2662536" y="62752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Source_screen_name</a:t>
            </a:r>
            <a:r>
              <a:rPr lang="en-US" altLang="ko-KR" dirty="0"/>
              <a:t> by age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9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FCDDDE-C485-46B4-A71B-2C017464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205894"/>
            <a:ext cx="9542158" cy="5845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11F84D-2633-4AB9-8501-F1E76D57DA62}"/>
              </a:ext>
            </a:extLst>
          </p:cNvPr>
          <p:cNvSpPr txBox="1"/>
          <p:nvPr/>
        </p:nvSpPr>
        <p:spPr>
          <a:xfrm>
            <a:off x="2243032" y="6209221"/>
            <a:ext cx="77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Source_type</a:t>
            </a:r>
            <a:r>
              <a:rPr lang="en-US" altLang="ko-KR" dirty="0"/>
              <a:t> by age range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C74DD-A149-4A32-8FEF-270BF2EE713B}"/>
              </a:ext>
            </a:extLst>
          </p:cNvPr>
          <p:cNvSpPr txBox="1"/>
          <p:nvPr/>
        </p:nvSpPr>
        <p:spPr>
          <a:xfrm>
            <a:off x="7258755" y="386516"/>
            <a:ext cx="2483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local-library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Online-playlist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Local-playlist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radio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8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DFFDC7-80C9-4CD5-A458-1FF68A4DA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" y="0"/>
            <a:ext cx="11186908" cy="6330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52150-3EF0-48B5-A871-A56F699CEB11}"/>
              </a:ext>
            </a:extLst>
          </p:cNvPr>
          <p:cNvSpPr txBox="1"/>
          <p:nvPr/>
        </p:nvSpPr>
        <p:spPr>
          <a:xfrm>
            <a:off x="4168065" y="633096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Source_syetem_tab</a:t>
            </a:r>
            <a:r>
              <a:rPr lang="en-US" altLang="ko-KR" dirty="0"/>
              <a:t> by 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01236-F8AE-459B-B7A1-2F341D6C5CD4}"/>
              </a:ext>
            </a:extLst>
          </p:cNvPr>
          <p:cNvSpPr txBox="1"/>
          <p:nvPr/>
        </p:nvSpPr>
        <p:spPr>
          <a:xfrm>
            <a:off x="5644444" y="304800"/>
            <a:ext cx="1975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My library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Discover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Search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Radio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Listen with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64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740E52-7386-4761-B8C9-2A1C3E6B2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4" y="159451"/>
            <a:ext cx="10124334" cy="6313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36AC6-4DC6-451C-867F-FA9D63E041A5}"/>
              </a:ext>
            </a:extLst>
          </p:cNvPr>
          <p:cNvSpPr txBox="1"/>
          <p:nvPr/>
        </p:nvSpPr>
        <p:spPr>
          <a:xfrm>
            <a:off x="2709097" y="6387520"/>
            <a:ext cx="67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Age count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C816E-4ACE-45F2-9A85-7E63ED6300E0}"/>
              </a:ext>
            </a:extLst>
          </p:cNvPr>
          <p:cNvSpPr txBox="1"/>
          <p:nvPr/>
        </p:nvSpPr>
        <p:spPr>
          <a:xfrm>
            <a:off x="3194755" y="732307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 0 is huge!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9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9F7C4F-13F1-4880-9855-3AE1F249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9" y="66472"/>
            <a:ext cx="11006574" cy="6285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74607-4A3C-4033-9761-BC96C6137980}"/>
              </a:ext>
            </a:extLst>
          </p:cNvPr>
          <p:cNvSpPr txBox="1"/>
          <p:nvPr/>
        </p:nvSpPr>
        <p:spPr>
          <a:xfrm>
            <a:off x="2994212" y="6418729"/>
            <a:ext cx="61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55C78-4404-4D36-AADA-7321DD642DE7}"/>
              </a:ext>
            </a:extLst>
          </p:cNvPr>
          <p:cNvSpPr txBox="1"/>
          <p:nvPr/>
        </p:nvSpPr>
        <p:spPr>
          <a:xfrm>
            <a:off x="2994212" y="6352258"/>
            <a:ext cx="62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by ages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77FCDD-6358-46E6-B298-341AF87119EF}"/>
              </a:ext>
            </a:extLst>
          </p:cNvPr>
          <p:cNvCxnSpPr>
            <a:cxnSpLocks/>
          </p:cNvCxnSpPr>
          <p:nvPr/>
        </p:nvCxnSpPr>
        <p:spPr>
          <a:xfrm>
            <a:off x="4572000" y="-45158"/>
            <a:ext cx="0" cy="690315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BCD3F7-74AA-4151-A230-6AA7E7DFC015}"/>
              </a:ext>
            </a:extLst>
          </p:cNvPr>
          <p:cNvCxnSpPr>
            <a:cxnSpLocks/>
          </p:cNvCxnSpPr>
          <p:nvPr/>
        </p:nvCxnSpPr>
        <p:spPr>
          <a:xfrm>
            <a:off x="4673600" y="756356"/>
            <a:ext cx="1693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EA2CA2-2614-4BFA-AA01-E6D0C255C204}"/>
              </a:ext>
            </a:extLst>
          </p:cNvPr>
          <p:cNvSpPr txBox="1"/>
          <p:nvPr/>
        </p:nvSpPr>
        <p:spPr>
          <a:xfrm>
            <a:off x="4673600" y="235595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Above age 29, shows that 0 is more than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474607-4A3C-4033-9761-BC96C6137980}"/>
              </a:ext>
            </a:extLst>
          </p:cNvPr>
          <p:cNvSpPr txBox="1"/>
          <p:nvPr/>
        </p:nvSpPr>
        <p:spPr>
          <a:xfrm>
            <a:off x="2994212" y="6418729"/>
            <a:ext cx="61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55C78-4404-4D36-AADA-7321DD642DE7}"/>
              </a:ext>
            </a:extLst>
          </p:cNvPr>
          <p:cNvSpPr txBox="1"/>
          <p:nvPr/>
        </p:nvSpPr>
        <p:spPr>
          <a:xfrm>
            <a:off x="2994212" y="6352258"/>
            <a:ext cx="62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by ages including age 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47B83C-E0D8-4F28-AC3C-B0BC53B5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2" y="157017"/>
            <a:ext cx="10498667" cy="5989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D7436-8E40-48C1-B32B-88B5DC1EE0D6}"/>
              </a:ext>
            </a:extLst>
          </p:cNvPr>
          <p:cNvSpPr txBox="1"/>
          <p:nvPr/>
        </p:nvSpPr>
        <p:spPr>
          <a:xfrm>
            <a:off x="1682044" y="1183862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 0 is huge!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69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104</Words>
  <Application>Microsoft Office PowerPoint</Application>
  <PresentationFormat>와이드스크린</PresentationFormat>
  <Paragraphs>28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JUN HU</dc:creator>
  <cp:lastModifiedBy>KANG JUN HU</cp:lastModifiedBy>
  <cp:revision>6</cp:revision>
  <dcterms:created xsi:type="dcterms:W3CDTF">2017-11-02T18:06:09Z</dcterms:created>
  <dcterms:modified xsi:type="dcterms:W3CDTF">2017-11-02T19:05:47Z</dcterms:modified>
</cp:coreProperties>
</file>