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4A6E-6041-48AC-B68E-CDD5FF39FB8C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B30-85A6-4046-B951-408BE532B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91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4A6E-6041-48AC-B68E-CDD5FF39FB8C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B30-85A6-4046-B951-408BE532B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07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4A6E-6041-48AC-B68E-CDD5FF39FB8C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B30-85A6-4046-B951-408BE532B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45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4A6E-6041-48AC-B68E-CDD5FF39FB8C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B30-85A6-4046-B951-408BE532B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14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4A6E-6041-48AC-B68E-CDD5FF39FB8C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B30-85A6-4046-B951-408BE532B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44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4A6E-6041-48AC-B68E-CDD5FF39FB8C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B30-85A6-4046-B951-408BE532B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98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4A6E-6041-48AC-B68E-CDD5FF39FB8C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B30-85A6-4046-B951-408BE532B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61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4A6E-6041-48AC-B68E-CDD5FF39FB8C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B30-85A6-4046-B951-408BE532B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729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4A6E-6041-48AC-B68E-CDD5FF39FB8C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B30-85A6-4046-B951-408BE532B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5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4A6E-6041-48AC-B68E-CDD5FF39FB8C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B30-85A6-4046-B951-408BE532B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80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4A6E-6041-48AC-B68E-CDD5FF39FB8C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B30-85A6-4046-B951-408BE532B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04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14A6E-6041-48AC-B68E-CDD5FF39FB8C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07B30-85A6-4046-B951-408BE532B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Boosting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Based on paper by </a:t>
            </a:r>
            <a:r>
              <a:rPr lang="en-US" altLang="ko-KR" dirty="0" smtClean="0"/>
              <a:t>D. Cao </a:t>
            </a:r>
            <a:r>
              <a:rPr lang="en-US" altLang="ko-KR" i="1" dirty="0" smtClean="0"/>
              <a:t>et al</a:t>
            </a:r>
            <a:r>
              <a:rPr lang="en-US" altLang="ko-KR" dirty="0" smtClean="0"/>
              <a:t>. </a:t>
            </a:r>
            <a:r>
              <a:rPr lang="en-US" altLang="ko-KR" dirty="0" smtClean="0"/>
              <a:t>[1]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563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Boosting: General[1]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“General and effective method for producing an accurate prediction rule by combining rough” rules</a:t>
            </a:r>
          </a:p>
          <a:p>
            <a:r>
              <a:rPr lang="en-US" altLang="ko-KR" dirty="0" smtClean="0"/>
              <a:t>A procedure to “seek for additional opinions” for incorrect classifications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AdaBoost</a:t>
            </a:r>
            <a:r>
              <a:rPr lang="en-US" altLang="ko-KR" dirty="0" smtClean="0"/>
              <a:t>, usually for Classification Problems</a:t>
            </a:r>
          </a:p>
          <a:p>
            <a:pPr lvl="1"/>
            <a:r>
              <a:rPr lang="en-US" altLang="ko-KR" dirty="0" smtClean="0"/>
              <a:t>Python Library: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</a:t>
            </a:r>
          </a:p>
          <a:p>
            <a:r>
              <a:rPr lang="en-US" altLang="ko-KR" dirty="0" smtClean="0"/>
              <a:t>Gradient Boosting, usually for Regression Problems</a:t>
            </a:r>
          </a:p>
          <a:p>
            <a:pPr lvl="1"/>
            <a:r>
              <a:rPr lang="en-US" altLang="ko-KR" dirty="0" smtClean="0"/>
              <a:t>Python Library: </a:t>
            </a:r>
            <a:r>
              <a:rPr lang="en-US" altLang="ko-KR" dirty="0" err="1" smtClean="0"/>
              <a:t>lightgbm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94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AdaBoost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Boosting technique for classification problems</a:t>
            </a:r>
          </a:p>
          <a:p>
            <a:r>
              <a:rPr lang="en-US" altLang="ko-KR" dirty="0" smtClean="0"/>
              <a:t>Proposed by Freund, in chemistry fields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Versions</a:t>
            </a:r>
          </a:p>
          <a:p>
            <a:pPr lvl="1"/>
            <a:r>
              <a:rPr lang="en-US" altLang="ko-KR" dirty="0" smtClean="0"/>
              <a:t>Discrete </a:t>
            </a:r>
            <a:r>
              <a:rPr lang="en-US" altLang="ko-KR" dirty="0" err="1" smtClean="0"/>
              <a:t>AdaBoost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Real </a:t>
            </a:r>
            <a:r>
              <a:rPr lang="en-US" altLang="ko-KR" dirty="0" err="1" smtClean="0"/>
              <a:t>AdaBoost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Gentle </a:t>
            </a:r>
            <a:r>
              <a:rPr lang="en-US" altLang="ko-KR" dirty="0" err="1" smtClean="0"/>
              <a:t>AdaBoost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AdaBoost.MH for multiclass classification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252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Discrete </a:t>
            </a:r>
            <a:r>
              <a:rPr lang="en-US" altLang="ko-KR" dirty="0" err="1" smtClean="0"/>
              <a:t>AdaBoost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Repeat T times with initial weight 1/N,</a:t>
            </a:r>
          </a:p>
          <a:p>
            <a:pPr lvl="1"/>
            <a:r>
              <a:rPr lang="en-US" altLang="ko-KR" dirty="0" smtClean="0"/>
              <a:t>Sample N records from training set using the weight.</a:t>
            </a:r>
          </a:p>
          <a:p>
            <a:pPr lvl="1"/>
            <a:r>
              <a:rPr lang="en-US" altLang="ko-KR" dirty="0" smtClean="0"/>
              <a:t>Obtain a weak learner(ex: shallow decision tree) from samples.</a:t>
            </a:r>
          </a:p>
          <a:p>
            <a:pPr lvl="1"/>
            <a:r>
              <a:rPr lang="en-US" altLang="ko-KR" dirty="0" smtClean="0"/>
              <a:t>For each records, err=0 if correct, 1 if incorrect.</a:t>
            </a:r>
          </a:p>
          <a:p>
            <a:pPr lvl="1"/>
            <a:r>
              <a:rPr lang="en-US" altLang="ko-KR" dirty="0" smtClean="0"/>
              <a:t>E = Sum all errors of the records, multiplied by record weight.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We have Confidence Index C=log(1-E)-log(E)</a:t>
            </a:r>
          </a:p>
          <a:p>
            <a:pPr lvl="1"/>
            <a:r>
              <a:rPr lang="en-US" altLang="ko-KR" dirty="0" smtClean="0"/>
              <a:t>Multiply weights of incorrect records by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exp</a:t>
            </a:r>
            <a:r>
              <a:rPr lang="en-US" altLang="ko-KR" dirty="0" smtClean="0"/>
              <a:t>(C)=</a:t>
            </a:r>
            <a:r>
              <a:rPr lang="en-US" altLang="ko-KR" dirty="0" smtClean="0"/>
              <a:t>(1-E)/E</a:t>
            </a:r>
          </a:p>
          <a:p>
            <a:pPr lvl="1"/>
            <a:r>
              <a:rPr lang="en-US" altLang="ko-KR" dirty="0" smtClean="0"/>
              <a:t>Normalize the weights.</a:t>
            </a:r>
          </a:p>
          <a:p>
            <a:r>
              <a:rPr lang="en-US" altLang="ko-KR" dirty="0" smtClean="0"/>
              <a:t>Let the ensemble of obtained learners classify the test data.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059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CART classification vs. </a:t>
            </a:r>
            <a:r>
              <a:rPr lang="en-US" altLang="ko-KR" dirty="0" err="1" smtClean="0"/>
              <a:t>AdaBoost</a:t>
            </a:r>
            <a:r>
              <a:rPr lang="en-US" altLang="ko-KR" dirty="0" smtClean="0"/>
              <a:t> [1]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A: Classification and regression tree (CART)</a:t>
            </a:r>
          </a:p>
          <a:p>
            <a:pPr lvl="1"/>
            <a:r>
              <a:rPr lang="en-US" altLang="ko-KR" dirty="0" smtClean="0"/>
              <a:t>Making a </a:t>
            </a:r>
            <a:r>
              <a:rPr lang="en-US" altLang="ko-KR" dirty="0" err="1" smtClean="0"/>
              <a:t>overfitted</a:t>
            </a:r>
            <a:r>
              <a:rPr lang="en-US" altLang="ko-KR" dirty="0" smtClean="0"/>
              <a:t> decision tree first, and pruning it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B: </a:t>
            </a:r>
            <a:r>
              <a:rPr lang="en-US" altLang="ko-KR" dirty="0" err="1" smtClean="0"/>
              <a:t>Adaboost</a:t>
            </a:r>
            <a:r>
              <a:rPr lang="en-US" altLang="ko-KR" dirty="0" smtClean="0"/>
              <a:t> with 3 iterations</a:t>
            </a:r>
            <a:endParaRPr lang="ko-KR" altLang="en-US" dirty="0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541" y="3480655"/>
            <a:ext cx="64579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67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Issues on </a:t>
            </a:r>
            <a:r>
              <a:rPr lang="en-US" altLang="ko-KR" dirty="0" err="1" smtClean="0"/>
              <a:t>AdaBoost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Finding the optimal number of iterations is important.</a:t>
            </a:r>
          </a:p>
          <a:p>
            <a:pPr lvl="1"/>
            <a:r>
              <a:rPr lang="en-US" altLang="ko-KR" dirty="0" smtClean="0"/>
              <a:t>Low T does not reflect the solution space well.</a:t>
            </a:r>
          </a:p>
          <a:p>
            <a:pPr lvl="1"/>
            <a:r>
              <a:rPr lang="en-US" altLang="ko-KR" dirty="0" smtClean="0"/>
              <a:t>High T leads to overfitting.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Issue on misclassified(noisy) data</a:t>
            </a:r>
          </a:p>
          <a:p>
            <a:pPr lvl="1"/>
            <a:r>
              <a:rPr lang="en-US" altLang="ko-KR" dirty="0" smtClean="0"/>
              <a:t>As boosting increases weights of incorrect records, misclassified data exerts significant influence on the models as the iterations goes by.</a:t>
            </a:r>
          </a:p>
          <a:p>
            <a:pPr lvl="1"/>
            <a:r>
              <a:rPr lang="en-US" altLang="ko-KR" dirty="0" smtClean="0"/>
              <a:t>Workarounds: </a:t>
            </a:r>
            <a:r>
              <a:rPr lang="en-US" altLang="ko-KR" dirty="0" err="1" smtClean="0"/>
              <a:t>BrownBoost</a:t>
            </a:r>
            <a:r>
              <a:rPr lang="en-US" altLang="ko-KR" dirty="0" smtClean="0"/>
              <a:t> (giving up the noisy data), 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562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[1] D</a:t>
            </a:r>
            <a:r>
              <a:rPr lang="en-US" altLang="ko-KR" dirty="0"/>
              <a:t>. </a:t>
            </a:r>
            <a:r>
              <a:rPr lang="en-US" altLang="ko-KR" dirty="0" smtClean="0"/>
              <a:t>Cao </a:t>
            </a:r>
            <a:r>
              <a:rPr lang="en-US" altLang="ko-KR" i="1" dirty="0" smtClean="0"/>
              <a:t>et al</a:t>
            </a:r>
            <a:r>
              <a:rPr lang="en-US" altLang="ko-KR" dirty="0" smtClean="0"/>
              <a:t>., </a:t>
            </a:r>
            <a:r>
              <a:rPr lang="en-US" altLang="ko-KR" dirty="0"/>
              <a:t>"The boosting: A new idea of building models", </a:t>
            </a:r>
            <a:r>
              <a:rPr lang="en-US" altLang="ko-KR" i="1" dirty="0" err="1"/>
              <a:t>Chemometrics</a:t>
            </a:r>
            <a:r>
              <a:rPr lang="en-US" altLang="ko-KR" i="1" dirty="0"/>
              <a:t> and Intelligent Laboratory Systems</a:t>
            </a:r>
            <a:r>
              <a:rPr lang="en-US" altLang="ko-KR" dirty="0"/>
              <a:t>, vol. 100, no. 1, pp. 1-11, 2010.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6768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303</Words>
  <Application>Microsoft Office PowerPoint</Application>
  <PresentationFormat>와이드스크린</PresentationFormat>
  <Paragraphs>45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Boosting</vt:lpstr>
      <vt:lpstr>Boosting: General[1]</vt:lpstr>
      <vt:lpstr>AdaBoost</vt:lpstr>
      <vt:lpstr>Discrete AdaBoost</vt:lpstr>
      <vt:lpstr>CART classification vs. AdaBoost [1]</vt:lpstr>
      <vt:lpstr>Issues on AdaBoost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11</cp:revision>
  <dcterms:created xsi:type="dcterms:W3CDTF">2017-10-26T01:39:14Z</dcterms:created>
  <dcterms:modified xsi:type="dcterms:W3CDTF">2017-10-26T03:12:40Z</dcterms:modified>
</cp:coreProperties>
</file>