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9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0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5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3DCA-7E41-479E-A20E-74360172121E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F373-3462-4155-9258-670F0AA0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 </a:t>
            </a:r>
            <a:r>
              <a:rPr lang="en-US" altLang="ko-KR" sz="2400" dirty="0" smtClean="0"/>
              <a:t>in a nutshell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-GPU</a:t>
            </a:r>
          </a:p>
          <a:p>
            <a:r>
              <a:rPr lang="en-US" altLang="ko-KR" dirty="0" smtClean="0"/>
              <a:t>Feature Range: 3 source columns (3 nominal, 0 numeric)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Parameters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59894"/>
              </p:ext>
            </p:extLst>
          </p:nvPr>
        </p:nvGraphicFramePr>
        <p:xfrm>
          <a:off x="1460500" y="4001294"/>
          <a:ext cx="94507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51">
                  <a:extLst>
                    <a:ext uri="{9D8B030D-6E8A-4147-A177-3AD203B41FA5}">
                      <a16:colId xmlns:a16="http://schemas.microsoft.com/office/drawing/2014/main" val="4079114363"/>
                    </a:ext>
                  </a:extLst>
                </a:gridCol>
                <a:gridCol w="1890151">
                  <a:extLst>
                    <a:ext uri="{9D8B030D-6E8A-4147-A177-3AD203B41FA5}">
                      <a16:colId xmlns:a16="http://schemas.microsoft.com/office/drawing/2014/main" val="513687883"/>
                    </a:ext>
                  </a:extLst>
                </a:gridCol>
                <a:gridCol w="2470052">
                  <a:extLst>
                    <a:ext uri="{9D8B030D-6E8A-4147-A177-3AD203B41FA5}">
                      <a16:colId xmlns:a16="http://schemas.microsoft.com/office/drawing/2014/main" val="45911612"/>
                    </a:ext>
                  </a:extLst>
                </a:gridCol>
                <a:gridCol w="1310250">
                  <a:extLst>
                    <a:ext uri="{9D8B030D-6E8A-4147-A177-3AD203B41FA5}">
                      <a16:colId xmlns:a16="http://schemas.microsoft.com/office/drawing/2014/main" val="10937719"/>
                    </a:ext>
                  </a:extLst>
                </a:gridCol>
                <a:gridCol w="1890151">
                  <a:extLst>
                    <a:ext uri="{9D8B030D-6E8A-4147-A177-3AD203B41FA5}">
                      <a16:colId xmlns:a16="http://schemas.microsoft.com/office/drawing/2014/main" val="46727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Records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Used</a:t>
                      </a:r>
                      <a:r>
                        <a:rPr lang="en-US" altLang="ko-KR" baseline="0" dirty="0" smtClean="0"/>
                        <a:t> for 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Used for validation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Trees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 Nodes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7377418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8052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58057"/>
              </p:ext>
            </p:extLst>
          </p:nvPr>
        </p:nvGraphicFramePr>
        <p:xfrm>
          <a:off x="1460499" y="5477425"/>
          <a:ext cx="37803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51">
                  <a:extLst>
                    <a:ext uri="{9D8B030D-6E8A-4147-A177-3AD203B41FA5}">
                      <a16:colId xmlns:a16="http://schemas.microsoft.com/office/drawing/2014/main" val="4079114363"/>
                    </a:ext>
                  </a:extLst>
                </a:gridCol>
                <a:gridCol w="1890151">
                  <a:extLst>
                    <a:ext uri="{9D8B030D-6E8A-4147-A177-3AD203B41FA5}">
                      <a16:colId xmlns:a16="http://schemas.microsoft.com/office/drawing/2014/main" val="46727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Elapsed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62.624%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4h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mtClean="0"/>
                        <a:t>50m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8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Random Forest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in a nutshell</dc:title>
  <dc:creator>Windows 사용자</dc:creator>
  <cp:lastModifiedBy>Windows 사용자</cp:lastModifiedBy>
  <cp:revision>3</cp:revision>
  <dcterms:created xsi:type="dcterms:W3CDTF">2017-11-02T17:50:36Z</dcterms:created>
  <dcterms:modified xsi:type="dcterms:W3CDTF">2017-11-02T18:26:08Z</dcterms:modified>
</cp:coreProperties>
</file>