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62" r:id="rId6"/>
    <p:sldId id="266" r:id="rId7"/>
    <p:sldId id="265" r:id="rId8"/>
    <p:sldId id="267" r:id="rId9"/>
    <p:sldId id="263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17AB-78D6-4E05-BA65-921A99A65848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72B8-6BDE-471E-B421-557BF16F5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16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17AB-78D6-4E05-BA65-921A99A65848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72B8-6BDE-471E-B421-557BF16F5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20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17AB-78D6-4E05-BA65-921A99A65848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72B8-6BDE-471E-B421-557BF16F5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30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17AB-78D6-4E05-BA65-921A99A65848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72B8-6BDE-471E-B421-557BF16F5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12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17AB-78D6-4E05-BA65-921A99A65848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72B8-6BDE-471E-B421-557BF16F5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39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17AB-78D6-4E05-BA65-921A99A65848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72B8-6BDE-471E-B421-557BF16F5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17AB-78D6-4E05-BA65-921A99A65848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72B8-6BDE-471E-B421-557BF16F5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47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17AB-78D6-4E05-BA65-921A99A65848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72B8-6BDE-471E-B421-557BF16F5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01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17AB-78D6-4E05-BA65-921A99A65848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72B8-6BDE-471E-B421-557BF16F5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57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17AB-78D6-4E05-BA65-921A99A65848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72B8-6BDE-471E-B421-557BF16F5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89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17AB-78D6-4E05-BA65-921A99A65848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72B8-6BDE-471E-B421-557BF16F5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83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517AB-78D6-4E05-BA65-921A99A65848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272B8-6BDE-471E-B421-557BF16F5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72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Big Data Analysis on Music Preference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Big Data Project Suggestion</a:t>
            </a:r>
          </a:p>
          <a:p>
            <a:r>
              <a:rPr lang="en-US" altLang="ko-KR" dirty="0" smtClean="0"/>
              <a:t>Team X-Large</a:t>
            </a:r>
          </a:p>
          <a:p>
            <a:r>
              <a:rPr lang="en-US" altLang="ko-KR" dirty="0" smtClean="0"/>
              <a:t>Sep 28, 2017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104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Landscape of the popular songs</a:t>
            </a:r>
            <a:endParaRPr lang="ko-KR" altLang="en-US" dirty="0"/>
          </a:p>
        </p:txBody>
      </p:sp>
      <p:pic>
        <p:nvPicPr>
          <p:cNvPr id="2050" name="Picture 2" descr="3d plot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71"/>
          <a:stretch/>
        </p:blipFill>
        <p:spPr bwMode="auto">
          <a:xfrm>
            <a:off x="3640259" y="2401397"/>
            <a:ext cx="6148510" cy="373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01762" y="2067515"/>
            <a:ext cx="203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Pop </a:t>
            </a:r>
            <a:r>
              <a:rPr lang="en-US" altLang="ko-KR" dirty="0" smtClean="0"/>
              <a:t>Music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84022" y="2841628"/>
            <a:ext cx="203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Other Genres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6875585" y="3279531"/>
            <a:ext cx="545123" cy="254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7420709" y="3279531"/>
            <a:ext cx="219807" cy="98473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2292105" y="3683977"/>
            <a:ext cx="0" cy="74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35148" y="3376200"/>
            <a:ext cx="1195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Popularity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2292105" y="4932485"/>
            <a:ext cx="593479" cy="29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314087" y="5223425"/>
            <a:ext cx="571497" cy="25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225" y="5540894"/>
            <a:ext cx="1195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Fingerprint</a:t>
            </a:r>
          </a:p>
          <a:p>
            <a:r>
              <a:rPr lang="en-US" altLang="ko-KR" sz="1400" dirty="0" smtClean="0"/>
              <a:t>Space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9891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Possible Problems to solve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Which music do the new listeners like?</a:t>
            </a:r>
          </a:p>
          <a:p>
            <a:pPr lvl="1"/>
            <a:r>
              <a:rPr lang="en-US" altLang="ko-KR" dirty="0" smtClean="0"/>
              <a:t>Global Tendency by Demographics</a:t>
            </a:r>
            <a:endParaRPr lang="en-US" altLang="ko-KR" dirty="0" smtClean="0"/>
          </a:p>
          <a:p>
            <a:r>
              <a:rPr lang="en-US" altLang="ko-KR" dirty="0" smtClean="0"/>
              <a:t>Which genre/feature is currently gaining the preference?</a:t>
            </a:r>
          </a:p>
          <a:p>
            <a:pPr lvl="1"/>
            <a:r>
              <a:rPr lang="en-US" altLang="ko-KR" dirty="0" smtClean="0"/>
              <a:t>Global Tendency by Genres</a:t>
            </a:r>
          </a:p>
          <a:p>
            <a:r>
              <a:rPr lang="en-US" altLang="ko-KR" dirty="0" smtClean="0"/>
              <a:t>What types of listeners are there?</a:t>
            </a:r>
          </a:p>
          <a:p>
            <a:pPr lvl="1"/>
            <a:r>
              <a:rPr lang="en-US" altLang="ko-KR" dirty="0" smtClean="0"/>
              <a:t>Clustering the behaviors</a:t>
            </a:r>
            <a:endParaRPr lang="en-US" altLang="ko-KR" dirty="0" smtClean="0"/>
          </a:p>
          <a:p>
            <a:r>
              <a:rPr lang="en-US" altLang="ko-KR" dirty="0" smtClean="0"/>
              <a:t>Which property of the music draws the type of listeners?</a:t>
            </a:r>
          </a:p>
          <a:p>
            <a:pPr lvl="1"/>
            <a:r>
              <a:rPr lang="en-US" altLang="ko-KR" dirty="0" smtClean="0"/>
              <a:t>Measuring Correlations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427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Underlying Hypotheses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reference is affected by culture.</a:t>
            </a:r>
          </a:p>
          <a:p>
            <a:pPr lvl="1"/>
            <a:r>
              <a:rPr lang="en-US" altLang="ko-KR" dirty="0" smtClean="0"/>
              <a:t>Provides nation-level</a:t>
            </a:r>
            <a:r>
              <a:rPr lang="en-US" altLang="ko-KR" dirty="0" smtClean="0"/>
              <a:t> analysis boundary</a:t>
            </a:r>
          </a:p>
          <a:p>
            <a:r>
              <a:rPr lang="en-US" altLang="ko-KR" dirty="0" smtClean="0"/>
              <a:t>Components </a:t>
            </a:r>
            <a:r>
              <a:rPr lang="en-US" altLang="ko-KR" dirty="0" smtClean="0"/>
              <a:t>of music would affect the </a:t>
            </a:r>
            <a:r>
              <a:rPr lang="en-US" altLang="ko-KR" dirty="0" smtClean="0"/>
              <a:t>music preference.</a:t>
            </a:r>
            <a:endParaRPr lang="en-US" altLang="ko-KR" dirty="0" smtClean="0"/>
          </a:p>
          <a:p>
            <a:r>
              <a:rPr lang="en-US" altLang="ko-KR" dirty="0" smtClean="0"/>
              <a:t>Different user groups by behavior would be more dependent on different fingerprint sets of the music.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Hypotheses will change or be added, as we analyze.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6695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Available Data Source </a:t>
            </a:r>
            <a:r>
              <a:rPr lang="en-US" altLang="ko-KR" dirty="0"/>
              <a:t>(</a:t>
            </a:r>
            <a:r>
              <a:rPr lang="en-US" altLang="ko-KR" dirty="0" smtClean="0"/>
              <a:t>Fingerprint)</a:t>
            </a:r>
            <a:endParaRPr lang="ko-KR" altLang="en-US" dirty="0"/>
          </a:p>
        </p:txBody>
      </p:sp>
      <p:sp>
        <p:nvSpPr>
          <p:cNvPr id="29" name="내용 개체 틀 28"/>
          <p:cNvSpPr>
            <a:spLocks noGrp="1"/>
          </p:cNvSpPr>
          <p:nvPr>
            <p:ph idx="1"/>
          </p:nvPr>
        </p:nvSpPr>
        <p:spPr>
          <a:xfrm>
            <a:off x="838200" y="3913824"/>
            <a:ext cx="10515600" cy="272808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Basic </a:t>
            </a:r>
            <a:r>
              <a:rPr lang="en-US" altLang="ko-KR" dirty="0" smtClean="0"/>
              <a:t>Fingerprints</a:t>
            </a:r>
          </a:p>
          <a:p>
            <a:pPr lvl="1"/>
            <a:r>
              <a:rPr lang="en-US" altLang="ko-KR" dirty="0" smtClean="0"/>
              <a:t>Loudness, Pitch, Tempo, Signature, Timbre, </a:t>
            </a:r>
            <a:r>
              <a:rPr lang="en-US" altLang="ko-KR" dirty="0" smtClean="0"/>
              <a:t>Length, …</a:t>
            </a:r>
            <a:endParaRPr lang="en-US" altLang="ko-KR" dirty="0" smtClean="0"/>
          </a:p>
          <a:p>
            <a:r>
              <a:rPr lang="en-US" altLang="ko-KR" dirty="0" smtClean="0"/>
              <a:t>Aggregated </a:t>
            </a:r>
            <a:r>
              <a:rPr lang="en-US" altLang="ko-KR" dirty="0" smtClean="0"/>
              <a:t>Fingerprints (Not Provided)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Chord Progress, Key Change, …</a:t>
            </a:r>
          </a:p>
          <a:p>
            <a:r>
              <a:rPr lang="en-US" altLang="ko-KR" dirty="0" smtClean="0"/>
              <a:t>Metadata</a:t>
            </a:r>
          </a:p>
          <a:p>
            <a:pPr lvl="1"/>
            <a:r>
              <a:rPr lang="en-US" altLang="ko-KR" dirty="0" smtClean="0"/>
              <a:t>Title, Year, Artist, </a:t>
            </a:r>
            <a:r>
              <a:rPr lang="en-US" altLang="ko-KR" dirty="0" smtClean="0"/>
              <a:t>Album, …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13992" y="2342085"/>
            <a:ext cx="240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Opensource</a:t>
            </a:r>
            <a:r>
              <a:rPr lang="en-US" altLang="ko-KR" dirty="0" smtClean="0"/>
              <a:t> solution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884" y="1799095"/>
            <a:ext cx="2195146" cy="5693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072" y="1799095"/>
            <a:ext cx="1409700" cy="1228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60884" y="2993482"/>
            <a:ext cx="240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Manual Calculation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242" y="1931438"/>
            <a:ext cx="1371600" cy="1190625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V="1">
            <a:off x="2705833" y="2146329"/>
            <a:ext cx="742950" cy="267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6" idx="1"/>
          </p:cNvCxnSpPr>
          <p:nvPr/>
        </p:nvCxnSpPr>
        <p:spPr>
          <a:xfrm>
            <a:off x="2732942" y="2711417"/>
            <a:ext cx="827942" cy="46673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5" idx="1"/>
          </p:cNvCxnSpPr>
          <p:nvPr/>
        </p:nvCxnSpPr>
        <p:spPr>
          <a:xfrm>
            <a:off x="5901104" y="2083779"/>
            <a:ext cx="720968" cy="32967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5756030" y="2650526"/>
            <a:ext cx="866042" cy="52762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22072" y="2901149"/>
            <a:ext cx="219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Music Fingerprints</a:t>
            </a:r>
            <a:endParaRPr lang="ko-KR" altLang="en-US" dirty="0"/>
          </a:p>
        </p:txBody>
      </p:sp>
      <p:pic>
        <p:nvPicPr>
          <p:cNvPr id="3074" name="Picture 2" descr="Million Song Datase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537" y="164412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9109564" y="2863324"/>
            <a:ext cx="2195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(1M </a:t>
            </a:r>
            <a:r>
              <a:rPr lang="en-US" altLang="ko-KR" dirty="0" err="1" smtClean="0"/>
              <a:t>precalculated</a:t>
            </a:r>
            <a:r>
              <a:rPr lang="en-US" altLang="ko-KR" dirty="0" smtClean="0"/>
              <a:t> fingerprints by Colombia Univ.)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271" y="3270481"/>
            <a:ext cx="1707671" cy="623671"/>
          </a:xfrm>
          <a:prstGeom prst="rect">
            <a:avLst/>
          </a:prstGeom>
        </p:spPr>
      </p:pic>
      <p:cxnSp>
        <p:nvCxnSpPr>
          <p:cNvPr id="22" name="직선 화살표 연결선 21"/>
          <p:cNvCxnSpPr>
            <a:stCxn id="19" idx="3"/>
          </p:cNvCxnSpPr>
          <p:nvPr/>
        </p:nvCxnSpPr>
        <p:spPr>
          <a:xfrm flipV="1">
            <a:off x="2732942" y="3324989"/>
            <a:ext cx="866042" cy="257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18483" y="6150467"/>
            <a:ext cx="507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http://the.echonest.com/solutions/</a:t>
            </a:r>
          </a:p>
          <a:p>
            <a:r>
              <a:rPr lang="en-US" altLang="ko-KR" dirty="0" smtClean="0"/>
              <a:t>https://labrosa.ee.columbia.edu/millionsong/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49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Available Data Source (Preference)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General Preference</a:t>
            </a:r>
          </a:p>
          <a:p>
            <a:pPr lvl="1"/>
            <a:r>
              <a:rPr lang="en-US" altLang="ko-KR" dirty="0" err="1" smtClean="0"/>
              <a:t>Youtube</a:t>
            </a:r>
            <a:r>
              <a:rPr lang="en-US" altLang="ko-KR" dirty="0" smtClean="0"/>
              <a:t> Video Views</a:t>
            </a:r>
          </a:p>
          <a:p>
            <a:pPr lvl="1"/>
            <a:r>
              <a:rPr lang="en-US" altLang="ko-KR" dirty="0" smtClean="0"/>
              <a:t>Sentiment-analyzed Social Media posts mentioning the song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Individual Behavior</a:t>
            </a:r>
          </a:p>
          <a:p>
            <a:pPr lvl="1"/>
            <a:r>
              <a:rPr lang="en-US" altLang="ko-KR" dirty="0" smtClean="0"/>
              <a:t>Information and behaviors of KKBOX service users</a:t>
            </a:r>
          </a:p>
          <a:p>
            <a:pPr marL="457200" lvl="1" indent="0">
              <a:buNone/>
            </a:pPr>
            <a:r>
              <a:rPr lang="en-US" altLang="ko-KR" dirty="0" smtClean="0"/>
              <a:t>  (Given if we participate in the competition)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98377" y="6409592"/>
            <a:ext cx="735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https://www.kaggle.com/c/kkbox-music-recommendation-challenge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56" y="5057257"/>
            <a:ext cx="3910013" cy="7980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1" y="4793525"/>
            <a:ext cx="5144599" cy="161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04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Plans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Obtain the data</a:t>
            </a:r>
          </a:p>
          <a:p>
            <a:r>
              <a:rPr lang="en-US" altLang="ko-KR" dirty="0" smtClean="0"/>
              <a:t>Measure the factors related to the problem</a:t>
            </a:r>
          </a:p>
          <a:p>
            <a:r>
              <a:rPr lang="en-US" altLang="ko-KR" dirty="0"/>
              <a:t>Write Python or R code to cluster and correlate the data</a:t>
            </a:r>
          </a:p>
          <a:p>
            <a:r>
              <a:rPr lang="en-US" altLang="ko-KR" dirty="0" smtClean="0"/>
              <a:t>Build up the different models describing the user groups</a:t>
            </a:r>
          </a:p>
          <a:p>
            <a:r>
              <a:rPr lang="en-US" altLang="ko-KR" dirty="0" smtClean="0"/>
              <a:t>Find the best model by test scores</a:t>
            </a:r>
          </a:p>
          <a:p>
            <a:r>
              <a:rPr lang="en-US" altLang="ko-KR" dirty="0" smtClean="0"/>
              <a:t>Visualize the analysis result</a:t>
            </a:r>
          </a:p>
          <a:p>
            <a:endParaRPr lang="en-US" altLang="ko-KR" dirty="0"/>
          </a:p>
          <a:p>
            <a:r>
              <a:rPr lang="en-US" altLang="ko-KR" dirty="0" smtClean="0"/>
              <a:t>Participate in the competition and submit our solutions</a:t>
            </a:r>
          </a:p>
          <a:p>
            <a:pPr marL="457200" lvl="1" indent="0">
              <a:buNone/>
            </a:pPr>
            <a:r>
              <a:rPr lang="en-US" altLang="ko-KR" dirty="0" smtClean="0"/>
              <a:t>(If possible)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46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87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Competition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Decide whether certain users would listen to the certain song repetitively</a:t>
            </a:r>
          </a:p>
          <a:p>
            <a:endParaRPr lang="en-US" altLang="ko-KR" dirty="0"/>
          </a:p>
          <a:p>
            <a:r>
              <a:rPr lang="en-US" altLang="ko-KR" dirty="0" smtClean="0"/>
              <a:t>KKBOX is a Taiwan music service company, which means that the boundary of analysis would be Taiwan.</a:t>
            </a:r>
          </a:p>
          <a:p>
            <a:endParaRPr lang="en-US" altLang="ko-KR" dirty="0"/>
          </a:p>
          <a:p>
            <a:r>
              <a:rPr lang="en-US" altLang="ko-KR" dirty="0" smtClean="0"/>
              <a:t>As data are provided in the raw form, the granularity of user demographics and song features are good. However, raw data means we need more time to process them.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677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Visualization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 groups by behavior, with favorite genres or songs</a:t>
            </a:r>
          </a:p>
          <a:p>
            <a:r>
              <a:rPr lang="en-US" altLang="ko-KR" dirty="0"/>
              <a:t>User groups by </a:t>
            </a:r>
            <a:r>
              <a:rPr lang="en-US" altLang="ko-KR" dirty="0" smtClean="0"/>
              <a:t>demographics, </a:t>
            </a:r>
            <a:r>
              <a:rPr lang="en-US" altLang="ko-KR" dirty="0"/>
              <a:t>with favorite genres or songs</a:t>
            </a:r>
            <a:endParaRPr lang="en-US" altLang="ko-KR" dirty="0" smtClean="0"/>
          </a:p>
          <a:p>
            <a:r>
              <a:rPr lang="en-US" altLang="ko-KR" dirty="0" smtClean="0"/>
              <a:t>Genre map of the songs, with their popularity in color</a:t>
            </a:r>
          </a:p>
          <a:p>
            <a:r>
              <a:rPr lang="en-US" altLang="ko-KR" dirty="0" smtClean="0"/>
              <a:t>Popularity graph of genres by time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a</a:t>
            </a:r>
            <a:r>
              <a:rPr lang="en-US" altLang="ko-KR" dirty="0" smtClean="0"/>
              <a:t>nd so on…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65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395</Words>
  <Application>Microsoft Office PowerPoint</Application>
  <PresentationFormat>와이드스크린</PresentationFormat>
  <Paragraphs>73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Big Data Analysis on Music Preference</vt:lpstr>
      <vt:lpstr>Possible Problems to solve</vt:lpstr>
      <vt:lpstr>Underlying Hypotheses</vt:lpstr>
      <vt:lpstr>Available Data Source (Fingerprint)</vt:lpstr>
      <vt:lpstr>Available Data Source (Preference)</vt:lpstr>
      <vt:lpstr>Plans</vt:lpstr>
      <vt:lpstr>Appendix</vt:lpstr>
      <vt:lpstr>Competition</vt:lpstr>
      <vt:lpstr>Visualization</vt:lpstr>
      <vt:lpstr>Landscape of the popular songs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16</cp:revision>
  <dcterms:created xsi:type="dcterms:W3CDTF">2017-09-27T18:46:44Z</dcterms:created>
  <dcterms:modified xsi:type="dcterms:W3CDTF">2017-09-28T15:34:34Z</dcterms:modified>
</cp:coreProperties>
</file>