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6" r:id="rId7"/>
    <p:sldId id="265" r:id="rId8"/>
    <p:sldId id="267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6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0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0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9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7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1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17AB-78D6-4E05-BA65-921A99A6584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72B8-6BDE-471E-B421-557BF16F55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2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Data Analysis on Music Preference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16975"/>
            <a:ext cx="9144000" cy="274088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Big Data Project Suggestion </a:t>
            </a:r>
          </a:p>
          <a:p>
            <a:r>
              <a:rPr lang="en-US" altLang="ko-KR" dirty="0"/>
              <a:t>Sep 28, 2017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163F98-557A-46F7-A3B6-ABF7678B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36" y="5106254"/>
            <a:ext cx="2497528" cy="7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Landscape of the popular songs</a:t>
            </a:r>
            <a:endParaRPr lang="ko-KR" altLang="en-US" dirty="0"/>
          </a:p>
        </p:txBody>
      </p:sp>
      <p:pic>
        <p:nvPicPr>
          <p:cNvPr id="2050" name="Picture 2" descr="3d plot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71"/>
          <a:stretch/>
        </p:blipFill>
        <p:spPr bwMode="auto">
          <a:xfrm>
            <a:off x="3640259" y="2401397"/>
            <a:ext cx="6148510" cy="373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01762" y="2067515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Pop Music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4022" y="2841628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Other Genres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875585" y="3279531"/>
            <a:ext cx="545123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420709" y="3279531"/>
            <a:ext cx="219807" cy="984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292105" y="3683977"/>
            <a:ext cx="0" cy="74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35148" y="3376200"/>
            <a:ext cx="119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Popularity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292105" y="4932485"/>
            <a:ext cx="593479" cy="29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14087" y="5223425"/>
            <a:ext cx="571497" cy="25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225" y="5540894"/>
            <a:ext cx="119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Fingerprint</a:t>
            </a:r>
          </a:p>
          <a:p>
            <a:r>
              <a:rPr lang="en-US" altLang="ko-KR" sz="1400" dirty="0"/>
              <a:t>Space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89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 Problems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Which music do the new listeners like?</a:t>
            </a:r>
          </a:p>
          <a:p>
            <a:pPr lvl="1"/>
            <a:r>
              <a:rPr lang="en-US" altLang="ko-KR" dirty="0"/>
              <a:t>Global Tendency by Demographics</a:t>
            </a:r>
          </a:p>
          <a:p>
            <a:r>
              <a:rPr lang="en-US" altLang="ko-KR" dirty="0"/>
              <a:t>Which genre/feature is currently gaining the preference?</a:t>
            </a:r>
          </a:p>
          <a:p>
            <a:pPr lvl="1"/>
            <a:r>
              <a:rPr lang="en-US" altLang="ko-KR" dirty="0"/>
              <a:t>Global Tendency by Genres(</a:t>
            </a:r>
            <a:r>
              <a:rPr lang="ko-KR" altLang="en-US" dirty="0"/>
              <a:t>카테고리 변수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What types of listeners are there?</a:t>
            </a:r>
          </a:p>
          <a:p>
            <a:pPr lvl="1"/>
            <a:r>
              <a:rPr lang="en-US" altLang="ko-KR" dirty="0"/>
              <a:t>Clustering User’s information(gender,</a:t>
            </a:r>
          </a:p>
          <a:p>
            <a:r>
              <a:rPr lang="en-US" altLang="ko-KR" dirty="0"/>
              <a:t>Which property of the music draws the type of listeners?</a:t>
            </a:r>
          </a:p>
          <a:p>
            <a:pPr lvl="1"/>
            <a:r>
              <a:rPr lang="en-US" altLang="ko-KR" dirty="0"/>
              <a:t>Measuring Correlations</a:t>
            </a:r>
          </a:p>
          <a:p>
            <a:r>
              <a:rPr lang="en-US" altLang="ko-KR" dirty="0" err="1"/>
              <a:t>Svm</a:t>
            </a:r>
            <a:r>
              <a:rPr lang="en-US" altLang="ko-KR" dirty="0"/>
              <a:t>(support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machine)</a:t>
            </a:r>
            <a:r>
              <a:rPr lang="ko-KR" altLang="en-US" dirty="0"/>
              <a:t>  카테고리를 어떻게 숫자로</a:t>
            </a:r>
            <a:r>
              <a:rPr lang="en-US" altLang="ko-KR"/>
              <a:t>?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2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Underlying Hypotheses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Preference is affected by culture.</a:t>
            </a:r>
          </a:p>
          <a:p>
            <a:pPr lvl="1"/>
            <a:r>
              <a:rPr lang="en-US" altLang="ko-KR" dirty="0"/>
              <a:t>Provides nation-level analysis boundary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Components of music would affect the music preference.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Different user groups by behavior would be more dependent on different fingerprint sets of the music.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Hypotheses will change or be added, as we analyze.</a:t>
            </a:r>
          </a:p>
        </p:txBody>
      </p:sp>
    </p:spTree>
    <p:extLst>
      <p:ext uri="{BB962C8B-B14F-4D97-AF65-F5344CB8AC3E}">
        <p14:creationId xmlns:p14="http://schemas.microsoft.com/office/powerpoint/2010/main" val="11669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Available Data Source (Fingerprint)</a:t>
            </a:r>
            <a:endParaRPr lang="ko-KR" altLang="en-US" dirty="0"/>
          </a:p>
        </p:txBody>
      </p:sp>
      <p:sp>
        <p:nvSpPr>
          <p:cNvPr id="29" name="내용 개체 틀 28"/>
          <p:cNvSpPr>
            <a:spLocks noGrp="1"/>
          </p:cNvSpPr>
          <p:nvPr>
            <p:ph idx="1"/>
          </p:nvPr>
        </p:nvSpPr>
        <p:spPr>
          <a:xfrm>
            <a:off x="838200" y="3913824"/>
            <a:ext cx="10515600" cy="2728080"/>
          </a:xfrm>
        </p:spPr>
        <p:txBody>
          <a:bodyPr>
            <a:normAutofit/>
          </a:bodyPr>
          <a:lstStyle/>
          <a:p>
            <a:r>
              <a:rPr lang="en-US" altLang="ko-KR" dirty="0"/>
              <a:t>Basic Fingerprints</a:t>
            </a:r>
          </a:p>
          <a:p>
            <a:pPr lvl="1"/>
            <a:r>
              <a:rPr lang="en-US" altLang="ko-KR" dirty="0"/>
              <a:t>Loudness, Pitch, Tempo, Signature, Timbre, Length, …</a:t>
            </a:r>
          </a:p>
          <a:p>
            <a:r>
              <a:rPr lang="en-US" altLang="ko-KR" dirty="0"/>
              <a:t>Aggregated Fingerprints (Not Provided)</a:t>
            </a:r>
          </a:p>
          <a:p>
            <a:pPr lvl="1"/>
            <a:r>
              <a:rPr lang="en-US" altLang="ko-KR" dirty="0"/>
              <a:t>Chord Progress, Key Change, …</a:t>
            </a:r>
          </a:p>
          <a:p>
            <a:r>
              <a:rPr lang="en-US" altLang="ko-KR" dirty="0"/>
              <a:t>Metadata</a:t>
            </a:r>
          </a:p>
          <a:p>
            <a:pPr lvl="1"/>
            <a:r>
              <a:rPr lang="en-US" altLang="ko-KR" dirty="0"/>
              <a:t>Title, Year, Artist, Album, …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3992" y="2342085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Opensource</a:t>
            </a:r>
            <a:r>
              <a:rPr lang="en-US" altLang="ko-KR" dirty="0"/>
              <a:t> solution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884" y="1799095"/>
            <a:ext cx="2195146" cy="569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72" y="1799095"/>
            <a:ext cx="1409700" cy="1228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0884" y="2993482"/>
            <a:ext cx="24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Manual Calculation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42" y="1931438"/>
            <a:ext cx="1371600" cy="1190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705833" y="2146329"/>
            <a:ext cx="742950" cy="267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2732942" y="2711417"/>
            <a:ext cx="827942" cy="466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1"/>
          </p:cNvCxnSpPr>
          <p:nvPr/>
        </p:nvCxnSpPr>
        <p:spPr>
          <a:xfrm>
            <a:off x="5901104" y="2083779"/>
            <a:ext cx="720968" cy="329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756030" y="2650526"/>
            <a:ext cx="866042" cy="527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2072" y="2901149"/>
            <a:ext cx="219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Music Fingerprints</a:t>
            </a:r>
            <a:endParaRPr lang="ko-KR" altLang="en-US" dirty="0"/>
          </a:p>
        </p:txBody>
      </p:sp>
      <p:pic>
        <p:nvPicPr>
          <p:cNvPr id="3074" name="Picture 2" descr="Million Song Datas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537" y="164412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109564" y="2863324"/>
            <a:ext cx="219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(1M </a:t>
            </a:r>
            <a:r>
              <a:rPr lang="en-US" altLang="ko-KR" dirty="0" err="1"/>
              <a:t>precalculated</a:t>
            </a:r>
            <a:r>
              <a:rPr lang="en-US" altLang="ko-KR" dirty="0"/>
              <a:t> fingerprints by Colombia Univ.)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271" y="3270481"/>
            <a:ext cx="1707671" cy="62367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19" idx="3"/>
          </p:cNvCxnSpPr>
          <p:nvPr/>
        </p:nvCxnSpPr>
        <p:spPr>
          <a:xfrm flipV="1">
            <a:off x="2732942" y="3324989"/>
            <a:ext cx="866042" cy="257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18483" y="6150467"/>
            <a:ext cx="507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http://the.echonest.com/solutions/</a:t>
            </a:r>
          </a:p>
          <a:p>
            <a:r>
              <a:rPr lang="en-US" altLang="ko-KR" dirty="0"/>
              <a:t>https://labrosa.ee.columbia.edu/millionsong/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4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Available Data Source (Preference)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General Preference</a:t>
            </a:r>
          </a:p>
          <a:p>
            <a:pPr lvl="1"/>
            <a:r>
              <a:rPr lang="en-US" altLang="ko-KR" dirty="0" err="1"/>
              <a:t>Youtube</a:t>
            </a:r>
            <a:r>
              <a:rPr lang="en-US" altLang="ko-KR" dirty="0"/>
              <a:t> Video Views</a:t>
            </a:r>
          </a:p>
          <a:p>
            <a:pPr lvl="1"/>
            <a:r>
              <a:rPr lang="en-US" altLang="ko-KR" dirty="0"/>
              <a:t>Sentiment-analyzed Social Media posts mentioning the song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Individual Behavior</a:t>
            </a:r>
          </a:p>
          <a:p>
            <a:pPr lvl="1"/>
            <a:r>
              <a:rPr lang="en-US" altLang="ko-KR" dirty="0"/>
              <a:t>Information and behaviors of KKBOX service users</a:t>
            </a:r>
          </a:p>
          <a:p>
            <a:pPr marL="457200" lvl="1" indent="0">
              <a:buNone/>
            </a:pPr>
            <a:r>
              <a:rPr lang="en-US" altLang="ko-KR" dirty="0"/>
              <a:t>  (Given if we participate in the competition)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8377" y="6409592"/>
            <a:ext cx="735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https://www.kaggle.com/c/kkbox-music-recommendation-challenge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6" y="5057257"/>
            <a:ext cx="3910013" cy="798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4793525"/>
            <a:ext cx="5144599" cy="16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Obtain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Measure the factors related to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Write Python or R code to cluster and correlate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Build up the different models describing the user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Find the best model by test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Visualize the analysis result</a:t>
            </a:r>
          </a:p>
          <a:p>
            <a:endParaRPr lang="en-US" altLang="ko-KR" dirty="0"/>
          </a:p>
          <a:p>
            <a:r>
              <a:rPr lang="en-US" altLang="ko-KR" dirty="0"/>
              <a:t>Participate in the competition and submit our solutions</a:t>
            </a:r>
          </a:p>
          <a:p>
            <a:pPr marL="457200" lvl="1" indent="0">
              <a:buNone/>
            </a:pPr>
            <a:r>
              <a:rPr lang="en-US" altLang="ko-KR" dirty="0"/>
              <a:t>(If possible)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4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8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Decide whether certain users would listen to the certain song repetitively</a:t>
            </a:r>
          </a:p>
          <a:p>
            <a:endParaRPr lang="en-US" altLang="ko-KR" dirty="0"/>
          </a:p>
          <a:p>
            <a:r>
              <a:rPr lang="en-US" altLang="ko-KR" dirty="0"/>
              <a:t>KKBOX is a Taiwan music service company, which means that the boundary of analysis would be Taiwan.</a:t>
            </a:r>
          </a:p>
          <a:p>
            <a:endParaRPr lang="en-US" altLang="ko-KR" dirty="0"/>
          </a:p>
          <a:p>
            <a:r>
              <a:rPr lang="en-US" altLang="ko-KR" dirty="0"/>
              <a:t>As data are provided in the raw form, the granularity of user demographics and song features are good. However, raw data means we need more time to process them.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67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groups by behavior, with favorite genres or songs</a:t>
            </a:r>
          </a:p>
          <a:p>
            <a:r>
              <a:rPr lang="en-US" altLang="ko-KR" dirty="0"/>
              <a:t>User groups by demographics, with favorite genres or songs</a:t>
            </a:r>
          </a:p>
          <a:p>
            <a:r>
              <a:rPr lang="en-US" altLang="ko-KR" dirty="0"/>
              <a:t>Genre map of the songs, with their popularity in color</a:t>
            </a:r>
          </a:p>
          <a:p>
            <a:r>
              <a:rPr lang="en-US" altLang="ko-KR" dirty="0"/>
              <a:t>Popularity graph of genres by time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and so on…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434</Words>
  <Application>Microsoft Office PowerPoint</Application>
  <PresentationFormat>와이드스크린</PresentationFormat>
  <Paragraphs>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Big Data Analysis on Music Preference</vt:lpstr>
      <vt:lpstr>Possible Problems to solve</vt:lpstr>
      <vt:lpstr>Underlying Hypotheses</vt:lpstr>
      <vt:lpstr>Available Data Source (Fingerprint)</vt:lpstr>
      <vt:lpstr>Available Data Source (Preference)</vt:lpstr>
      <vt:lpstr>Plans</vt:lpstr>
      <vt:lpstr>Appendix</vt:lpstr>
      <vt:lpstr>Competition</vt:lpstr>
      <vt:lpstr>Visualization</vt:lpstr>
      <vt:lpstr>Landscape of the popular songs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 JUN HU</cp:lastModifiedBy>
  <cp:revision>21</cp:revision>
  <dcterms:created xsi:type="dcterms:W3CDTF">2017-09-27T18:46:44Z</dcterms:created>
  <dcterms:modified xsi:type="dcterms:W3CDTF">2017-09-28T20:37:47Z</dcterms:modified>
</cp:coreProperties>
</file>