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35D4-3198-491E-A9A9-EE21F65CD698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5A59-A121-45EC-83F0-B971D9B64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85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35D4-3198-491E-A9A9-EE21F65CD698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5A59-A121-45EC-83F0-B971D9B64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5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35D4-3198-491E-A9A9-EE21F65CD698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5A59-A121-45EC-83F0-B971D9B64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83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35D4-3198-491E-A9A9-EE21F65CD698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5A59-A121-45EC-83F0-B971D9B64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05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35D4-3198-491E-A9A9-EE21F65CD698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5A59-A121-45EC-83F0-B971D9B64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20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35D4-3198-491E-A9A9-EE21F65CD698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5A59-A121-45EC-83F0-B971D9B64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96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35D4-3198-491E-A9A9-EE21F65CD698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5A59-A121-45EC-83F0-B971D9B64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55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35D4-3198-491E-A9A9-EE21F65CD698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5A59-A121-45EC-83F0-B971D9B64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35D4-3198-491E-A9A9-EE21F65CD698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5A59-A121-45EC-83F0-B971D9B64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9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35D4-3198-491E-A9A9-EE21F65CD698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5A59-A121-45EC-83F0-B971D9B64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39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35D4-3198-491E-A9A9-EE21F65CD698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55A59-A121-45EC-83F0-B971D9B64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34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235D4-3198-491E-A9A9-EE21F65CD698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55A59-A121-45EC-83F0-B971D9B64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45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Overall Processing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4106007"/>
            <a:ext cx="10908323" cy="207095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Classes</a:t>
            </a:r>
          </a:p>
          <a:p>
            <a:pPr lvl="1"/>
            <a:r>
              <a:rPr lang="en-US" altLang="ko-KR" dirty="0" err="1" smtClean="0"/>
              <a:t>WeatherImage</a:t>
            </a:r>
            <a:r>
              <a:rPr lang="en-US" altLang="ko-KR" dirty="0" smtClean="0"/>
              <a:t>: Contains an image, provides the collection method</a:t>
            </a:r>
          </a:p>
          <a:p>
            <a:pPr lvl="1"/>
            <a:r>
              <a:rPr lang="en-US" altLang="ko-KR" dirty="0" err="1" smtClean="0"/>
              <a:t>ColorPicker</a:t>
            </a:r>
            <a:r>
              <a:rPr lang="en-US" altLang="ko-KR" dirty="0" smtClean="0"/>
              <a:t>: Converts colors into actual data, from the lookup tables</a:t>
            </a:r>
          </a:p>
          <a:p>
            <a:pPr lvl="1"/>
            <a:r>
              <a:rPr lang="en-US" altLang="ko-KR" dirty="0" smtClean="0"/>
              <a:t>Pixel: Contains aggregated data for each points,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provides conversions from (</a:t>
            </a:r>
            <a:r>
              <a:rPr lang="en-US" altLang="ko-KR" dirty="0" err="1" smtClean="0"/>
              <a:t>long,lat</a:t>
            </a:r>
            <a:r>
              <a:rPr lang="en-US" altLang="ko-KR" dirty="0" smtClean="0"/>
              <a:t>) to pixel coordinates and vice versa</a:t>
            </a:r>
            <a:endParaRPr lang="ko-KR" altLang="en-US" dirty="0"/>
          </a:p>
        </p:txBody>
      </p:sp>
      <p:pic>
        <p:nvPicPr>
          <p:cNvPr id="2050" name="Picture 2" descr="Korea Meteorological Administ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41023"/>
            <a:ext cx="4731996" cy="57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414352" y="1800347"/>
            <a:ext cx="1565031" cy="123092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Humidity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26783" y="2131342"/>
            <a:ext cx="1565031" cy="123092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Wind Speed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039214" y="2513562"/>
            <a:ext cx="1565031" cy="123092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Precipitation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851645" y="2844557"/>
            <a:ext cx="1565031" cy="123092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/>
              <a:t>Temperature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418029" y="2311337"/>
            <a:ext cx="1565031" cy="123092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Pixel[][]</a:t>
            </a:r>
          </a:p>
        </p:txBody>
      </p:sp>
      <p:cxnSp>
        <p:nvCxnSpPr>
          <p:cNvPr id="18" name="직선 화살표 연결선 17"/>
          <p:cNvCxnSpPr>
            <a:stCxn id="12" idx="3"/>
            <a:endCxn id="16" idx="1"/>
          </p:cNvCxnSpPr>
          <p:nvPr/>
        </p:nvCxnSpPr>
        <p:spPr>
          <a:xfrm>
            <a:off x="4416676" y="3460019"/>
            <a:ext cx="1674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1" idx="3"/>
            <a:endCxn id="15" idx="1"/>
          </p:cNvCxnSpPr>
          <p:nvPr/>
        </p:nvCxnSpPr>
        <p:spPr>
          <a:xfrm>
            <a:off x="4604245" y="3129024"/>
            <a:ext cx="1674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4" idx="3"/>
            <a:endCxn id="14" idx="1"/>
          </p:cNvCxnSpPr>
          <p:nvPr/>
        </p:nvCxnSpPr>
        <p:spPr>
          <a:xfrm>
            <a:off x="4791814" y="2746804"/>
            <a:ext cx="1674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6" idx="3"/>
            <a:endCxn id="13" idx="1"/>
          </p:cNvCxnSpPr>
          <p:nvPr/>
        </p:nvCxnSpPr>
        <p:spPr>
          <a:xfrm>
            <a:off x="4979383" y="2415809"/>
            <a:ext cx="1674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654311" y="1800347"/>
            <a:ext cx="1565031" cy="123092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dirty="0" err="1" smtClean="0"/>
              <a:t>WeatherImage</a:t>
            </a:r>
            <a:endParaRPr lang="en-US" altLang="ko-KR" sz="16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6466742" y="2131342"/>
            <a:ext cx="1565031" cy="123092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dirty="0" err="1" smtClean="0"/>
              <a:t>WeatherImage</a:t>
            </a:r>
            <a:endParaRPr lang="en-US" altLang="ko-KR" sz="16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6279173" y="2513562"/>
            <a:ext cx="1565031" cy="123092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dirty="0" err="1" smtClean="0"/>
              <a:t>WeatherImage</a:t>
            </a:r>
            <a:endParaRPr lang="en-US" altLang="ko-KR" sz="16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6091604" y="2844557"/>
            <a:ext cx="1565031" cy="123092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dirty="0" err="1" smtClean="0"/>
              <a:t>WeatherImage</a:t>
            </a:r>
            <a:endParaRPr lang="en-US" altLang="ko-KR" sz="1600" dirty="0" smtClean="0"/>
          </a:p>
        </p:txBody>
      </p:sp>
      <p:sp>
        <p:nvSpPr>
          <p:cNvPr id="32" name="오른쪽 화살표 31"/>
          <p:cNvSpPr/>
          <p:nvPr/>
        </p:nvSpPr>
        <p:spPr>
          <a:xfrm>
            <a:off x="8365612" y="2789239"/>
            <a:ext cx="864848" cy="330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694860" y="1547415"/>
            <a:ext cx="1565031" cy="494966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ColorPicker</a:t>
            </a:r>
            <a:endParaRPr lang="en-US" altLang="ko-KR" dirty="0" smtClean="0"/>
          </a:p>
        </p:txBody>
      </p:sp>
      <p:cxnSp>
        <p:nvCxnSpPr>
          <p:cNvPr id="38" name="꺾인 연결선 37"/>
          <p:cNvCxnSpPr>
            <a:stCxn id="37" idx="1"/>
          </p:cNvCxnSpPr>
          <p:nvPr/>
        </p:nvCxnSpPr>
        <p:spPr>
          <a:xfrm rot="10800000" flipV="1">
            <a:off x="8528538" y="1794897"/>
            <a:ext cx="166322" cy="10496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05348" y="3583084"/>
            <a:ext cx="156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 </a:t>
            </a:r>
            <a:r>
              <a:rPr lang="en-US" altLang="ko-KR" dirty="0" smtClean="0"/>
              <a:t>Collect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156325" y="3583084"/>
            <a:ext cx="156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② </a:t>
            </a:r>
            <a:r>
              <a:rPr lang="en-US" altLang="ko-KR" dirty="0" smtClean="0"/>
              <a:t>Merge</a:t>
            </a:r>
            <a:endParaRPr lang="ko-KR" altLang="en-US" dirty="0"/>
          </a:p>
        </p:txBody>
      </p:sp>
      <p:pic>
        <p:nvPicPr>
          <p:cNvPr id="2052" name="Picture 4" descr="http://www.kma.go.kr/img/aws/aws_mtc_201709210345_460_A0_CENNN_3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652" y="3188465"/>
            <a:ext cx="851392" cy="81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89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6833" y="1545498"/>
            <a:ext cx="30861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Sample data of</a:t>
            </a:r>
          </a:p>
          <a:p>
            <a:r>
              <a:rPr lang="en-US" altLang="ko-KR" dirty="0" smtClean="0"/>
              <a:t>8 major cities in Korea</a:t>
            </a:r>
          </a:p>
          <a:p>
            <a:r>
              <a:rPr lang="en-US" altLang="ko-KR" dirty="0" smtClean="0"/>
              <a:t>(coordinates from </a:t>
            </a:r>
            <a:r>
              <a:rPr lang="en-US" altLang="ko-KR" dirty="0" err="1" smtClean="0"/>
              <a:t>geoHack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b="1" dirty="0" smtClean="0"/>
              <a:t>Run at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Sep 20, 22:56 (EST)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Sep 21, 11:56 (KST)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Units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Temperature (</a:t>
            </a:r>
            <a:r>
              <a:rPr lang="ko-KR" altLang="en-US" dirty="0" smtClean="0"/>
              <a:t>℃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25</a:t>
            </a:r>
            <a:r>
              <a:rPr lang="ko-KR" altLang="en-US" dirty="0" smtClean="0"/>
              <a:t>℃ </a:t>
            </a:r>
            <a:r>
              <a:rPr lang="en-US" altLang="ko-KR" dirty="0" smtClean="0"/>
              <a:t>= 77</a:t>
            </a:r>
            <a:r>
              <a:rPr lang="ko-KR" altLang="en-US" dirty="0" smtClean="0"/>
              <a:t>℉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Humidity (%)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Precipitation (mm/h)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25.8mm/h = 1 in/h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Wind Speed (m/s)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1m/s = 2.24mph</a:t>
            </a:r>
          </a:p>
          <a:p>
            <a:endParaRPr lang="en-US" altLang="ko-KR" dirty="0" smtClean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781" t="27149" r="34319" b="12031"/>
          <a:stretch/>
        </p:blipFill>
        <p:spPr>
          <a:xfrm>
            <a:off x="4097212" y="931190"/>
            <a:ext cx="7367955" cy="547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841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131</Words>
  <Application>Microsoft Office PowerPoint</Application>
  <PresentationFormat>와이드스크린</PresentationFormat>
  <Paragraphs>35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Overall Processing Flow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13</cp:revision>
  <dcterms:created xsi:type="dcterms:W3CDTF">2017-09-20T19:51:40Z</dcterms:created>
  <dcterms:modified xsi:type="dcterms:W3CDTF">2017-09-21T03:27:12Z</dcterms:modified>
</cp:coreProperties>
</file>