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73" r:id="rId3"/>
    <p:sldId id="281" r:id="rId4"/>
    <p:sldId id="268" r:id="rId5"/>
    <p:sldId id="275" r:id="rId6"/>
    <p:sldId id="258" r:id="rId7"/>
    <p:sldId id="276" r:id="rId8"/>
    <p:sldId id="272" r:id="rId9"/>
    <p:sldId id="261" r:id="rId10"/>
    <p:sldId id="259" r:id="rId11"/>
    <p:sldId id="270" r:id="rId12"/>
    <p:sldId id="260" r:id="rId13"/>
    <p:sldId id="264" r:id="rId14"/>
    <p:sldId id="269" r:id="rId15"/>
    <p:sldId id="277" r:id="rId16"/>
    <p:sldId id="27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5FE2B-E741-46BF-829A-FB3461EA8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AAB9B-7144-4572-BB7D-D9D97F03A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D14D3-950E-437D-A6E9-6774F336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0438-B113-40C2-A60F-8364035FE6C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A2D12-4D9F-4462-A32F-9730B8AA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77E62-0498-42B2-A692-BECE99E1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E7EC-AFE1-4A8A-8074-564F9AFA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88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53944-13A2-4258-9157-E75B252E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2C6BBA-2805-4D9F-9BAF-6F46E551C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4174C-56A0-4DF4-B72D-70297BD9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0438-B113-40C2-A60F-8364035FE6C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5AA2D-BC08-42E3-9B53-15B643A5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6BE74-8172-4FD9-B4DF-E2EE5C54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E7EC-AFE1-4A8A-8074-564F9AFA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69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D76EC0-6F0F-4D11-83D9-D8CC4B9D5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8D444F-13EE-4143-926B-AA9B6D632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9D3FE-C382-4E8C-B918-E59EBB03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0438-B113-40C2-A60F-8364035FE6C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F211D-8DC1-4ED3-8FB4-4FBD6D21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E1C2A-813F-4378-B8ED-73EA6F38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E7EC-AFE1-4A8A-8074-564F9AFA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6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F21B2-816E-4E73-AF07-7B7D394B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00698-984E-4D8B-86FA-8A10B0EBD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44199-B5F4-4913-AF6B-5CFE016A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0438-B113-40C2-A60F-8364035FE6C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753D3-E730-40B2-BF69-32C758D8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D22A2-973E-45A5-9EF6-1134D6A0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E7EC-AFE1-4A8A-8074-564F9AFA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9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5B53E-419C-4BB7-A7F4-2AAFFCF0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928353-FEAE-4BB6-8554-97435F5DD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51241-624A-4711-A032-3AFA663F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0438-B113-40C2-A60F-8364035FE6C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172E9-FC65-4B52-BD23-ABD77C78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725FB-5E82-4191-B7D1-6AE60936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E7EC-AFE1-4A8A-8074-564F9AFA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97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1F08C-CE73-4BED-83CE-AC71D004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DA50D-AEDA-410F-85B6-2C0112FF1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335702-6685-4C26-8245-B6BA7C08E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011BF8-C5A1-4FFB-8072-5910274D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0438-B113-40C2-A60F-8364035FE6C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DDC57-0420-478C-876A-D856991E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FE741-B91F-4EF6-BCEB-7D735864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E7EC-AFE1-4A8A-8074-564F9AFA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63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566A3-4AF1-423C-A830-27F4D554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97C677-15F6-4EA5-A49F-4C37E9CFC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6AF971-8D3B-4D26-9045-496231906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D37D99-C272-4A6E-895C-233DD2EA5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422BEE-FE48-425D-A6D4-220D69C0F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1B0540-2810-46F1-953D-41DA37CB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0438-B113-40C2-A60F-8364035FE6C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A8AB9E-82FD-4226-A233-46A487BD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3D8A5C-3AE2-4E0F-B947-9562DE72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E7EC-AFE1-4A8A-8074-564F9AFA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85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9EA0C-5DAE-4012-8107-55E81AD6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26066-B9F7-4994-8EBD-27249AA0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0438-B113-40C2-A60F-8364035FE6C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D12A1C-2FD1-4BF3-A4EA-83A1CDAA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257159-9691-49C2-9BCA-E4D27BFC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E7EC-AFE1-4A8A-8074-564F9AFA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2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316000-1F59-4CB8-8B46-ABBB5179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0438-B113-40C2-A60F-8364035FE6C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D1B5EA-0DF7-496B-91F8-03A923D8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47FAE2-0B7F-4A99-A42D-B0B1E0EB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E7EC-AFE1-4A8A-8074-564F9AFA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4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F3465-F3C1-4E00-A4C6-56CB7F54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4472C-6C2E-40AC-B438-49F57DBEB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599805-A84D-4618-9EC8-AE2528466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ECDA88-AA45-4A08-BAA1-34254F09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0438-B113-40C2-A60F-8364035FE6C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A4E30-E235-42B0-B4B8-FD80C72D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A533C-437C-4CA0-9CE0-B260B939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E7EC-AFE1-4A8A-8074-564F9AFA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66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8132-BCF5-43FA-B2FE-0C6EE4B0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7DA8DE-AADD-477F-BC92-3FA42B940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F06811-54DB-4D50-8996-CEBE7CBFE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C38C0-296B-4459-BB1B-DE4DC360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0438-B113-40C2-A60F-8364035FE6C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52B9E2-6F16-4EBD-B055-69FFAAA7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C9E37-653C-4E60-92EF-68566E91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E7EC-AFE1-4A8A-8074-564F9AFA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61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8D19B8-8848-47EB-BCA2-4BEE3BDC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AE1EB2-44C6-4EBC-8589-60FBDBF1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F14E6-E462-4174-B26E-CE51E5607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20438-B113-40C2-A60F-8364035FE6C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218B7-9E4A-4663-812D-AD22A0C9C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01D63-B04C-4F61-B5E9-BC6481E50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5E7EC-AFE1-4A8A-8074-564F9AFA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4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1F0CC-B701-4073-8607-1E3972781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Term Project</a:t>
            </a:r>
            <a:br>
              <a:rPr lang="en-US" altLang="ko-KR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47B9A-5951-43F2-B4F4-C348F21FD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17</a:t>
            </a:r>
            <a:r>
              <a:rPr lang="ko-KR" altLang="en-US"/>
              <a:t>조</a:t>
            </a:r>
            <a:endParaRPr lang="en-US" altLang="ko-KR"/>
          </a:p>
          <a:p>
            <a:r>
              <a:rPr lang="ko-KR" altLang="en-US"/>
              <a:t>고승효 김재연 김한슬 박준혁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871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8EAE7-8360-4F8F-9F93-0C9AEB9F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58"/>
            <a:ext cx="10058400" cy="1450757"/>
          </a:xfrm>
        </p:spPr>
        <p:txBody>
          <a:bodyPr/>
          <a:lstStyle/>
          <a:p>
            <a:r>
              <a:rPr lang="en-US" altLang="ko-KR" dirty="0"/>
              <a:t>Data 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20007-C64E-47C9-A9A6-3D7BDB904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Milestones</a:t>
            </a:r>
          </a:p>
          <a:p>
            <a:r>
              <a:rPr lang="en-US" altLang="ko-KR" dirty="0"/>
              <a:t>Operation process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62410F-23A7-40D7-80E3-C4DCBEA6B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8133"/>
            <a:ext cx="6767177" cy="52663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23DA96-E6B9-411D-98C3-6B48F5C3871F}"/>
              </a:ext>
            </a:extLst>
          </p:cNvPr>
          <p:cNvSpPr txBox="1"/>
          <p:nvPr/>
        </p:nvSpPr>
        <p:spPr>
          <a:xfrm>
            <a:off x="4991926" y="2121763"/>
            <a:ext cx="29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→날씨 업데이트 시간 파싱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1A2B8-F332-4A61-849D-AB2B3FA48E71}"/>
              </a:ext>
            </a:extLst>
          </p:cNvPr>
          <p:cNvSpPr txBox="1"/>
          <p:nvPr/>
        </p:nvSpPr>
        <p:spPr>
          <a:xfrm>
            <a:off x="8544615" y="4127761"/>
            <a:ext cx="312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→날씨 정보 파싱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0218A6-609A-4C8D-ABC6-A872C7D3C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454" y="2444158"/>
            <a:ext cx="2110923" cy="175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16A8A7D-2845-492D-B6AC-99DFF40C2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661" y="3220955"/>
            <a:ext cx="3360711" cy="1600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38D6F45-A949-436F-9348-5870E27BBE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661" y="3032418"/>
            <a:ext cx="3345470" cy="1676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70530E4-9F4D-4A17-9CF3-55AA00B5FC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055" y="3542808"/>
            <a:ext cx="4945809" cy="1828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3F0A2E7-875E-4828-A2D8-3E81D3D694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032" y="3864732"/>
            <a:ext cx="7757832" cy="1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9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646D0E8-4CD4-4492-84F7-CE3E12678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0" y="1646299"/>
            <a:ext cx="8219092" cy="3917511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01A8E784-19E5-4254-8928-58E358EA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89" y="320736"/>
            <a:ext cx="10515600" cy="1325563"/>
          </a:xfrm>
        </p:spPr>
        <p:txBody>
          <a:bodyPr/>
          <a:lstStyle/>
          <a:p>
            <a:r>
              <a:rPr lang="en-US" altLang="ko-KR" dirty="0"/>
              <a:t>Data Processing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FF7F5E-18E0-43BC-8DC6-A54094AC4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143" y="2249408"/>
            <a:ext cx="3015988" cy="2540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11DA7F-CB91-40FF-864A-97F725718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143" y="4152234"/>
            <a:ext cx="2645546" cy="2578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738C5D-B438-4F1A-B8FA-9E1EE9347169}"/>
              </a:ext>
            </a:extLst>
          </p:cNvPr>
          <p:cNvSpPr txBox="1"/>
          <p:nvPr/>
        </p:nvSpPr>
        <p:spPr>
          <a:xfrm>
            <a:off x="6196614" y="2672179"/>
            <a:ext cx="229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기온 정보 </a:t>
            </a:r>
            <a:r>
              <a:rPr lang="en-US" altLang="ko-KR" dirty="0"/>
              <a:t>Parsing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931FC-A600-4FD0-8630-6733FED1A880}"/>
              </a:ext>
            </a:extLst>
          </p:cNvPr>
          <p:cNvSpPr txBox="1"/>
          <p:nvPr/>
        </p:nvSpPr>
        <p:spPr>
          <a:xfrm>
            <a:off x="6263143" y="4651899"/>
            <a:ext cx="2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날씨 정보 </a:t>
            </a:r>
            <a:r>
              <a:rPr lang="en-US" altLang="ko-KR" dirty="0"/>
              <a:t>Parsing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30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F3835555-CCDB-4F28-8AFD-9DD72918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234"/>
            <a:ext cx="10515600" cy="1325563"/>
          </a:xfrm>
        </p:spPr>
        <p:txBody>
          <a:bodyPr/>
          <a:lstStyle/>
          <a:p>
            <a:r>
              <a:rPr lang="en-US" altLang="ko-KR" dirty="0"/>
              <a:t>Decision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96CB0FE-6128-468E-829A-D47990DAA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32" y="277234"/>
            <a:ext cx="3364637" cy="6204813"/>
          </a:xfrm>
        </p:spPr>
      </p:pic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DB2985A0-AF4A-4744-B829-605B27F9E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4905"/>
            <a:ext cx="5453418" cy="3029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5F5550-AAD9-4F0E-9E0F-587982522C56}"/>
              </a:ext>
            </a:extLst>
          </p:cNvPr>
          <p:cNvSpPr txBox="1"/>
          <p:nvPr/>
        </p:nvSpPr>
        <p:spPr>
          <a:xfrm>
            <a:off x="674704" y="5694362"/>
            <a:ext cx="5007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Parsing</a:t>
            </a:r>
            <a:r>
              <a:rPr lang="ko-KR" altLang="en-US" dirty="0"/>
              <a:t>한 데이터에 위의 함수를 적용하여</a:t>
            </a:r>
            <a:endParaRPr lang="en-US" altLang="ko-KR" dirty="0"/>
          </a:p>
          <a:p>
            <a:r>
              <a:rPr lang="ko-KR" altLang="en-US" dirty="0"/>
              <a:t>날씨에 대한 정보를 제공한다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1B168D-6AC1-4C91-886F-8974209A3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569" y="1875655"/>
            <a:ext cx="5950568" cy="23960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AD50B0-48D1-4ACA-AFE8-B8987AEC2DF3}"/>
              </a:ext>
            </a:extLst>
          </p:cNvPr>
          <p:cNvSpPr txBox="1"/>
          <p:nvPr/>
        </p:nvSpPr>
        <p:spPr>
          <a:xfrm>
            <a:off x="772357" y="4767309"/>
            <a:ext cx="422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If-else,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를 활용하여 날씨 정보를 해석하는 함수를 만든다</a:t>
            </a:r>
          </a:p>
        </p:txBody>
      </p:sp>
    </p:spTree>
    <p:extLst>
      <p:ext uri="{BB962C8B-B14F-4D97-AF65-F5344CB8AC3E}">
        <p14:creationId xmlns:p14="http://schemas.microsoft.com/office/powerpoint/2010/main" val="294946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74F7893-5F23-4C0A-BDD5-39D532D6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Display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7E50408A-869D-4ED6-91A0-6A9FEC792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4672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2EAD17-F7F8-4121-A6ED-427B6146379D}"/>
              </a:ext>
            </a:extLst>
          </p:cNvPr>
          <p:cNvSpPr txBox="1"/>
          <p:nvPr/>
        </p:nvSpPr>
        <p:spPr>
          <a:xfrm>
            <a:off x="7821226" y="2077375"/>
            <a:ext cx="331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</a:t>
            </a:r>
            <a:r>
              <a:rPr lang="ko-KR" altLang="en-US" dirty="0"/>
              <a:t>오늘날씨에 대한 정보 출력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35509-AE4A-47A5-8703-0557B1435F7B}"/>
              </a:ext>
            </a:extLst>
          </p:cNvPr>
          <p:cNvSpPr txBox="1"/>
          <p:nvPr/>
        </p:nvSpPr>
        <p:spPr>
          <a:xfrm>
            <a:off x="7821227" y="3210958"/>
            <a:ext cx="331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</a:t>
            </a:r>
            <a:r>
              <a:rPr lang="ko-KR" altLang="en-US" dirty="0"/>
              <a:t>생활지수에 대한 정보 출력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EEF482-C7BC-4F86-9DA8-20599DB81837}"/>
              </a:ext>
            </a:extLst>
          </p:cNvPr>
          <p:cNvSpPr txBox="1"/>
          <p:nvPr/>
        </p:nvSpPr>
        <p:spPr>
          <a:xfrm>
            <a:off x="7821226" y="5255180"/>
            <a:ext cx="207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(3)</a:t>
            </a:r>
            <a:r>
              <a:rPr lang="ko-KR" altLang="en-US" dirty="0"/>
              <a:t>기상예보 출력</a:t>
            </a:r>
          </a:p>
        </p:txBody>
      </p:sp>
    </p:spTree>
    <p:extLst>
      <p:ext uri="{BB962C8B-B14F-4D97-AF65-F5344CB8AC3E}">
        <p14:creationId xmlns:p14="http://schemas.microsoft.com/office/powerpoint/2010/main" val="345451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B79305-9AAA-4A2F-89C6-44B14EC58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7136"/>
            <a:ext cx="10702771" cy="326568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AD16B9-B2DB-4F31-9E4E-36675BCFB76D}"/>
              </a:ext>
            </a:extLst>
          </p:cNvPr>
          <p:cNvSpPr txBox="1"/>
          <p:nvPr/>
        </p:nvSpPr>
        <p:spPr>
          <a:xfrm>
            <a:off x="5885893" y="4802819"/>
            <a:ext cx="501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문을 활용하여 사용자가 원하는 정보를 모두 얻을 수 있도록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B8E61-8C3F-4BA8-B44D-5007D2EB21DC}"/>
              </a:ext>
            </a:extLst>
          </p:cNvPr>
          <p:cNvSpPr txBox="1"/>
          <p:nvPr/>
        </p:nvSpPr>
        <p:spPr>
          <a:xfrm>
            <a:off x="5885893" y="2551837"/>
            <a:ext cx="5459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1, 2, 3, 0 </a:t>
            </a:r>
            <a:r>
              <a:rPr lang="ko-KR" altLang="en-US" dirty="0"/>
              <a:t>중에 하나를 입력하게 해서 원하는 정보를 얻도록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1</a:t>
            </a:r>
            <a:r>
              <a:rPr lang="ko-KR" altLang="en-US" dirty="0"/>
              <a:t>→오늘 날씨 정보</a:t>
            </a:r>
            <a:endParaRPr lang="en-US" altLang="ko-KR" dirty="0"/>
          </a:p>
          <a:p>
            <a:r>
              <a:rPr lang="en-US" altLang="ko-KR" dirty="0"/>
              <a:t>	2</a:t>
            </a:r>
            <a:r>
              <a:rPr lang="ko-KR" altLang="en-US" dirty="0"/>
              <a:t>→생활 지수 정보</a:t>
            </a:r>
            <a:endParaRPr lang="en-US" altLang="ko-KR" dirty="0"/>
          </a:p>
          <a:p>
            <a:r>
              <a:rPr lang="en-US" altLang="ko-KR" dirty="0"/>
              <a:t>	3</a:t>
            </a:r>
            <a:r>
              <a:rPr lang="ko-KR" altLang="en-US" dirty="0"/>
              <a:t>→기상 예보</a:t>
            </a:r>
            <a:endParaRPr lang="en-US" altLang="ko-KR" dirty="0"/>
          </a:p>
          <a:p>
            <a:r>
              <a:rPr lang="en-US" altLang="ko-KR" dirty="0"/>
              <a:t>	0</a:t>
            </a:r>
            <a:r>
              <a:rPr lang="ko-KR" altLang="en-US" dirty="0"/>
              <a:t>→종료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8FEC9B6-B046-4A5E-8C50-81A82680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Display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42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452B6-A9E0-4FBC-95DB-520D978C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Display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239B2E9-B8B2-4216-9CBE-655785A37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9871"/>
            <a:ext cx="7080682" cy="5213342"/>
          </a:xfrm>
        </p:spPr>
      </p:pic>
      <p:sp>
        <p:nvSpPr>
          <p:cNvPr id="10" name="설명선: 선 9">
            <a:extLst>
              <a:ext uri="{FF2B5EF4-FFF2-40B4-BE49-F238E27FC236}">
                <a16:creationId xmlns:a16="http://schemas.microsoft.com/office/drawing/2014/main" id="{CC22EAF4-29E0-4357-A2FD-C3B3ADC5E690}"/>
              </a:ext>
            </a:extLst>
          </p:cNvPr>
          <p:cNvSpPr/>
          <p:nvPr/>
        </p:nvSpPr>
        <p:spPr>
          <a:xfrm>
            <a:off x="7785717" y="2725445"/>
            <a:ext cx="3435658" cy="1136341"/>
          </a:xfrm>
          <a:prstGeom prst="borderCallout1">
            <a:avLst>
              <a:gd name="adj1" fmla="val 49219"/>
              <a:gd name="adj2" fmla="val 70"/>
              <a:gd name="adj3" fmla="val 66406"/>
              <a:gd name="adj4" fmla="val -484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0~3</a:t>
            </a:r>
            <a:r>
              <a:rPr lang="ko-KR" altLang="en-US" dirty="0"/>
              <a:t>까지 숫자가 아닌 숫자가 입력되면 다시 입력하도록 한다</a:t>
            </a:r>
          </a:p>
        </p:txBody>
      </p:sp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D29B6F04-8393-4F3F-B8CB-7C675682527E}"/>
              </a:ext>
            </a:extLst>
          </p:cNvPr>
          <p:cNvSpPr/>
          <p:nvPr/>
        </p:nvSpPr>
        <p:spPr>
          <a:xfrm>
            <a:off x="7785717" y="4262761"/>
            <a:ext cx="2325949" cy="442403"/>
          </a:xfrm>
          <a:prstGeom prst="borderCallout1">
            <a:avLst>
              <a:gd name="adj1" fmla="val 49219"/>
              <a:gd name="adj2" fmla="val 70"/>
              <a:gd name="adj3" fmla="val 13312"/>
              <a:gd name="adj4" fmla="val -755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→오늘 날씨 정보</a:t>
            </a:r>
          </a:p>
        </p:txBody>
      </p:sp>
      <p:sp>
        <p:nvSpPr>
          <p:cNvPr id="13" name="설명선: 선 12">
            <a:extLst>
              <a:ext uri="{FF2B5EF4-FFF2-40B4-BE49-F238E27FC236}">
                <a16:creationId xmlns:a16="http://schemas.microsoft.com/office/drawing/2014/main" id="{E659DFB2-6FC6-4A18-B071-B00AB6B4379D}"/>
              </a:ext>
            </a:extLst>
          </p:cNvPr>
          <p:cNvSpPr/>
          <p:nvPr/>
        </p:nvSpPr>
        <p:spPr>
          <a:xfrm>
            <a:off x="7785716" y="5494308"/>
            <a:ext cx="2698811" cy="533630"/>
          </a:xfrm>
          <a:prstGeom prst="borderCallout1">
            <a:avLst>
              <a:gd name="adj1" fmla="val 49219"/>
              <a:gd name="adj2" fmla="val 70"/>
              <a:gd name="adj3" fmla="val 42143"/>
              <a:gd name="adj4" fmla="val -644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→오늘 생활 지수 정보</a:t>
            </a:r>
          </a:p>
        </p:txBody>
      </p:sp>
    </p:spTree>
    <p:extLst>
      <p:ext uri="{BB962C8B-B14F-4D97-AF65-F5344CB8AC3E}">
        <p14:creationId xmlns:p14="http://schemas.microsoft.com/office/powerpoint/2010/main" val="520936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F2AE2-9D7A-4373-958C-D720699F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Display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D81BCB7-908B-4E59-90B1-24D8F2595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8020933" cy="3129887"/>
          </a:xfrm>
        </p:spPr>
      </p:pic>
      <p:sp>
        <p:nvSpPr>
          <p:cNvPr id="6" name="설명선: 선 5">
            <a:extLst>
              <a:ext uri="{FF2B5EF4-FFF2-40B4-BE49-F238E27FC236}">
                <a16:creationId xmlns:a16="http://schemas.microsoft.com/office/drawing/2014/main" id="{5AFED509-FC60-4408-A14D-0C3519E1907E}"/>
              </a:ext>
            </a:extLst>
          </p:cNvPr>
          <p:cNvSpPr/>
          <p:nvPr/>
        </p:nvSpPr>
        <p:spPr>
          <a:xfrm>
            <a:off x="8584707" y="3335529"/>
            <a:ext cx="1597980" cy="686055"/>
          </a:xfrm>
          <a:prstGeom prst="borderCallout1">
            <a:avLst>
              <a:gd name="adj1" fmla="val 49219"/>
              <a:gd name="adj2" fmla="val 70"/>
              <a:gd name="adj3" fmla="val 10156"/>
              <a:gd name="adj4" fmla="val -476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→기상 예보</a:t>
            </a:r>
          </a:p>
        </p:txBody>
      </p:sp>
      <p:sp>
        <p:nvSpPr>
          <p:cNvPr id="7" name="설명선: 선 6">
            <a:extLst>
              <a:ext uri="{FF2B5EF4-FFF2-40B4-BE49-F238E27FC236}">
                <a16:creationId xmlns:a16="http://schemas.microsoft.com/office/drawing/2014/main" id="{030958CA-59EC-41A0-B028-06A19A7665A2}"/>
              </a:ext>
            </a:extLst>
          </p:cNvPr>
          <p:cNvSpPr/>
          <p:nvPr/>
        </p:nvSpPr>
        <p:spPr>
          <a:xfrm>
            <a:off x="7665868" y="4530085"/>
            <a:ext cx="1353845" cy="405900"/>
          </a:xfrm>
          <a:prstGeom prst="borderCallout1">
            <a:avLst>
              <a:gd name="adj1" fmla="val 49219"/>
              <a:gd name="adj2" fmla="val 70"/>
              <a:gd name="adj3" fmla="val -3125"/>
              <a:gd name="adj4" fmla="val -435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r>
              <a:rPr lang="ko-KR" altLang="en-US" dirty="0"/>
              <a:t>→종료</a:t>
            </a:r>
          </a:p>
        </p:txBody>
      </p:sp>
    </p:spTree>
    <p:extLst>
      <p:ext uri="{BB962C8B-B14F-4D97-AF65-F5344CB8AC3E}">
        <p14:creationId xmlns:p14="http://schemas.microsoft.com/office/powerpoint/2010/main" val="148572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43256-7324-4622-BFE0-A198219B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C59CA-2950-423C-AA4D-78ED5272F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Flowchart</a:t>
            </a:r>
          </a:p>
          <a:p>
            <a:r>
              <a:rPr lang="en-US" altLang="ko-KR" dirty="0"/>
              <a:t>Searching</a:t>
            </a:r>
          </a:p>
          <a:p>
            <a:r>
              <a:rPr lang="en-US" altLang="ko-KR" dirty="0"/>
              <a:t>Data Processing</a:t>
            </a:r>
          </a:p>
          <a:p>
            <a:r>
              <a:rPr lang="en-US" altLang="ko-KR" dirty="0"/>
              <a:t>Decision</a:t>
            </a:r>
          </a:p>
          <a:p>
            <a:r>
              <a:rPr lang="en-US" altLang="ko-KR" dirty="0"/>
              <a:t>Display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03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9B5C0-C725-44B9-96A6-E82A6D0C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89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9B2B6B1E-E29D-469A-900C-E7EFD27E18D0}"/>
              </a:ext>
            </a:extLst>
          </p:cNvPr>
          <p:cNvGrpSpPr/>
          <p:nvPr/>
        </p:nvGrpSpPr>
        <p:grpSpPr>
          <a:xfrm>
            <a:off x="2365384" y="352609"/>
            <a:ext cx="7290234" cy="5631452"/>
            <a:chOff x="2365384" y="352609"/>
            <a:chExt cx="7290234" cy="5631452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5BC23984-A58B-4346-BB4C-E83D53E9F9EF}"/>
                </a:ext>
              </a:extLst>
            </p:cNvPr>
            <p:cNvGrpSpPr/>
            <p:nvPr/>
          </p:nvGrpSpPr>
          <p:grpSpPr>
            <a:xfrm>
              <a:off x="2365384" y="352609"/>
              <a:ext cx="7290234" cy="5631452"/>
              <a:chOff x="2365384" y="352609"/>
              <a:chExt cx="7290234" cy="5631452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305EB853-1B77-46CE-B081-793C9E0EB65E}"/>
                  </a:ext>
                </a:extLst>
              </p:cNvPr>
              <p:cNvSpPr/>
              <p:nvPr/>
            </p:nvSpPr>
            <p:spPr>
              <a:xfrm>
                <a:off x="5757489" y="352611"/>
                <a:ext cx="3898129" cy="56314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사다리꼴 112">
                <a:extLst>
                  <a:ext uri="{FF2B5EF4-FFF2-40B4-BE49-F238E27FC236}">
                    <a16:creationId xmlns:a16="http://schemas.microsoft.com/office/drawing/2014/main" id="{C91EB63E-B13F-4B00-B20B-53451B79A159}"/>
                  </a:ext>
                </a:extLst>
              </p:cNvPr>
              <p:cNvSpPr/>
              <p:nvPr/>
            </p:nvSpPr>
            <p:spPr>
              <a:xfrm rot="16200000">
                <a:off x="1256782" y="1461211"/>
                <a:ext cx="5609614" cy="3392409"/>
              </a:xfrm>
              <a:custGeom>
                <a:avLst/>
                <a:gdLst>
                  <a:gd name="connsiteX0" fmla="*/ 0 w 5609614"/>
                  <a:gd name="connsiteY0" fmla="*/ 3381524 h 3381524"/>
                  <a:gd name="connsiteX1" fmla="*/ 845381 w 5609614"/>
                  <a:gd name="connsiteY1" fmla="*/ 0 h 3381524"/>
                  <a:gd name="connsiteX2" fmla="*/ 4764233 w 5609614"/>
                  <a:gd name="connsiteY2" fmla="*/ 0 h 3381524"/>
                  <a:gd name="connsiteX3" fmla="*/ 5609614 w 5609614"/>
                  <a:gd name="connsiteY3" fmla="*/ 3381524 h 3381524"/>
                  <a:gd name="connsiteX4" fmla="*/ 0 w 5609614"/>
                  <a:gd name="connsiteY4" fmla="*/ 3381524 h 3381524"/>
                  <a:gd name="connsiteX0" fmla="*/ 0 w 5609614"/>
                  <a:gd name="connsiteY0" fmla="*/ 3381524 h 3381524"/>
                  <a:gd name="connsiteX1" fmla="*/ 845381 w 5609614"/>
                  <a:gd name="connsiteY1" fmla="*/ 0 h 3381524"/>
                  <a:gd name="connsiteX2" fmla="*/ 4154633 w 5609614"/>
                  <a:gd name="connsiteY2" fmla="*/ 0 h 3381524"/>
                  <a:gd name="connsiteX3" fmla="*/ 5609614 w 5609614"/>
                  <a:gd name="connsiteY3" fmla="*/ 3381524 h 3381524"/>
                  <a:gd name="connsiteX4" fmla="*/ 0 w 5609614"/>
                  <a:gd name="connsiteY4" fmla="*/ 3381524 h 3381524"/>
                  <a:gd name="connsiteX0" fmla="*/ 0 w 5609614"/>
                  <a:gd name="connsiteY0" fmla="*/ 3392409 h 3392409"/>
                  <a:gd name="connsiteX1" fmla="*/ 845381 w 5609614"/>
                  <a:gd name="connsiteY1" fmla="*/ 10885 h 3392409"/>
                  <a:gd name="connsiteX2" fmla="*/ 4100205 w 5609614"/>
                  <a:gd name="connsiteY2" fmla="*/ 0 h 3392409"/>
                  <a:gd name="connsiteX3" fmla="*/ 5609614 w 5609614"/>
                  <a:gd name="connsiteY3" fmla="*/ 3392409 h 3392409"/>
                  <a:gd name="connsiteX4" fmla="*/ 0 w 5609614"/>
                  <a:gd name="connsiteY4" fmla="*/ 3392409 h 3392409"/>
                  <a:gd name="connsiteX0" fmla="*/ 0 w 5609614"/>
                  <a:gd name="connsiteY0" fmla="*/ 3392409 h 3392409"/>
                  <a:gd name="connsiteX1" fmla="*/ 3545037 w 5609614"/>
                  <a:gd name="connsiteY1" fmla="*/ 21775 h 3392409"/>
                  <a:gd name="connsiteX2" fmla="*/ 4100205 w 5609614"/>
                  <a:gd name="connsiteY2" fmla="*/ 0 h 3392409"/>
                  <a:gd name="connsiteX3" fmla="*/ 5609614 w 5609614"/>
                  <a:gd name="connsiteY3" fmla="*/ 3392409 h 3392409"/>
                  <a:gd name="connsiteX4" fmla="*/ 0 w 5609614"/>
                  <a:gd name="connsiteY4" fmla="*/ 3392409 h 3392409"/>
                  <a:gd name="connsiteX0" fmla="*/ 0 w 5609614"/>
                  <a:gd name="connsiteY0" fmla="*/ 3392409 h 3392409"/>
                  <a:gd name="connsiteX1" fmla="*/ 3447064 w 5609614"/>
                  <a:gd name="connsiteY1" fmla="*/ 21778 h 3392409"/>
                  <a:gd name="connsiteX2" fmla="*/ 4100205 w 5609614"/>
                  <a:gd name="connsiteY2" fmla="*/ 0 h 3392409"/>
                  <a:gd name="connsiteX3" fmla="*/ 5609614 w 5609614"/>
                  <a:gd name="connsiteY3" fmla="*/ 3392409 h 3392409"/>
                  <a:gd name="connsiteX4" fmla="*/ 0 w 5609614"/>
                  <a:gd name="connsiteY4" fmla="*/ 3392409 h 3392409"/>
                  <a:gd name="connsiteX0" fmla="*/ 0 w 5609614"/>
                  <a:gd name="connsiteY0" fmla="*/ 3392409 h 3392409"/>
                  <a:gd name="connsiteX1" fmla="*/ 3468835 w 5609614"/>
                  <a:gd name="connsiteY1" fmla="*/ 10 h 3392409"/>
                  <a:gd name="connsiteX2" fmla="*/ 4100205 w 5609614"/>
                  <a:gd name="connsiteY2" fmla="*/ 0 h 3392409"/>
                  <a:gd name="connsiteX3" fmla="*/ 5609614 w 5609614"/>
                  <a:gd name="connsiteY3" fmla="*/ 3392409 h 3392409"/>
                  <a:gd name="connsiteX4" fmla="*/ 0 w 5609614"/>
                  <a:gd name="connsiteY4" fmla="*/ 3392409 h 3392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9614" h="3392409">
                    <a:moveTo>
                      <a:pt x="0" y="3392409"/>
                    </a:moveTo>
                    <a:lnTo>
                      <a:pt x="3468835" y="10"/>
                    </a:lnTo>
                    <a:lnTo>
                      <a:pt x="4100205" y="0"/>
                    </a:lnTo>
                    <a:lnTo>
                      <a:pt x="5609614" y="3392409"/>
                    </a:lnTo>
                    <a:lnTo>
                      <a:pt x="0" y="339240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F172C5CB-FA9C-4564-9F19-828F91EF6BDE}"/>
                </a:ext>
              </a:extLst>
            </p:cNvPr>
            <p:cNvGrpSpPr/>
            <p:nvPr/>
          </p:nvGrpSpPr>
          <p:grpSpPr>
            <a:xfrm>
              <a:off x="6541211" y="352611"/>
              <a:ext cx="2652954" cy="5609612"/>
              <a:chOff x="6541211" y="352611"/>
              <a:chExt cx="2652954" cy="5609612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63DD2BFD-CD8C-4997-A44C-EBC9AABE2254}"/>
                  </a:ext>
                </a:extLst>
              </p:cNvPr>
              <p:cNvGrpSpPr/>
              <p:nvPr/>
            </p:nvGrpSpPr>
            <p:grpSpPr>
              <a:xfrm>
                <a:off x="6541211" y="352611"/>
                <a:ext cx="2225018" cy="5609612"/>
                <a:chOff x="4164896" y="843129"/>
                <a:chExt cx="2225018" cy="5609612"/>
              </a:xfrm>
            </p:grpSpPr>
            <p:sp>
              <p:nvSpPr>
                <p:cNvPr id="51" name="순서도: 처리 50">
                  <a:extLst>
                    <a:ext uri="{FF2B5EF4-FFF2-40B4-BE49-F238E27FC236}">
                      <a16:creationId xmlns:a16="http://schemas.microsoft.com/office/drawing/2014/main" id="{031F3658-6233-4233-AEEB-36F478785D02}"/>
                    </a:ext>
                  </a:extLst>
                </p:cNvPr>
                <p:cNvSpPr/>
                <p:nvPr/>
              </p:nvSpPr>
              <p:spPr>
                <a:xfrm>
                  <a:off x="4164896" y="2699987"/>
                  <a:ext cx="2225018" cy="648070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</a:rPr>
                    <a:t>loctn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←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parsing data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순서도: 처리 51">
                  <a:extLst>
                    <a:ext uri="{FF2B5EF4-FFF2-40B4-BE49-F238E27FC236}">
                      <a16:creationId xmlns:a16="http://schemas.microsoft.com/office/drawing/2014/main" id="{570B83D3-F72B-4563-BBB8-D9FDF00A5C00}"/>
                    </a:ext>
                  </a:extLst>
                </p:cNvPr>
                <p:cNvSpPr/>
                <p:nvPr/>
              </p:nvSpPr>
              <p:spPr>
                <a:xfrm>
                  <a:off x="4164896" y="5200277"/>
                  <a:ext cx="2225018" cy="648070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</a:rPr>
                    <a:t>loctn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←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parsing </a:t>
                  </a:r>
                  <a:r>
                    <a:rPr lang="en-US" altLang="ko-KR" dirty="0" err="1">
                      <a:solidFill>
                        <a:schemeClr val="tx1"/>
                      </a:solidFill>
                    </a:rPr>
                    <a:t>data.text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순서도: 데이터 52">
                  <a:extLst>
                    <a:ext uri="{FF2B5EF4-FFF2-40B4-BE49-F238E27FC236}">
                      <a16:creationId xmlns:a16="http://schemas.microsoft.com/office/drawing/2014/main" id="{8DD9752B-2C89-4EA5-A9C0-75E6C3D06EFD}"/>
                    </a:ext>
                  </a:extLst>
                </p:cNvPr>
                <p:cNvSpPr/>
                <p:nvPr/>
              </p:nvSpPr>
              <p:spPr>
                <a:xfrm>
                  <a:off x="4164896" y="1447523"/>
                  <a:ext cx="2225018" cy="648070"/>
                </a:xfrm>
                <a:prstGeom prst="flowChartInputOutpu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</a:rPr>
                    <a:t>loctn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86CF8D0B-207A-4694-900E-2BE286BDA023}"/>
                    </a:ext>
                  </a:extLst>
                </p:cNvPr>
                <p:cNvGrpSpPr/>
                <p:nvPr/>
              </p:nvGrpSpPr>
              <p:grpSpPr>
                <a:xfrm>
                  <a:off x="4164896" y="3950132"/>
                  <a:ext cx="2225018" cy="648070"/>
                  <a:chOff x="877410" y="2846136"/>
                  <a:chExt cx="2225018" cy="648070"/>
                </a:xfrm>
              </p:grpSpPr>
              <p:sp>
                <p:nvSpPr>
                  <p:cNvPr id="58" name="순서도: 판단 57">
                    <a:extLst>
                      <a:ext uri="{FF2B5EF4-FFF2-40B4-BE49-F238E27FC236}">
                        <a16:creationId xmlns:a16="http://schemas.microsoft.com/office/drawing/2014/main" id="{D0D03630-0234-46C1-BA62-6DBE78A7BBB0}"/>
                      </a:ext>
                    </a:extLst>
                  </p:cNvPr>
                  <p:cNvSpPr/>
                  <p:nvPr/>
                </p:nvSpPr>
                <p:spPr>
                  <a:xfrm>
                    <a:off x="877410" y="2846136"/>
                    <a:ext cx="2225018" cy="648070"/>
                  </a:xfrm>
                  <a:prstGeom prst="flowChartDecision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9BCE58B-DF73-4A5D-B5CF-E87A3EAD2D23}"/>
                      </a:ext>
                    </a:extLst>
                  </p:cNvPr>
                  <p:cNvSpPr txBox="1"/>
                  <p:nvPr/>
                </p:nvSpPr>
                <p:spPr>
                  <a:xfrm>
                    <a:off x="1193560" y="2988063"/>
                    <a:ext cx="159271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err="1"/>
                      <a:t>loctn</a:t>
                    </a:r>
                    <a:r>
                      <a:rPr lang="en-US" altLang="ko-KR" dirty="0"/>
                      <a:t> is value?</a:t>
                    </a:r>
                    <a:endParaRPr lang="ko-KR" altLang="en-US" dirty="0"/>
                  </a:p>
                </p:txBody>
              </p:sp>
            </p:grpSp>
            <p:cxnSp>
              <p:nvCxnSpPr>
                <p:cNvPr id="55" name="직선 화살표 연결선 54">
                  <a:extLst>
                    <a:ext uri="{FF2B5EF4-FFF2-40B4-BE49-F238E27FC236}">
                      <a16:creationId xmlns:a16="http://schemas.microsoft.com/office/drawing/2014/main" id="{BF7D4CCA-BA10-42CA-A24E-70C77F7F7DAF}"/>
                    </a:ext>
                  </a:extLst>
                </p:cNvPr>
                <p:cNvCxnSpPr>
                  <a:stCxn id="53" idx="4"/>
                  <a:endCxn id="51" idx="0"/>
                </p:cNvCxnSpPr>
                <p:nvPr/>
              </p:nvCxnSpPr>
              <p:spPr>
                <a:xfrm>
                  <a:off x="5277405" y="2095593"/>
                  <a:ext cx="0" cy="6043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id="{916A5EF3-CEB5-4C5D-B1C0-2D75BEC85A81}"/>
                    </a:ext>
                  </a:extLst>
                </p:cNvPr>
                <p:cNvCxnSpPr>
                  <a:stCxn id="51" idx="2"/>
                  <a:endCxn id="58" idx="0"/>
                </p:cNvCxnSpPr>
                <p:nvPr/>
              </p:nvCxnSpPr>
              <p:spPr>
                <a:xfrm>
                  <a:off x="5277405" y="3348057"/>
                  <a:ext cx="0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id="{D026F406-A4DA-4937-A9D8-104B721FCC43}"/>
                    </a:ext>
                  </a:extLst>
                </p:cNvPr>
                <p:cNvCxnSpPr>
                  <a:stCxn id="58" idx="2"/>
                  <a:endCxn id="52" idx="0"/>
                </p:cNvCxnSpPr>
                <p:nvPr/>
              </p:nvCxnSpPr>
              <p:spPr>
                <a:xfrm>
                  <a:off x="5277405" y="4598202"/>
                  <a:ext cx="0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화살표 연결선 64">
                  <a:extLst>
                    <a:ext uri="{FF2B5EF4-FFF2-40B4-BE49-F238E27FC236}">
                      <a16:creationId xmlns:a16="http://schemas.microsoft.com/office/drawing/2014/main" id="{5E4CC212-1B47-4938-85D6-C2B03F4D824F}"/>
                    </a:ext>
                  </a:extLst>
                </p:cNvPr>
                <p:cNvCxnSpPr/>
                <p:nvPr/>
              </p:nvCxnSpPr>
              <p:spPr>
                <a:xfrm>
                  <a:off x="5277405" y="843129"/>
                  <a:ext cx="0" cy="6043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화살표 연결선 65">
                  <a:extLst>
                    <a:ext uri="{FF2B5EF4-FFF2-40B4-BE49-F238E27FC236}">
                      <a16:creationId xmlns:a16="http://schemas.microsoft.com/office/drawing/2014/main" id="{51B17845-B093-40AE-B5F9-6E9D686E39B3}"/>
                    </a:ext>
                  </a:extLst>
                </p:cNvPr>
                <p:cNvCxnSpPr/>
                <p:nvPr/>
              </p:nvCxnSpPr>
              <p:spPr>
                <a:xfrm>
                  <a:off x="5277405" y="5848347"/>
                  <a:ext cx="0" cy="6043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연결선: 꺾임 67">
                  <a:extLst>
                    <a:ext uri="{FF2B5EF4-FFF2-40B4-BE49-F238E27FC236}">
                      <a16:creationId xmlns:a16="http://schemas.microsoft.com/office/drawing/2014/main" id="{61CABDA2-B251-4FE4-9E17-7CFDAC349E90}"/>
                    </a:ext>
                  </a:extLst>
                </p:cNvPr>
                <p:cNvCxnSpPr>
                  <a:cxnSpLocks/>
                  <a:stCxn id="58" idx="3"/>
                </p:cNvCxnSpPr>
                <p:nvPr/>
              </p:nvCxnSpPr>
              <p:spPr>
                <a:xfrm flipH="1" flipV="1">
                  <a:off x="5277405" y="1145326"/>
                  <a:ext cx="1112509" cy="3128841"/>
                </a:xfrm>
                <a:prstGeom prst="bentConnector4">
                  <a:avLst>
                    <a:gd name="adj1" fmla="val -20548"/>
                    <a:gd name="adj2" fmla="val 99711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B7DCD2B0-713E-497E-AA22-81F05414DCE4}"/>
                  </a:ext>
                </a:extLst>
              </p:cNvPr>
              <p:cNvSpPr txBox="1"/>
              <p:nvPr/>
            </p:nvSpPr>
            <p:spPr>
              <a:xfrm>
                <a:off x="7653720" y="4107684"/>
                <a:ext cx="546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Yes</a:t>
                </a:r>
                <a:endParaRPr lang="ko-KR" altLang="en-US" dirty="0"/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9BA50F3F-5C34-4982-A9B7-DF8463AC60E0}"/>
                  </a:ext>
                </a:extLst>
              </p:cNvPr>
              <p:cNvSpPr txBox="1"/>
              <p:nvPr/>
            </p:nvSpPr>
            <p:spPr>
              <a:xfrm>
                <a:off x="8647724" y="3783649"/>
                <a:ext cx="546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No</a:t>
                </a:r>
                <a:endParaRPr lang="ko-KR" altLang="en-US" dirty="0"/>
              </a:p>
            </p:txBody>
          </p:sp>
        </p:grp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571CD989-A5CC-4C97-AEEA-93A343B02B67}"/>
              </a:ext>
            </a:extLst>
          </p:cNvPr>
          <p:cNvGrpSpPr/>
          <p:nvPr/>
        </p:nvGrpSpPr>
        <p:grpSpPr>
          <a:xfrm>
            <a:off x="2365384" y="483647"/>
            <a:ext cx="9386355" cy="5347536"/>
            <a:chOff x="465844" y="127041"/>
            <a:chExt cx="9386355" cy="5347536"/>
          </a:xfrm>
        </p:grpSpPr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988CE9F7-709F-49C4-A625-8002055456B5}"/>
                </a:ext>
              </a:extLst>
            </p:cNvPr>
            <p:cNvGrpSpPr/>
            <p:nvPr/>
          </p:nvGrpSpPr>
          <p:grpSpPr>
            <a:xfrm>
              <a:off x="465844" y="127041"/>
              <a:ext cx="9386355" cy="5347536"/>
              <a:chOff x="2348176" y="503254"/>
              <a:chExt cx="9386355" cy="5347536"/>
            </a:xfrm>
          </p:grpSpPr>
          <p:sp>
            <p:nvSpPr>
              <p:cNvPr id="254" name="사다리꼴 141">
                <a:extLst>
                  <a:ext uri="{FF2B5EF4-FFF2-40B4-BE49-F238E27FC236}">
                    <a16:creationId xmlns:a16="http://schemas.microsoft.com/office/drawing/2014/main" id="{600D4992-D9E2-46E7-AD91-5638ABDFB6DD}"/>
                  </a:ext>
                </a:extLst>
              </p:cNvPr>
              <p:cNvSpPr/>
              <p:nvPr/>
            </p:nvSpPr>
            <p:spPr>
              <a:xfrm rot="16200000">
                <a:off x="402581" y="2460887"/>
                <a:ext cx="5335498" cy="1444307"/>
              </a:xfrm>
              <a:custGeom>
                <a:avLst/>
                <a:gdLst>
                  <a:gd name="connsiteX0" fmla="*/ 0 w 5631450"/>
                  <a:gd name="connsiteY0" fmla="*/ 3373516 h 3373516"/>
                  <a:gd name="connsiteX1" fmla="*/ 843379 w 5631450"/>
                  <a:gd name="connsiteY1" fmla="*/ 0 h 3373516"/>
                  <a:gd name="connsiteX2" fmla="*/ 4788071 w 5631450"/>
                  <a:gd name="connsiteY2" fmla="*/ 0 h 3373516"/>
                  <a:gd name="connsiteX3" fmla="*/ 5631450 w 5631450"/>
                  <a:gd name="connsiteY3" fmla="*/ 3373516 h 3373516"/>
                  <a:gd name="connsiteX4" fmla="*/ 0 w 5631450"/>
                  <a:gd name="connsiteY4" fmla="*/ 3373516 h 3373516"/>
                  <a:gd name="connsiteX0" fmla="*/ 0 w 5631450"/>
                  <a:gd name="connsiteY0" fmla="*/ 3384401 h 3384401"/>
                  <a:gd name="connsiteX1" fmla="*/ 2302065 w 5631450"/>
                  <a:gd name="connsiteY1" fmla="*/ 0 h 3384401"/>
                  <a:gd name="connsiteX2" fmla="*/ 4788071 w 5631450"/>
                  <a:gd name="connsiteY2" fmla="*/ 10885 h 3384401"/>
                  <a:gd name="connsiteX3" fmla="*/ 5631450 w 5631450"/>
                  <a:gd name="connsiteY3" fmla="*/ 3384401 h 3384401"/>
                  <a:gd name="connsiteX4" fmla="*/ 0 w 5631450"/>
                  <a:gd name="connsiteY4" fmla="*/ 3384401 h 3384401"/>
                  <a:gd name="connsiteX0" fmla="*/ 0 w 5631450"/>
                  <a:gd name="connsiteY0" fmla="*/ 3406171 h 3406171"/>
                  <a:gd name="connsiteX1" fmla="*/ 2302065 w 5631450"/>
                  <a:gd name="connsiteY1" fmla="*/ 21770 h 3406171"/>
                  <a:gd name="connsiteX2" fmla="*/ 2893953 w 5631450"/>
                  <a:gd name="connsiteY2" fmla="*/ 0 h 3406171"/>
                  <a:gd name="connsiteX3" fmla="*/ 5631450 w 5631450"/>
                  <a:gd name="connsiteY3" fmla="*/ 3406171 h 3406171"/>
                  <a:gd name="connsiteX4" fmla="*/ 0 w 5631450"/>
                  <a:gd name="connsiteY4" fmla="*/ 3406171 h 3406171"/>
                  <a:gd name="connsiteX0" fmla="*/ 0 w 5631450"/>
                  <a:gd name="connsiteY0" fmla="*/ 3417056 h 3417056"/>
                  <a:gd name="connsiteX1" fmla="*/ 2280290 w 5631450"/>
                  <a:gd name="connsiteY1" fmla="*/ 0 h 3417056"/>
                  <a:gd name="connsiteX2" fmla="*/ 2893953 w 5631450"/>
                  <a:gd name="connsiteY2" fmla="*/ 10885 h 3417056"/>
                  <a:gd name="connsiteX3" fmla="*/ 5631450 w 5631450"/>
                  <a:gd name="connsiteY3" fmla="*/ 3417056 h 3417056"/>
                  <a:gd name="connsiteX4" fmla="*/ 0 w 5631450"/>
                  <a:gd name="connsiteY4" fmla="*/ 3417056 h 3417056"/>
                  <a:gd name="connsiteX0" fmla="*/ 0 w 5631450"/>
                  <a:gd name="connsiteY0" fmla="*/ 3406171 h 3406171"/>
                  <a:gd name="connsiteX1" fmla="*/ 2269404 w 5631450"/>
                  <a:gd name="connsiteY1" fmla="*/ 10887 h 3406171"/>
                  <a:gd name="connsiteX2" fmla="*/ 2893953 w 5631450"/>
                  <a:gd name="connsiteY2" fmla="*/ 0 h 3406171"/>
                  <a:gd name="connsiteX3" fmla="*/ 5631450 w 5631450"/>
                  <a:gd name="connsiteY3" fmla="*/ 3406171 h 3406171"/>
                  <a:gd name="connsiteX4" fmla="*/ 0 w 5631450"/>
                  <a:gd name="connsiteY4" fmla="*/ 3406171 h 3406171"/>
                  <a:gd name="connsiteX0" fmla="*/ 0 w 5631450"/>
                  <a:gd name="connsiteY0" fmla="*/ 3432149 h 3432149"/>
                  <a:gd name="connsiteX1" fmla="*/ 2269404 w 5631450"/>
                  <a:gd name="connsiteY1" fmla="*/ 36865 h 3432149"/>
                  <a:gd name="connsiteX2" fmla="*/ 2893951 w 5631450"/>
                  <a:gd name="connsiteY2" fmla="*/ 1 h 3432149"/>
                  <a:gd name="connsiteX3" fmla="*/ 5631450 w 5631450"/>
                  <a:gd name="connsiteY3" fmla="*/ 3432149 h 3432149"/>
                  <a:gd name="connsiteX4" fmla="*/ 0 w 5631450"/>
                  <a:gd name="connsiteY4" fmla="*/ 3432149 h 3432149"/>
                  <a:gd name="connsiteX0" fmla="*/ 0 w 5631450"/>
                  <a:gd name="connsiteY0" fmla="*/ 3447243 h 3447243"/>
                  <a:gd name="connsiteX1" fmla="*/ 2269401 w 5631450"/>
                  <a:gd name="connsiteY1" fmla="*/ 1 h 3447243"/>
                  <a:gd name="connsiteX2" fmla="*/ 2893951 w 5631450"/>
                  <a:gd name="connsiteY2" fmla="*/ 15095 h 3447243"/>
                  <a:gd name="connsiteX3" fmla="*/ 5631450 w 5631450"/>
                  <a:gd name="connsiteY3" fmla="*/ 3447243 h 3447243"/>
                  <a:gd name="connsiteX4" fmla="*/ 0 w 5631450"/>
                  <a:gd name="connsiteY4" fmla="*/ 3447243 h 3447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1450" h="3447243">
                    <a:moveTo>
                      <a:pt x="0" y="3447243"/>
                    </a:moveTo>
                    <a:lnTo>
                      <a:pt x="2269401" y="1"/>
                    </a:lnTo>
                    <a:lnTo>
                      <a:pt x="2893951" y="15095"/>
                    </a:lnTo>
                    <a:lnTo>
                      <a:pt x="5631450" y="3447243"/>
                    </a:lnTo>
                    <a:lnTo>
                      <a:pt x="0" y="344724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A24D3877-EC46-485D-BFBA-EF2B8219A70A}"/>
                  </a:ext>
                </a:extLst>
              </p:cNvPr>
              <p:cNvSpPr/>
              <p:nvPr/>
            </p:nvSpPr>
            <p:spPr>
              <a:xfrm>
                <a:off x="3792482" y="503254"/>
                <a:ext cx="7942049" cy="53354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6038C7EB-4B09-4F08-BD8E-25FAFFAE5A47}"/>
                </a:ext>
              </a:extLst>
            </p:cNvPr>
            <p:cNvGrpSpPr/>
            <p:nvPr/>
          </p:nvGrpSpPr>
          <p:grpSpPr>
            <a:xfrm>
              <a:off x="2063438" y="626676"/>
              <a:ext cx="7635472" cy="4360302"/>
              <a:chOff x="2063438" y="626676"/>
              <a:chExt cx="7635472" cy="4360302"/>
            </a:xfrm>
          </p:grpSpPr>
          <p:grpSp>
            <p:nvGrpSpPr>
              <p:cNvPr id="230" name="그룹 229">
                <a:extLst>
                  <a:ext uri="{FF2B5EF4-FFF2-40B4-BE49-F238E27FC236}">
                    <a16:creationId xmlns:a16="http://schemas.microsoft.com/office/drawing/2014/main" id="{F00D922D-1807-4571-8499-C3EE30272DDD}"/>
                  </a:ext>
                </a:extLst>
              </p:cNvPr>
              <p:cNvGrpSpPr/>
              <p:nvPr/>
            </p:nvGrpSpPr>
            <p:grpSpPr>
              <a:xfrm>
                <a:off x="7473856" y="633011"/>
                <a:ext cx="2225054" cy="3140058"/>
                <a:chOff x="4099968" y="455425"/>
                <a:chExt cx="2225054" cy="3140058"/>
              </a:xfrm>
            </p:grpSpPr>
            <p:sp>
              <p:nvSpPr>
                <p:cNvPr id="249" name="순서도: 처리 248">
                  <a:extLst>
                    <a:ext uri="{FF2B5EF4-FFF2-40B4-BE49-F238E27FC236}">
                      <a16:creationId xmlns:a16="http://schemas.microsoft.com/office/drawing/2014/main" id="{D498B925-1F9A-4D95-8DC3-99BA62A86597}"/>
                    </a:ext>
                  </a:extLst>
                </p:cNvPr>
                <p:cNvSpPr/>
                <p:nvPr/>
              </p:nvSpPr>
              <p:spPr>
                <a:xfrm>
                  <a:off x="4100004" y="1080497"/>
                  <a:ext cx="2225018" cy="648070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00B050"/>
                      </a:solidFill>
                    </a:rPr>
                    <a:t>data list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←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all parsing </a:t>
                  </a:r>
                  <a:r>
                    <a:rPr lang="en-US" altLang="ko-KR" dirty="0" err="1">
                      <a:solidFill>
                        <a:schemeClr val="tx1"/>
                      </a:solidFill>
                    </a:rPr>
                    <a:t>data.text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 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" name="순서도: 처리 249">
                  <a:extLst>
                    <a:ext uri="{FF2B5EF4-FFF2-40B4-BE49-F238E27FC236}">
                      <a16:creationId xmlns:a16="http://schemas.microsoft.com/office/drawing/2014/main" id="{5BA8E58C-09CE-4E1C-AB39-01C8543BD8DB}"/>
                    </a:ext>
                  </a:extLst>
                </p:cNvPr>
                <p:cNvSpPr/>
                <p:nvPr/>
              </p:nvSpPr>
              <p:spPr>
                <a:xfrm>
                  <a:off x="4099968" y="2330642"/>
                  <a:ext cx="2225018" cy="648070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FFFF00"/>
                      </a:solidFill>
                    </a:rPr>
                    <a:t>data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←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data in </a:t>
                  </a:r>
                  <a:r>
                    <a:rPr lang="en-US" altLang="ko-KR" dirty="0">
                      <a:solidFill>
                        <a:srgbClr val="00B050"/>
                      </a:solidFill>
                    </a:rPr>
                    <a:t>data list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1" name="직선 화살표 연결선 250">
                  <a:extLst>
                    <a:ext uri="{FF2B5EF4-FFF2-40B4-BE49-F238E27FC236}">
                      <a16:creationId xmlns:a16="http://schemas.microsoft.com/office/drawing/2014/main" id="{DF19F4CA-B21A-4854-B16F-CC1CC762E008}"/>
                    </a:ext>
                  </a:extLst>
                </p:cNvPr>
                <p:cNvCxnSpPr>
                  <a:stCxn id="249" idx="2"/>
                  <a:endCxn id="250" idx="0"/>
                </p:cNvCxnSpPr>
                <p:nvPr/>
              </p:nvCxnSpPr>
              <p:spPr>
                <a:xfrm flipH="1">
                  <a:off x="5212477" y="1728567"/>
                  <a:ext cx="36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화살표 연결선 251">
                  <a:extLst>
                    <a:ext uri="{FF2B5EF4-FFF2-40B4-BE49-F238E27FC236}">
                      <a16:creationId xmlns:a16="http://schemas.microsoft.com/office/drawing/2014/main" id="{93672C3E-9662-4182-B6D5-6A6C384BAEA0}"/>
                    </a:ext>
                  </a:extLst>
                </p:cNvPr>
                <p:cNvCxnSpPr/>
                <p:nvPr/>
              </p:nvCxnSpPr>
              <p:spPr>
                <a:xfrm flipH="1">
                  <a:off x="5212477" y="2993408"/>
                  <a:ext cx="36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직선 화살표 연결선 252">
                  <a:extLst>
                    <a:ext uri="{FF2B5EF4-FFF2-40B4-BE49-F238E27FC236}">
                      <a16:creationId xmlns:a16="http://schemas.microsoft.com/office/drawing/2014/main" id="{774B426B-E2D9-415C-9B5D-C86928F42487}"/>
                    </a:ext>
                  </a:extLst>
                </p:cNvPr>
                <p:cNvCxnSpPr/>
                <p:nvPr/>
              </p:nvCxnSpPr>
              <p:spPr>
                <a:xfrm flipH="1">
                  <a:off x="5212477" y="455425"/>
                  <a:ext cx="36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그룹 230">
                <a:extLst>
                  <a:ext uri="{FF2B5EF4-FFF2-40B4-BE49-F238E27FC236}">
                    <a16:creationId xmlns:a16="http://schemas.microsoft.com/office/drawing/2014/main" id="{94A185A1-5F10-450F-8526-69229EA71039}"/>
                  </a:ext>
                </a:extLst>
              </p:cNvPr>
              <p:cNvGrpSpPr/>
              <p:nvPr/>
            </p:nvGrpSpPr>
            <p:grpSpPr>
              <a:xfrm>
                <a:off x="2063438" y="626676"/>
                <a:ext cx="2225018" cy="1861879"/>
                <a:chOff x="3870982" y="4290316"/>
                <a:chExt cx="2225018" cy="1861879"/>
              </a:xfrm>
            </p:grpSpPr>
            <p:sp>
              <p:nvSpPr>
                <p:cNvPr id="246" name="순서도: 처리 245">
                  <a:extLst>
                    <a:ext uri="{FF2B5EF4-FFF2-40B4-BE49-F238E27FC236}">
                      <a16:creationId xmlns:a16="http://schemas.microsoft.com/office/drawing/2014/main" id="{138C43E5-3033-4F0C-A820-AECD9E95285C}"/>
                    </a:ext>
                  </a:extLst>
                </p:cNvPr>
                <p:cNvSpPr/>
                <p:nvPr/>
              </p:nvSpPr>
              <p:spPr>
                <a:xfrm>
                  <a:off x="3870982" y="4902050"/>
                  <a:ext cx="2225018" cy="648070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accent1"/>
                      </a:solidFill>
                    </a:rPr>
                    <a:t>data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←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parsing </a:t>
                  </a:r>
                  <a:r>
                    <a:rPr lang="en-US" altLang="ko-KR" dirty="0" err="1">
                      <a:solidFill>
                        <a:schemeClr val="tx1"/>
                      </a:solidFill>
                    </a:rPr>
                    <a:t>data.text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7" name="직선 화살표 연결선 246">
                  <a:extLst>
                    <a:ext uri="{FF2B5EF4-FFF2-40B4-BE49-F238E27FC236}">
                      <a16:creationId xmlns:a16="http://schemas.microsoft.com/office/drawing/2014/main" id="{58E69267-923D-44C5-AF84-755A73CDAD98}"/>
                    </a:ext>
                  </a:extLst>
                </p:cNvPr>
                <p:cNvCxnSpPr/>
                <p:nvPr/>
              </p:nvCxnSpPr>
              <p:spPr>
                <a:xfrm flipH="1">
                  <a:off x="4983491" y="5550120"/>
                  <a:ext cx="36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직선 화살표 연결선 247">
                  <a:extLst>
                    <a:ext uri="{FF2B5EF4-FFF2-40B4-BE49-F238E27FC236}">
                      <a16:creationId xmlns:a16="http://schemas.microsoft.com/office/drawing/2014/main" id="{F812035C-FA88-4131-918A-893F8E24AA6D}"/>
                    </a:ext>
                  </a:extLst>
                </p:cNvPr>
                <p:cNvCxnSpPr/>
                <p:nvPr/>
              </p:nvCxnSpPr>
              <p:spPr>
                <a:xfrm flipH="1">
                  <a:off x="4983491" y="4290316"/>
                  <a:ext cx="36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그룹 231">
                <a:extLst>
                  <a:ext uri="{FF2B5EF4-FFF2-40B4-BE49-F238E27FC236}">
                    <a16:creationId xmlns:a16="http://schemas.microsoft.com/office/drawing/2014/main" id="{FFEF5933-AF5D-499A-9CA7-1F60644EA9D7}"/>
                  </a:ext>
                </a:extLst>
              </p:cNvPr>
              <p:cNvGrpSpPr/>
              <p:nvPr/>
            </p:nvGrpSpPr>
            <p:grpSpPr>
              <a:xfrm>
                <a:off x="4768647" y="629830"/>
                <a:ext cx="2608724" cy="4357148"/>
                <a:chOff x="4768647" y="629830"/>
                <a:chExt cx="2608724" cy="4357148"/>
              </a:xfrm>
            </p:grpSpPr>
            <p:grpSp>
              <p:nvGrpSpPr>
                <p:cNvPr id="233" name="그룹 232">
                  <a:extLst>
                    <a:ext uri="{FF2B5EF4-FFF2-40B4-BE49-F238E27FC236}">
                      <a16:creationId xmlns:a16="http://schemas.microsoft.com/office/drawing/2014/main" id="{D0C8A01B-EDA0-4BD7-AD6A-CDDC0A13290E}"/>
                    </a:ext>
                  </a:extLst>
                </p:cNvPr>
                <p:cNvGrpSpPr/>
                <p:nvPr/>
              </p:nvGrpSpPr>
              <p:grpSpPr>
                <a:xfrm>
                  <a:off x="4768647" y="629830"/>
                  <a:ext cx="2225018" cy="4357148"/>
                  <a:chOff x="1084728" y="476103"/>
                  <a:chExt cx="2225018" cy="4357148"/>
                </a:xfrm>
              </p:grpSpPr>
              <p:sp>
                <p:nvSpPr>
                  <p:cNvPr id="236" name="순서도: 처리 235">
                    <a:extLst>
                      <a:ext uri="{FF2B5EF4-FFF2-40B4-BE49-F238E27FC236}">
                        <a16:creationId xmlns:a16="http://schemas.microsoft.com/office/drawing/2014/main" id="{F27D6F13-295A-4403-83EE-84236B3A2952}"/>
                      </a:ext>
                    </a:extLst>
                  </p:cNvPr>
                  <p:cNvSpPr/>
                  <p:nvPr/>
                </p:nvSpPr>
                <p:spPr>
                  <a:xfrm>
                    <a:off x="1084728" y="1080497"/>
                    <a:ext cx="2225018" cy="648070"/>
                  </a:xfrm>
                  <a:prstGeom prst="flowChartProcess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rgbClr val="FF0000"/>
                        </a:solidFill>
                      </a:rPr>
                      <a:t>data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←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parsing data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7" name="순서도: 처리 236">
                    <a:extLst>
                      <a:ext uri="{FF2B5EF4-FFF2-40B4-BE49-F238E27FC236}">
                        <a16:creationId xmlns:a16="http://schemas.microsoft.com/office/drawing/2014/main" id="{CF9AF0BA-F1D9-4657-BE7A-DC31B0DC39F0}"/>
                      </a:ext>
                    </a:extLst>
                  </p:cNvPr>
                  <p:cNvSpPr/>
                  <p:nvPr/>
                </p:nvSpPr>
                <p:spPr>
                  <a:xfrm>
                    <a:off x="1084728" y="3580787"/>
                    <a:ext cx="2225018" cy="648070"/>
                  </a:xfrm>
                  <a:prstGeom prst="flowChartProcess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rgbClr val="FF0000"/>
                        </a:solidFill>
                      </a:rPr>
                      <a:t>data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←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parsing </a:t>
                    </a:r>
                    <a:r>
                      <a:rPr lang="en-US" altLang="ko-KR" dirty="0" err="1">
                        <a:solidFill>
                          <a:schemeClr val="tx1"/>
                        </a:solidFill>
                      </a:rPr>
                      <a:t>data.text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38" name="그룹 237">
                    <a:extLst>
                      <a:ext uri="{FF2B5EF4-FFF2-40B4-BE49-F238E27FC236}">
                        <a16:creationId xmlns:a16="http://schemas.microsoft.com/office/drawing/2014/main" id="{CE8A37A8-6249-4F47-B029-87162853248E}"/>
                      </a:ext>
                    </a:extLst>
                  </p:cNvPr>
                  <p:cNvGrpSpPr/>
                  <p:nvPr/>
                </p:nvGrpSpPr>
                <p:grpSpPr>
                  <a:xfrm>
                    <a:off x="1084728" y="2330642"/>
                    <a:ext cx="2225018" cy="648070"/>
                    <a:chOff x="877410" y="2846136"/>
                    <a:chExt cx="2225018" cy="648070"/>
                  </a:xfrm>
                </p:grpSpPr>
                <p:sp>
                  <p:nvSpPr>
                    <p:cNvPr id="244" name="순서도: 판단 243">
                      <a:extLst>
                        <a:ext uri="{FF2B5EF4-FFF2-40B4-BE49-F238E27FC236}">
                          <a16:creationId xmlns:a16="http://schemas.microsoft.com/office/drawing/2014/main" id="{B2E9162F-F579-4909-8089-54937D411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7410" y="2846136"/>
                      <a:ext cx="2225018" cy="648070"/>
                    </a:xfrm>
                    <a:prstGeom prst="flowChartDecision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5" name="TextBox 244">
                      <a:extLst>
                        <a:ext uri="{FF2B5EF4-FFF2-40B4-BE49-F238E27FC236}">
                          <a16:creationId xmlns:a16="http://schemas.microsoft.com/office/drawing/2014/main" id="{348C05B2-E8BE-4863-BD45-BDEEEEFDB0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93560" y="2988063"/>
                      <a:ext cx="15927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en-US" altLang="ko-KR" dirty="0"/>
                        <a:t> is value?</a:t>
                      </a:r>
                      <a:endParaRPr lang="ko-KR" altLang="en-US" dirty="0"/>
                    </a:p>
                  </p:txBody>
                </p:sp>
              </p:grpSp>
              <p:cxnSp>
                <p:nvCxnSpPr>
                  <p:cNvPr id="239" name="직선 화살표 연결선 238">
                    <a:extLst>
                      <a:ext uri="{FF2B5EF4-FFF2-40B4-BE49-F238E27FC236}">
                        <a16:creationId xmlns:a16="http://schemas.microsoft.com/office/drawing/2014/main" id="{15559B92-A301-4DDA-B0BD-88D0C1D76E0A}"/>
                      </a:ext>
                    </a:extLst>
                  </p:cNvPr>
                  <p:cNvCxnSpPr>
                    <a:cxnSpLocks/>
                    <a:endCxn id="236" idx="0"/>
                  </p:cNvCxnSpPr>
                  <p:nvPr/>
                </p:nvCxnSpPr>
                <p:spPr>
                  <a:xfrm>
                    <a:off x="2197237" y="476103"/>
                    <a:ext cx="0" cy="6043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화살표 연결선 239">
                    <a:extLst>
                      <a:ext uri="{FF2B5EF4-FFF2-40B4-BE49-F238E27FC236}">
                        <a16:creationId xmlns:a16="http://schemas.microsoft.com/office/drawing/2014/main" id="{18CBF0AF-0F85-45E1-8B8B-E4A3A70ED239}"/>
                      </a:ext>
                    </a:extLst>
                  </p:cNvPr>
                  <p:cNvCxnSpPr>
                    <a:stCxn id="236" idx="2"/>
                    <a:endCxn id="244" idx="0"/>
                  </p:cNvCxnSpPr>
                  <p:nvPr/>
                </p:nvCxnSpPr>
                <p:spPr>
                  <a:xfrm>
                    <a:off x="2197237" y="1728567"/>
                    <a:ext cx="0" cy="6020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화살표 연결선 240">
                    <a:extLst>
                      <a:ext uri="{FF2B5EF4-FFF2-40B4-BE49-F238E27FC236}">
                        <a16:creationId xmlns:a16="http://schemas.microsoft.com/office/drawing/2014/main" id="{16E45871-7D2A-4FDE-9605-57D85D28DDD7}"/>
                      </a:ext>
                    </a:extLst>
                  </p:cNvPr>
                  <p:cNvCxnSpPr>
                    <a:stCxn id="244" idx="2"/>
                    <a:endCxn id="237" idx="0"/>
                  </p:cNvCxnSpPr>
                  <p:nvPr/>
                </p:nvCxnSpPr>
                <p:spPr>
                  <a:xfrm>
                    <a:off x="2197237" y="2978712"/>
                    <a:ext cx="0" cy="6020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화살표 연결선 241">
                    <a:extLst>
                      <a:ext uri="{FF2B5EF4-FFF2-40B4-BE49-F238E27FC236}">
                        <a16:creationId xmlns:a16="http://schemas.microsoft.com/office/drawing/2014/main" id="{CBA5107D-3729-41CF-8FB1-01F3C89F4CD6}"/>
                      </a:ext>
                    </a:extLst>
                  </p:cNvPr>
                  <p:cNvCxnSpPr/>
                  <p:nvPr/>
                </p:nvCxnSpPr>
                <p:spPr>
                  <a:xfrm>
                    <a:off x="2197237" y="4228857"/>
                    <a:ext cx="0" cy="6043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연결선: 꺾임 242">
                    <a:extLst>
                      <a:ext uri="{FF2B5EF4-FFF2-40B4-BE49-F238E27FC236}">
                        <a16:creationId xmlns:a16="http://schemas.microsoft.com/office/drawing/2014/main" id="{4F58C5FD-3CAB-4E9C-8D2B-58B389B77FBC}"/>
                      </a:ext>
                    </a:extLst>
                  </p:cNvPr>
                  <p:cNvCxnSpPr>
                    <a:cxnSpLocks/>
                    <a:stCxn id="244" idx="3"/>
                  </p:cNvCxnSpPr>
                  <p:nvPr/>
                </p:nvCxnSpPr>
                <p:spPr>
                  <a:xfrm flipH="1">
                    <a:off x="2197237" y="2654677"/>
                    <a:ext cx="1112509" cy="1881612"/>
                  </a:xfrm>
                  <a:prstGeom prst="bentConnector4">
                    <a:avLst>
                      <a:gd name="adj1" fmla="val -20548"/>
                      <a:gd name="adj2" fmla="val 99686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856D3E52-CACC-4EB7-8ECB-ADAA5A994BE8}"/>
                    </a:ext>
                  </a:extLst>
                </p:cNvPr>
                <p:cNvSpPr txBox="1"/>
                <p:nvPr/>
              </p:nvSpPr>
              <p:spPr>
                <a:xfrm>
                  <a:off x="6830930" y="2425457"/>
                  <a:ext cx="546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No</a:t>
                  </a:r>
                  <a:endParaRPr lang="ko-KR" altLang="en-US" dirty="0"/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A859C34C-809F-4DBB-AF8D-EF283C9118E5}"/>
                    </a:ext>
                  </a:extLst>
                </p:cNvPr>
                <p:cNvSpPr txBox="1"/>
                <p:nvPr/>
              </p:nvSpPr>
              <p:spPr>
                <a:xfrm>
                  <a:off x="5881155" y="3132439"/>
                  <a:ext cx="546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Yes</a:t>
                  </a:r>
                  <a:endParaRPr lang="ko-KR" altLang="en-US" dirty="0"/>
                </a:p>
              </p:txBody>
            </p:sp>
          </p:grpSp>
        </p:grpSp>
      </p:grpSp>
      <p:sp>
        <p:nvSpPr>
          <p:cNvPr id="256" name="TextBox 255">
            <a:extLst>
              <a:ext uri="{FF2B5EF4-FFF2-40B4-BE49-F238E27FC236}">
                <a16:creationId xmlns:a16="http://schemas.microsoft.com/office/drawing/2014/main" id="{1E0ED7F1-92F4-4785-B6EB-A65E63CD17C9}"/>
              </a:ext>
            </a:extLst>
          </p:cNvPr>
          <p:cNvSpPr txBox="1"/>
          <p:nvPr/>
        </p:nvSpPr>
        <p:spPr>
          <a:xfrm>
            <a:off x="2536382" y="3623900"/>
            <a:ext cx="6927321" cy="1754326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data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err="1"/>
              <a:t>updtTime</a:t>
            </a:r>
            <a:r>
              <a:rPr lang="en-US" altLang="ko-KR" dirty="0"/>
              <a:t>, </a:t>
            </a:r>
            <a:r>
              <a:rPr lang="en-US" altLang="ko-KR" dirty="0" err="1"/>
              <a:t>minTemp</a:t>
            </a:r>
            <a:r>
              <a:rPr lang="en-US" altLang="ko-KR" dirty="0"/>
              <a:t>, </a:t>
            </a:r>
            <a:r>
              <a:rPr lang="en-US" altLang="ko-KR" dirty="0" err="1"/>
              <a:t>maxTemp</a:t>
            </a:r>
            <a:r>
              <a:rPr lang="en-US" altLang="ko-KR" dirty="0"/>
              <a:t>, </a:t>
            </a:r>
            <a:r>
              <a:rPr lang="en-US" altLang="ko-KR" dirty="0" err="1"/>
              <a:t>appTemp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data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/>
              <a:t>uv_idx</a:t>
            </a:r>
            <a:r>
              <a:rPr lang="en-US" altLang="ko-KR" dirty="0"/>
              <a:t>, rainfall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data list</a:t>
            </a:r>
            <a:r>
              <a:rPr lang="en-US" altLang="ko-KR" dirty="0"/>
              <a:t>: </a:t>
            </a:r>
            <a:r>
              <a:rPr lang="en-US" altLang="ko-KR" dirty="0" err="1"/>
              <a:t>indctr</a:t>
            </a:r>
            <a:r>
              <a:rPr lang="en-US" altLang="ko-KR" dirty="0"/>
              <a:t>, temps, </a:t>
            </a:r>
            <a:r>
              <a:rPr lang="en-US" altLang="ko-KR" dirty="0" err="1"/>
              <a:t>wthrs</a:t>
            </a:r>
            <a:endParaRPr lang="en-US" altLang="ko-KR" dirty="0"/>
          </a:p>
          <a:p>
            <a:r>
              <a:rPr lang="en-US" altLang="ko-KR" dirty="0">
                <a:solidFill>
                  <a:srgbClr val="FFFF00"/>
                </a:solidFill>
              </a:rPr>
              <a:t>data</a:t>
            </a:r>
            <a:r>
              <a:rPr lang="en-US" altLang="ko-KR" dirty="0"/>
              <a:t>: </a:t>
            </a:r>
            <a:r>
              <a:rPr lang="en-US" altLang="ko-KR" dirty="0" err="1"/>
              <a:t>fin_dst</a:t>
            </a:r>
            <a:r>
              <a:rPr lang="en-US" altLang="ko-KR" dirty="0"/>
              <a:t>, </a:t>
            </a:r>
            <a:r>
              <a:rPr lang="en-US" altLang="ko-KR" dirty="0" err="1"/>
              <a:t>Ulf_dst</a:t>
            </a:r>
            <a:r>
              <a:rPr lang="en-US" altLang="ko-KR" dirty="0"/>
              <a:t>, </a:t>
            </a:r>
            <a:r>
              <a:rPr lang="en-US" altLang="ko-KR" dirty="0" err="1"/>
              <a:t>ozn_idx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curTemp</a:t>
            </a:r>
            <a:r>
              <a:rPr lang="en-US" altLang="ko-KR" dirty="0"/>
              <a:t>, </a:t>
            </a:r>
            <a:r>
              <a:rPr lang="en-US" altLang="ko-KR" dirty="0" err="1"/>
              <a:t>tmrTemp_am</a:t>
            </a:r>
            <a:r>
              <a:rPr lang="en-US" altLang="ko-KR" dirty="0"/>
              <a:t>, </a:t>
            </a:r>
            <a:r>
              <a:rPr lang="en-US" altLang="ko-KR" dirty="0" err="1"/>
              <a:t>tmrTemp_pm</a:t>
            </a:r>
            <a:r>
              <a:rPr lang="en-US" altLang="ko-KR" dirty="0"/>
              <a:t>, </a:t>
            </a:r>
            <a:r>
              <a:rPr lang="en-US" altLang="ko-KR" dirty="0" err="1"/>
              <a:t>dftTemp_am</a:t>
            </a:r>
            <a:r>
              <a:rPr lang="en-US" altLang="ko-KR" dirty="0"/>
              <a:t>, </a:t>
            </a:r>
            <a:r>
              <a:rPr lang="en-US" altLang="ko-KR" dirty="0" err="1"/>
              <a:t>dftTemp_pm</a:t>
            </a:r>
            <a:r>
              <a:rPr lang="en-US" altLang="ko-KR" dirty="0"/>
              <a:t>, </a:t>
            </a:r>
            <a:r>
              <a:rPr lang="en-US" altLang="ko-KR" dirty="0" err="1"/>
              <a:t>curWthr</a:t>
            </a:r>
            <a:r>
              <a:rPr lang="en-US" altLang="ko-KR" dirty="0"/>
              <a:t>, </a:t>
            </a:r>
            <a:r>
              <a:rPr lang="en-US" altLang="ko-KR" dirty="0" err="1"/>
              <a:t>tmrWthr_am</a:t>
            </a:r>
            <a:r>
              <a:rPr lang="en-US" altLang="ko-KR" dirty="0"/>
              <a:t>, </a:t>
            </a:r>
            <a:r>
              <a:rPr lang="en-US" altLang="ko-KR" dirty="0" err="1"/>
              <a:t>tmrWthr_pm</a:t>
            </a:r>
            <a:r>
              <a:rPr lang="en-US" altLang="ko-KR" dirty="0"/>
              <a:t>, </a:t>
            </a:r>
            <a:r>
              <a:rPr lang="en-US" altLang="ko-KR" dirty="0" err="1"/>
              <a:t>dftWthr_am</a:t>
            </a:r>
            <a:r>
              <a:rPr lang="en-US" altLang="ko-KR" dirty="0"/>
              <a:t>, </a:t>
            </a:r>
            <a:r>
              <a:rPr lang="en-US" altLang="ko-KR" dirty="0" err="1"/>
              <a:t>dftWthr_pm</a:t>
            </a:r>
            <a:endParaRPr lang="en-US" altLang="ko-KR" dirty="0"/>
          </a:p>
        </p:txBody>
      </p: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4FC04A31-7810-42DD-97F6-BE26054918B1}"/>
              </a:ext>
            </a:extLst>
          </p:cNvPr>
          <p:cNvGrpSpPr/>
          <p:nvPr/>
        </p:nvGrpSpPr>
        <p:grpSpPr>
          <a:xfrm>
            <a:off x="2365384" y="30613"/>
            <a:ext cx="8442971" cy="6858001"/>
            <a:chOff x="2009570" y="-1"/>
            <a:chExt cx="8442971" cy="6858001"/>
          </a:xfrm>
        </p:grpSpPr>
        <p:grpSp>
          <p:nvGrpSpPr>
            <p:cNvPr id="258" name="그룹 257">
              <a:extLst>
                <a:ext uri="{FF2B5EF4-FFF2-40B4-BE49-F238E27FC236}">
                  <a16:creationId xmlns:a16="http://schemas.microsoft.com/office/drawing/2014/main" id="{B4AF2752-16C5-4A14-B7B5-4547AFFCF10B}"/>
                </a:ext>
              </a:extLst>
            </p:cNvPr>
            <p:cNvGrpSpPr/>
            <p:nvPr/>
          </p:nvGrpSpPr>
          <p:grpSpPr>
            <a:xfrm>
              <a:off x="2009570" y="0"/>
              <a:ext cx="8442971" cy="6858000"/>
              <a:chOff x="298259" y="-19611"/>
              <a:chExt cx="8442971" cy="6858000"/>
            </a:xfrm>
          </p:grpSpPr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20F75541-D290-4E4B-90E4-D22A2D02FF0B}"/>
                  </a:ext>
                </a:extLst>
              </p:cNvPr>
              <p:cNvSpPr/>
              <p:nvPr/>
            </p:nvSpPr>
            <p:spPr>
              <a:xfrm>
                <a:off x="888344" y="-19611"/>
                <a:ext cx="7852886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사다리꼴 150">
                <a:extLst>
                  <a:ext uri="{FF2B5EF4-FFF2-40B4-BE49-F238E27FC236}">
                    <a16:creationId xmlns:a16="http://schemas.microsoft.com/office/drawing/2014/main" id="{B7356182-FCCC-4B64-A781-8E41AB45F73B}"/>
                  </a:ext>
                </a:extLst>
              </p:cNvPr>
              <p:cNvSpPr/>
              <p:nvPr/>
            </p:nvSpPr>
            <p:spPr>
              <a:xfrm rot="16200000">
                <a:off x="-2835699" y="3114347"/>
                <a:ext cx="6858000" cy="590083"/>
              </a:xfrm>
              <a:custGeom>
                <a:avLst/>
                <a:gdLst>
                  <a:gd name="connsiteX0" fmla="*/ 0 w 5631450"/>
                  <a:gd name="connsiteY0" fmla="*/ 3392410 h 3392410"/>
                  <a:gd name="connsiteX1" fmla="*/ 848103 w 5631450"/>
                  <a:gd name="connsiteY1" fmla="*/ 0 h 3392410"/>
                  <a:gd name="connsiteX2" fmla="*/ 4783348 w 5631450"/>
                  <a:gd name="connsiteY2" fmla="*/ 0 h 3392410"/>
                  <a:gd name="connsiteX3" fmla="*/ 5631450 w 5631450"/>
                  <a:gd name="connsiteY3" fmla="*/ 3392410 h 3392410"/>
                  <a:gd name="connsiteX4" fmla="*/ 0 w 5631450"/>
                  <a:gd name="connsiteY4" fmla="*/ 3392410 h 3392410"/>
                  <a:gd name="connsiteX0" fmla="*/ 0 w 5631450"/>
                  <a:gd name="connsiteY0" fmla="*/ 3392410 h 3392410"/>
                  <a:gd name="connsiteX1" fmla="*/ 848103 w 5631450"/>
                  <a:gd name="connsiteY1" fmla="*/ 0 h 3392410"/>
                  <a:gd name="connsiteX2" fmla="*/ 1724463 w 5631450"/>
                  <a:gd name="connsiteY2" fmla="*/ 0 h 3392410"/>
                  <a:gd name="connsiteX3" fmla="*/ 5631450 w 5631450"/>
                  <a:gd name="connsiteY3" fmla="*/ 3392410 h 3392410"/>
                  <a:gd name="connsiteX4" fmla="*/ 0 w 5631450"/>
                  <a:gd name="connsiteY4" fmla="*/ 3392410 h 3392410"/>
                  <a:gd name="connsiteX0" fmla="*/ 0 w 5631450"/>
                  <a:gd name="connsiteY0" fmla="*/ 3392410 h 3392410"/>
                  <a:gd name="connsiteX1" fmla="*/ 1142018 w 5631450"/>
                  <a:gd name="connsiteY1" fmla="*/ 21771 h 3392410"/>
                  <a:gd name="connsiteX2" fmla="*/ 1724463 w 5631450"/>
                  <a:gd name="connsiteY2" fmla="*/ 0 h 3392410"/>
                  <a:gd name="connsiteX3" fmla="*/ 5631450 w 5631450"/>
                  <a:gd name="connsiteY3" fmla="*/ 3392410 h 3392410"/>
                  <a:gd name="connsiteX4" fmla="*/ 0 w 5631450"/>
                  <a:gd name="connsiteY4" fmla="*/ 3392410 h 3392410"/>
                  <a:gd name="connsiteX0" fmla="*/ 0 w 5631450"/>
                  <a:gd name="connsiteY0" fmla="*/ 3425068 h 3425068"/>
                  <a:gd name="connsiteX1" fmla="*/ 1142018 w 5631450"/>
                  <a:gd name="connsiteY1" fmla="*/ 0 h 3425068"/>
                  <a:gd name="connsiteX2" fmla="*/ 1724463 w 5631450"/>
                  <a:gd name="connsiteY2" fmla="*/ 32658 h 3425068"/>
                  <a:gd name="connsiteX3" fmla="*/ 5631450 w 5631450"/>
                  <a:gd name="connsiteY3" fmla="*/ 3425068 h 3425068"/>
                  <a:gd name="connsiteX4" fmla="*/ 0 w 5631450"/>
                  <a:gd name="connsiteY4" fmla="*/ 3425068 h 3425068"/>
                  <a:gd name="connsiteX0" fmla="*/ 0 w 5631450"/>
                  <a:gd name="connsiteY0" fmla="*/ 3425068 h 3425068"/>
                  <a:gd name="connsiteX1" fmla="*/ 1142018 w 5631450"/>
                  <a:gd name="connsiteY1" fmla="*/ 0 h 3425068"/>
                  <a:gd name="connsiteX2" fmla="*/ 1768005 w 5631450"/>
                  <a:gd name="connsiteY2" fmla="*/ 21772 h 3425068"/>
                  <a:gd name="connsiteX3" fmla="*/ 5631450 w 5631450"/>
                  <a:gd name="connsiteY3" fmla="*/ 3425068 h 3425068"/>
                  <a:gd name="connsiteX4" fmla="*/ 0 w 5631450"/>
                  <a:gd name="connsiteY4" fmla="*/ 3425068 h 3425068"/>
                  <a:gd name="connsiteX0" fmla="*/ 0 w 5631450"/>
                  <a:gd name="connsiteY0" fmla="*/ 3533648 h 3533648"/>
                  <a:gd name="connsiteX1" fmla="*/ 1142018 w 5631450"/>
                  <a:gd name="connsiteY1" fmla="*/ 108580 h 3533648"/>
                  <a:gd name="connsiteX2" fmla="*/ 2197065 w 5631450"/>
                  <a:gd name="connsiteY2" fmla="*/ -3 h 3533648"/>
                  <a:gd name="connsiteX3" fmla="*/ 5631450 w 5631450"/>
                  <a:gd name="connsiteY3" fmla="*/ 3533648 h 3533648"/>
                  <a:gd name="connsiteX4" fmla="*/ 0 w 5631450"/>
                  <a:gd name="connsiteY4" fmla="*/ 3533648 h 3533648"/>
                  <a:gd name="connsiteX0" fmla="*/ 0 w 5631450"/>
                  <a:gd name="connsiteY0" fmla="*/ 3468447 h 3468447"/>
                  <a:gd name="connsiteX1" fmla="*/ 1142018 w 5631450"/>
                  <a:gd name="connsiteY1" fmla="*/ 43379 h 3468447"/>
                  <a:gd name="connsiteX2" fmla="*/ 2089800 w 5631450"/>
                  <a:gd name="connsiteY2" fmla="*/ -3 h 3468447"/>
                  <a:gd name="connsiteX3" fmla="*/ 5631450 w 5631450"/>
                  <a:gd name="connsiteY3" fmla="*/ 3468447 h 3468447"/>
                  <a:gd name="connsiteX4" fmla="*/ 0 w 5631450"/>
                  <a:gd name="connsiteY4" fmla="*/ 3468447 h 3468447"/>
                  <a:gd name="connsiteX0" fmla="*/ 0 w 5631450"/>
                  <a:gd name="connsiteY0" fmla="*/ 3490245 h 3490245"/>
                  <a:gd name="connsiteX1" fmla="*/ 1624713 w 5631450"/>
                  <a:gd name="connsiteY1" fmla="*/ 3 h 3490245"/>
                  <a:gd name="connsiteX2" fmla="*/ 2089800 w 5631450"/>
                  <a:gd name="connsiteY2" fmla="*/ 21795 h 3490245"/>
                  <a:gd name="connsiteX3" fmla="*/ 5631450 w 5631450"/>
                  <a:gd name="connsiteY3" fmla="*/ 3490245 h 3490245"/>
                  <a:gd name="connsiteX4" fmla="*/ 0 w 5631450"/>
                  <a:gd name="connsiteY4" fmla="*/ 3490245 h 3490245"/>
                  <a:gd name="connsiteX0" fmla="*/ 0 w 5631450"/>
                  <a:gd name="connsiteY0" fmla="*/ 3490221 h 3490221"/>
                  <a:gd name="connsiteX1" fmla="*/ 1597895 w 5631450"/>
                  <a:gd name="connsiteY1" fmla="*/ -3 h 3490221"/>
                  <a:gd name="connsiteX2" fmla="*/ 2089800 w 5631450"/>
                  <a:gd name="connsiteY2" fmla="*/ 21771 h 3490221"/>
                  <a:gd name="connsiteX3" fmla="*/ 5631450 w 5631450"/>
                  <a:gd name="connsiteY3" fmla="*/ 3490221 h 3490221"/>
                  <a:gd name="connsiteX4" fmla="*/ 0 w 5631450"/>
                  <a:gd name="connsiteY4" fmla="*/ 3490221 h 3490221"/>
                  <a:gd name="connsiteX0" fmla="*/ 0 w 5631450"/>
                  <a:gd name="connsiteY0" fmla="*/ 3533612 h 3533612"/>
                  <a:gd name="connsiteX1" fmla="*/ 1597895 w 5631450"/>
                  <a:gd name="connsiteY1" fmla="*/ 43388 h 3533612"/>
                  <a:gd name="connsiteX2" fmla="*/ 2089800 w 5631450"/>
                  <a:gd name="connsiteY2" fmla="*/ -3 h 3533612"/>
                  <a:gd name="connsiteX3" fmla="*/ 5631450 w 5631450"/>
                  <a:gd name="connsiteY3" fmla="*/ 3533612 h 3533612"/>
                  <a:gd name="connsiteX4" fmla="*/ 0 w 5631450"/>
                  <a:gd name="connsiteY4" fmla="*/ 3533612 h 3533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1450" h="3533612">
                    <a:moveTo>
                      <a:pt x="0" y="3533612"/>
                    </a:moveTo>
                    <a:lnTo>
                      <a:pt x="1597895" y="43388"/>
                    </a:lnTo>
                    <a:lnTo>
                      <a:pt x="2089800" y="-3"/>
                    </a:lnTo>
                    <a:lnTo>
                      <a:pt x="5631450" y="3533612"/>
                    </a:lnTo>
                    <a:lnTo>
                      <a:pt x="0" y="353361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5868F4E1-AAB2-4B05-8C48-A4F42A7827DA}"/>
                </a:ext>
              </a:extLst>
            </p:cNvPr>
            <p:cNvGrpSpPr/>
            <p:nvPr/>
          </p:nvGrpSpPr>
          <p:grpSpPr>
            <a:xfrm>
              <a:off x="2892196" y="-1"/>
              <a:ext cx="7252318" cy="6802842"/>
              <a:chOff x="2892196" y="-1"/>
              <a:chExt cx="7252318" cy="6802842"/>
            </a:xfrm>
          </p:grpSpPr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C9A2F3-8091-409F-A16F-9C9408A44195}"/>
                  </a:ext>
                </a:extLst>
              </p:cNvPr>
              <p:cNvSpPr txBox="1"/>
              <p:nvPr/>
            </p:nvSpPr>
            <p:spPr>
              <a:xfrm>
                <a:off x="8671892" y="3939738"/>
                <a:ext cx="356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grpSp>
            <p:nvGrpSpPr>
              <p:cNvPr id="261" name="그룹 260">
                <a:extLst>
                  <a:ext uri="{FF2B5EF4-FFF2-40B4-BE49-F238E27FC236}">
                    <a16:creationId xmlns:a16="http://schemas.microsoft.com/office/drawing/2014/main" id="{A65C7179-28D1-4B4D-86F1-C619E816368C}"/>
                  </a:ext>
                </a:extLst>
              </p:cNvPr>
              <p:cNvGrpSpPr/>
              <p:nvPr/>
            </p:nvGrpSpPr>
            <p:grpSpPr>
              <a:xfrm>
                <a:off x="2892196" y="-1"/>
                <a:ext cx="7252318" cy="6802842"/>
                <a:chOff x="4707015" y="55158"/>
                <a:chExt cx="7252318" cy="6802842"/>
              </a:xfrm>
            </p:grpSpPr>
            <p:sp>
              <p:nvSpPr>
                <p:cNvPr id="267" name="순서도: 처리 266">
                  <a:extLst>
                    <a:ext uri="{FF2B5EF4-FFF2-40B4-BE49-F238E27FC236}">
                      <a16:creationId xmlns:a16="http://schemas.microsoft.com/office/drawing/2014/main" id="{070DD8EB-3FC9-42A9-A68F-5C04A09F1FF4}"/>
                    </a:ext>
                  </a:extLst>
                </p:cNvPr>
                <p:cNvSpPr/>
                <p:nvPr/>
              </p:nvSpPr>
              <p:spPr>
                <a:xfrm>
                  <a:off x="7220665" y="4412306"/>
                  <a:ext cx="2225018" cy="648070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</a:rPr>
                    <a:t>life_idx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" name="순서도: 데이터 267">
                  <a:extLst>
                    <a:ext uri="{FF2B5EF4-FFF2-40B4-BE49-F238E27FC236}">
                      <a16:creationId xmlns:a16="http://schemas.microsoft.com/office/drawing/2014/main" id="{748EE9B5-C677-4D41-9938-025CA0C783AB}"/>
                    </a:ext>
                  </a:extLst>
                </p:cNvPr>
                <p:cNvSpPr/>
                <p:nvPr/>
              </p:nvSpPr>
              <p:spPr>
                <a:xfrm>
                  <a:off x="7220665" y="659552"/>
                  <a:ext cx="2225018" cy="648070"/>
                </a:xfrm>
                <a:prstGeom prst="flowChartInputOutpu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choose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69" name="그룹 268">
                  <a:extLst>
                    <a:ext uri="{FF2B5EF4-FFF2-40B4-BE49-F238E27FC236}">
                      <a16:creationId xmlns:a16="http://schemas.microsoft.com/office/drawing/2014/main" id="{4B1D9B09-A761-42CE-B5CA-FC546388A924}"/>
                    </a:ext>
                  </a:extLst>
                </p:cNvPr>
                <p:cNvGrpSpPr/>
                <p:nvPr/>
              </p:nvGrpSpPr>
              <p:grpSpPr>
                <a:xfrm>
                  <a:off x="7220665" y="3162161"/>
                  <a:ext cx="2225018" cy="648070"/>
                  <a:chOff x="7220665" y="3162161"/>
                  <a:chExt cx="2225018" cy="648070"/>
                </a:xfrm>
              </p:grpSpPr>
              <p:sp>
                <p:nvSpPr>
                  <p:cNvPr id="287" name="순서도: 판단 286">
                    <a:extLst>
                      <a:ext uri="{FF2B5EF4-FFF2-40B4-BE49-F238E27FC236}">
                        <a16:creationId xmlns:a16="http://schemas.microsoft.com/office/drawing/2014/main" id="{6F007268-0D3D-41B0-85DD-218E18F8909E}"/>
                      </a:ext>
                    </a:extLst>
                  </p:cNvPr>
                  <p:cNvSpPr/>
                  <p:nvPr/>
                </p:nvSpPr>
                <p:spPr>
                  <a:xfrm>
                    <a:off x="7220665" y="3162161"/>
                    <a:ext cx="2225018" cy="648070"/>
                  </a:xfrm>
                  <a:prstGeom prst="flowChartDecision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94632204-B12A-4943-91C4-881310872829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441" y="3301530"/>
                    <a:ext cx="132939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choose is ?</a:t>
                    </a:r>
                    <a:endParaRPr lang="ko-KR" altLang="en-US" dirty="0"/>
                  </a:p>
                </p:txBody>
              </p:sp>
            </p:grpSp>
            <p:cxnSp>
              <p:nvCxnSpPr>
                <p:cNvPr id="270" name="직선 화살표 연결선 269">
                  <a:extLst>
                    <a:ext uri="{FF2B5EF4-FFF2-40B4-BE49-F238E27FC236}">
                      <a16:creationId xmlns:a16="http://schemas.microsoft.com/office/drawing/2014/main" id="{26A3F03B-282E-4751-B2D3-9AE383908D3A}"/>
                    </a:ext>
                  </a:extLst>
                </p:cNvPr>
                <p:cNvCxnSpPr>
                  <a:cxnSpLocks/>
                  <a:stCxn id="268" idx="4"/>
                </p:cNvCxnSpPr>
                <p:nvPr/>
              </p:nvCxnSpPr>
              <p:spPr>
                <a:xfrm>
                  <a:off x="8333174" y="1307622"/>
                  <a:ext cx="0" cy="6043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직선 화살표 연결선 270">
                  <a:extLst>
                    <a:ext uri="{FF2B5EF4-FFF2-40B4-BE49-F238E27FC236}">
                      <a16:creationId xmlns:a16="http://schemas.microsoft.com/office/drawing/2014/main" id="{416A81C2-082D-4E5B-9300-D0DC2EAE9CDD}"/>
                    </a:ext>
                  </a:extLst>
                </p:cNvPr>
                <p:cNvCxnSpPr>
                  <a:cxnSpLocks/>
                  <a:endCxn id="287" idx="0"/>
                </p:cNvCxnSpPr>
                <p:nvPr/>
              </p:nvCxnSpPr>
              <p:spPr>
                <a:xfrm>
                  <a:off x="8333174" y="2560086"/>
                  <a:ext cx="0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직선 화살표 연결선 271">
                  <a:extLst>
                    <a:ext uri="{FF2B5EF4-FFF2-40B4-BE49-F238E27FC236}">
                      <a16:creationId xmlns:a16="http://schemas.microsoft.com/office/drawing/2014/main" id="{1D73F7DA-6011-425C-92D5-13A8F8064D2C}"/>
                    </a:ext>
                  </a:extLst>
                </p:cNvPr>
                <p:cNvCxnSpPr>
                  <a:cxnSpLocks/>
                  <a:stCxn id="287" idx="2"/>
                  <a:endCxn id="267" idx="0"/>
                </p:cNvCxnSpPr>
                <p:nvPr/>
              </p:nvCxnSpPr>
              <p:spPr>
                <a:xfrm>
                  <a:off x="8333174" y="3810231"/>
                  <a:ext cx="0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직선 화살표 연결선 272">
                  <a:extLst>
                    <a:ext uri="{FF2B5EF4-FFF2-40B4-BE49-F238E27FC236}">
                      <a16:creationId xmlns:a16="http://schemas.microsoft.com/office/drawing/2014/main" id="{A8807FF6-4FAF-4BD4-91FE-235448EC3432}"/>
                    </a:ext>
                  </a:extLst>
                </p:cNvPr>
                <p:cNvCxnSpPr/>
                <p:nvPr/>
              </p:nvCxnSpPr>
              <p:spPr>
                <a:xfrm>
                  <a:off x="8333174" y="55158"/>
                  <a:ext cx="0" cy="6043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직선 화살표 연결선 273">
                  <a:extLst>
                    <a:ext uri="{FF2B5EF4-FFF2-40B4-BE49-F238E27FC236}">
                      <a16:creationId xmlns:a16="http://schemas.microsoft.com/office/drawing/2014/main" id="{296E92B4-BD22-45AA-8AD9-FF94912808B1}"/>
                    </a:ext>
                  </a:extLst>
                </p:cNvPr>
                <p:cNvCxnSpPr>
                  <a:cxnSpLocks/>
                  <a:endCxn id="280" idx="0"/>
                </p:cNvCxnSpPr>
                <p:nvPr/>
              </p:nvCxnSpPr>
              <p:spPr>
                <a:xfrm flipH="1">
                  <a:off x="8333139" y="5060376"/>
                  <a:ext cx="36" cy="3751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연결선: 꺾임 274">
                  <a:extLst>
                    <a:ext uri="{FF2B5EF4-FFF2-40B4-BE49-F238E27FC236}">
                      <a16:creationId xmlns:a16="http://schemas.microsoft.com/office/drawing/2014/main" id="{B35CE767-2DF1-4F15-9048-3FF01A03A6EC}"/>
                    </a:ext>
                  </a:extLst>
                </p:cNvPr>
                <p:cNvCxnSpPr>
                  <a:cxnSpLocks/>
                  <a:stCxn id="285" idx="3"/>
                </p:cNvCxnSpPr>
                <p:nvPr/>
              </p:nvCxnSpPr>
              <p:spPr>
                <a:xfrm flipH="1" flipV="1">
                  <a:off x="8333175" y="357356"/>
                  <a:ext cx="1112472" cy="1876376"/>
                </a:xfrm>
                <a:prstGeom prst="bentConnector4">
                  <a:avLst>
                    <a:gd name="adj1" fmla="val -20549"/>
                    <a:gd name="adj2" fmla="val 99825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76" name="그룹 275">
                  <a:extLst>
                    <a:ext uri="{FF2B5EF4-FFF2-40B4-BE49-F238E27FC236}">
                      <a16:creationId xmlns:a16="http://schemas.microsoft.com/office/drawing/2014/main" id="{F7158A58-84F6-43AC-A175-E374A5B99926}"/>
                    </a:ext>
                  </a:extLst>
                </p:cNvPr>
                <p:cNvGrpSpPr/>
                <p:nvPr/>
              </p:nvGrpSpPr>
              <p:grpSpPr>
                <a:xfrm>
                  <a:off x="7220629" y="1909697"/>
                  <a:ext cx="2225018" cy="648070"/>
                  <a:chOff x="9969047" y="1307622"/>
                  <a:chExt cx="2225018" cy="648070"/>
                </a:xfrm>
              </p:grpSpPr>
              <p:sp>
                <p:nvSpPr>
                  <p:cNvPr id="285" name="순서도: 판단 284">
                    <a:extLst>
                      <a:ext uri="{FF2B5EF4-FFF2-40B4-BE49-F238E27FC236}">
                        <a16:creationId xmlns:a16="http://schemas.microsoft.com/office/drawing/2014/main" id="{E4DE48DF-9484-4E2F-801E-ABCAEE0F1276}"/>
                      </a:ext>
                    </a:extLst>
                  </p:cNvPr>
                  <p:cNvSpPr/>
                  <p:nvPr/>
                </p:nvSpPr>
                <p:spPr>
                  <a:xfrm>
                    <a:off x="9969047" y="1307622"/>
                    <a:ext cx="2225018" cy="648070"/>
                  </a:xfrm>
                  <a:prstGeom prst="flowChartDecision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6D90E68D-6753-4A4E-BB0F-295C0F3C92A0}"/>
                      </a:ext>
                    </a:extLst>
                  </p:cNvPr>
                  <p:cNvSpPr txBox="1"/>
                  <p:nvPr/>
                </p:nvSpPr>
                <p:spPr>
                  <a:xfrm>
                    <a:off x="10117602" y="1446991"/>
                    <a:ext cx="19279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choose is in 0~3?</a:t>
                    </a:r>
                    <a:endParaRPr lang="ko-KR" altLang="en-US" dirty="0"/>
                  </a:p>
                </p:txBody>
              </p:sp>
            </p:grpSp>
            <p:sp>
              <p:nvSpPr>
                <p:cNvPr id="277" name="순서도: 처리 276">
                  <a:extLst>
                    <a:ext uri="{FF2B5EF4-FFF2-40B4-BE49-F238E27FC236}">
                      <a16:creationId xmlns:a16="http://schemas.microsoft.com/office/drawing/2014/main" id="{DD7946DC-A5E6-47FC-B617-3ADDA637804B}"/>
                    </a:ext>
                  </a:extLst>
                </p:cNvPr>
                <p:cNvSpPr/>
                <p:nvPr/>
              </p:nvSpPr>
              <p:spPr>
                <a:xfrm>
                  <a:off x="9734315" y="4399191"/>
                  <a:ext cx="2225018" cy="648070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forecast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순서도: 처리 277">
                  <a:extLst>
                    <a:ext uri="{FF2B5EF4-FFF2-40B4-BE49-F238E27FC236}">
                      <a16:creationId xmlns:a16="http://schemas.microsoft.com/office/drawing/2014/main" id="{7B16FED6-5904-4BEE-B528-4E508CB95DED}"/>
                    </a:ext>
                  </a:extLst>
                </p:cNvPr>
                <p:cNvSpPr/>
                <p:nvPr/>
              </p:nvSpPr>
              <p:spPr>
                <a:xfrm>
                  <a:off x="4707015" y="4412306"/>
                  <a:ext cx="2225018" cy="648070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</a:rPr>
                    <a:t>Info_today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9" name="연결선: 꺾임 278">
                  <a:extLst>
                    <a:ext uri="{FF2B5EF4-FFF2-40B4-BE49-F238E27FC236}">
                      <a16:creationId xmlns:a16="http://schemas.microsoft.com/office/drawing/2014/main" id="{D8676F9E-78E9-4A94-875E-44F6FE630DC4}"/>
                    </a:ext>
                  </a:extLst>
                </p:cNvPr>
                <p:cNvCxnSpPr>
                  <a:cxnSpLocks/>
                  <a:stCxn id="278" idx="0"/>
                  <a:endCxn id="277" idx="0"/>
                </p:cNvCxnSpPr>
                <p:nvPr/>
              </p:nvCxnSpPr>
              <p:spPr>
                <a:xfrm rot="5400000" flipH="1" flipV="1">
                  <a:off x="8326617" y="1892099"/>
                  <a:ext cx="13115" cy="5027300"/>
                </a:xfrm>
                <a:prstGeom prst="bentConnector3">
                  <a:avLst>
                    <a:gd name="adj1" fmla="val 2922066"/>
                  </a:avLst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순서도: 연결자 279">
                  <a:extLst>
                    <a:ext uri="{FF2B5EF4-FFF2-40B4-BE49-F238E27FC236}">
                      <a16:creationId xmlns:a16="http://schemas.microsoft.com/office/drawing/2014/main" id="{0786C044-D55A-4314-8329-1798A4D6D910}"/>
                    </a:ext>
                  </a:extLst>
                </p:cNvPr>
                <p:cNvSpPr/>
                <p:nvPr/>
              </p:nvSpPr>
              <p:spPr>
                <a:xfrm>
                  <a:off x="8120874" y="5435569"/>
                  <a:ext cx="424529" cy="397216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81" name="연결선: 꺾임 280">
                  <a:extLst>
                    <a:ext uri="{FF2B5EF4-FFF2-40B4-BE49-F238E27FC236}">
                      <a16:creationId xmlns:a16="http://schemas.microsoft.com/office/drawing/2014/main" id="{6BBA17CF-B0DF-4D8B-8315-783373DF8B8B}"/>
                    </a:ext>
                  </a:extLst>
                </p:cNvPr>
                <p:cNvCxnSpPr>
                  <a:stCxn id="278" idx="2"/>
                  <a:endCxn id="280" idx="2"/>
                </p:cNvCxnSpPr>
                <p:nvPr/>
              </p:nvCxnSpPr>
              <p:spPr>
                <a:xfrm rot="16200000" flipH="1">
                  <a:off x="6683299" y="4196601"/>
                  <a:ext cx="573801" cy="2301350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연결선: 꺾임 281">
                  <a:extLst>
                    <a:ext uri="{FF2B5EF4-FFF2-40B4-BE49-F238E27FC236}">
                      <a16:creationId xmlns:a16="http://schemas.microsoft.com/office/drawing/2014/main" id="{7C968057-FEF0-4ACF-952C-9CA84E29AAB0}"/>
                    </a:ext>
                  </a:extLst>
                </p:cNvPr>
                <p:cNvCxnSpPr>
                  <a:stCxn id="277" idx="2"/>
                  <a:endCxn id="280" idx="6"/>
                </p:cNvCxnSpPr>
                <p:nvPr/>
              </p:nvCxnSpPr>
              <p:spPr>
                <a:xfrm rot="5400000">
                  <a:off x="9402656" y="4190009"/>
                  <a:ext cx="586916" cy="2301421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연결선: 꺾임 282">
                  <a:extLst>
                    <a:ext uri="{FF2B5EF4-FFF2-40B4-BE49-F238E27FC236}">
                      <a16:creationId xmlns:a16="http://schemas.microsoft.com/office/drawing/2014/main" id="{29D12E72-9F99-43C6-BECF-34F81C429E28}"/>
                    </a:ext>
                  </a:extLst>
                </p:cNvPr>
                <p:cNvCxnSpPr>
                  <a:cxnSpLocks/>
                  <a:stCxn id="280" idx="4"/>
                </p:cNvCxnSpPr>
                <p:nvPr/>
              </p:nvCxnSpPr>
              <p:spPr>
                <a:xfrm rot="5400000" flipH="1">
                  <a:off x="5586437" y="3086083"/>
                  <a:ext cx="5475430" cy="17974"/>
                </a:xfrm>
                <a:prstGeom prst="bentConnector5">
                  <a:avLst>
                    <a:gd name="adj1" fmla="val -4175"/>
                    <a:gd name="adj2" fmla="val 21420435"/>
                    <a:gd name="adj3" fmla="val 100016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연결선: 꺾임 283">
                  <a:extLst>
                    <a:ext uri="{FF2B5EF4-FFF2-40B4-BE49-F238E27FC236}">
                      <a16:creationId xmlns:a16="http://schemas.microsoft.com/office/drawing/2014/main" id="{92E220EE-84F0-4ECC-B0AF-808C527D8DCB}"/>
                    </a:ext>
                  </a:extLst>
                </p:cNvPr>
                <p:cNvCxnSpPr>
                  <a:cxnSpLocks/>
                  <a:stCxn id="287" idx="3"/>
                </p:cNvCxnSpPr>
                <p:nvPr/>
              </p:nvCxnSpPr>
              <p:spPr>
                <a:xfrm flipH="1">
                  <a:off x="8333103" y="3486196"/>
                  <a:ext cx="1112580" cy="3371804"/>
                </a:xfrm>
                <a:prstGeom prst="bentConnector4">
                  <a:avLst>
                    <a:gd name="adj1" fmla="val -240728"/>
                    <a:gd name="adj2" fmla="val 85942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7C34F62B-291B-4D66-9399-2932F0C38E83}"/>
                  </a:ext>
                </a:extLst>
              </p:cNvPr>
              <p:cNvSpPr txBox="1"/>
              <p:nvPr/>
            </p:nvSpPr>
            <p:spPr>
              <a:xfrm>
                <a:off x="7463740" y="2163868"/>
                <a:ext cx="546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No</a:t>
                </a:r>
                <a:endParaRPr lang="ko-KR" altLang="en-US" dirty="0"/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427587B8-CEFB-49F5-9F98-CFF43BE085A1}"/>
                  </a:ext>
                </a:extLst>
              </p:cNvPr>
              <p:cNvSpPr txBox="1"/>
              <p:nvPr/>
            </p:nvSpPr>
            <p:spPr>
              <a:xfrm>
                <a:off x="6528133" y="2502608"/>
                <a:ext cx="546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Yes</a:t>
                </a:r>
                <a:endParaRPr lang="ko-KR" altLang="en-US" dirty="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44B1478-63F0-4EE7-A62F-309ADCB4C7E9}"/>
                  </a:ext>
                </a:extLst>
              </p:cNvPr>
              <p:cNvSpPr txBox="1"/>
              <p:nvPr/>
            </p:nvSpPr>
            <p:spPr>
              <a:xfrm>
                <a:off x="6176251" y="3939738"/>
                <a:ext cx="356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A7E7455E-D301-43F4-889D-D21A29F1D662}"/>
                  </a:ext>
                </a:extLst>
              </p:cNvPr>
              <p:cNvSpPr txBox="1"/>
              <p:nvPr/>
            </p:nvSpPr>
            <p:spPr>
              <a:xfrm>
                <a:off x="7616404" y="3069284"/>
                <a:ext cx="356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BD3334CE-74D3-48FB-9D43-0A12F4A5E0D5}"/>
                  </a:ext>
                </a:extLst>
              </p:cNvPr>
              <p:cNvSpPr txBox="1"/>
              <p:nvPr/>
            </p:nvSpPr>
            <p:spPr>
              <a:xfrm>
                <a:off x="3731712" y="3939738"/>
                <a:ext cx="356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3D40D96-75A7-4498-9C80-2A9B34F7861B}"/>
              </a:ext>
            </a:extLst>
          </p:cNvPr>
          <p:cNvGrpSpPr/>
          <p:nvPr/>
        </p:nvGrpSpPr>
        <p:grpSpPr>
          <a:xfrm>
            <a:off x="743717" y="613775"/>
            <a:ext cx="1621972" cy="5561050"/>
            <a:chOff x="536888" y="287297"/>
            <a:chExt cx="1621972" cy="5561050"/>
          </a:xfrm>
        </p:grpSpPr>
        <p:sp>
          <p:nvSpPr>
            <p:cNvPr id="5" name="순서도: 수행의 시작/종료 4">
              <a:extLst>
                <a:ext uri="{FF2B5EF4-FFF2-40B4-BE49-F238E27FC236}">
                  <a16:creationId xmlns:a16="http://schemas.microsoft.com/office/drawing/2014/main" id="{D3A59A6F-7F83-4272-9F64-79BE5769AF89}"/>
                </a:ext>
              </a:extLst>
            </p:cNvPr>
            <p:cNvSpPr/>
            <p:nvPr/>
          </p:nvSpPr>
          <p:spPr>
            <a:xfrm>
              <a:off x="536888" y="287297"/>
              <a:ext cx="1621972" cy="648070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11" name="순서도: 처리 10">
              <a:extLst>
                <a:ext uri="{FF2B5EF4-FFF2-40B4-BE49-F238E27FC236}">
                  <a16:creationId xmlns:a16="http://schemas.microsoft.com/office/drawing/2014/main" id="{AF66F066-7230-48D0-A9EC-9C95550B758B}"/>
                </a:ext>
              </a:extLst>
            </p:cNvPr>
            <p:cNvSpPr/>
            <p:nvPr/>
          </p:nvSpPr>
          <p:spPr>
            <a:xfrm>
              <a:off x="536888" y="2743787"/>
              <a:ext cx="1621972" cy="64807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 processing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id="{98ECA524-0ACD-4C2B-B8E5-45D563BB0DEA}"/>
                </a:ext>
              </a:extLst>
            </p:cNvPr>
            <p:cNvSpPr/>
            <p:nvPr/>
          </p:nvSpPr>
          <p:spPr>
            <a:xfrm>
              <a:off x="536888" y="3972032"/>
              <a:ext cx="1621972" cy="64807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display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순서도: 처리 26">
              <a:extLst>
                <a:ext uri="{FF2B5EF4-FFF2-40B4-BE49-F238E27FC236}">
                  <a16:creationId xmlns:a16="http://schemas.microsoft.com/office/drawing/2014/main" id="{08DBC9E8-F609-44E7-B88C-CEACD3E795E1}"/>
                </a:ext>
              </a:extLst>
            </p:cNvPr>
            <p:cNvSpPr/>
            <p:nvPr/>
          </p:nvSpPr>
          <p:spPr>
            <a:xfrm>
              <a:off x="536888" y="1515542"/>
              <a:ext cx="1621972" cy="64807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searching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순서도: 수행의 시작/종료 29">
              <a:extLst>
                <a:ext uri="{FF2B5EF4-FFF2-40B4-BE49-F238E27FC236}">
                  <a16:creationId xmlns:a16="http://schemas.microsoft.com/office/drawing/2014/main" id="{2B02BED6-2DBD-4431-93F4-C89D2F9CEFA2}"/>
                </a:ext>
              </a:extLst>
            </p:cNvPr>
            <p:cNvSpPr/>
            <p:nvPr/>
          </p:nvSpPr>
          <p:spPr>
            <a:xfrm>
              <a:off x="536888" y="5200277"/>
              <a:ext cx="1621972" cy="648070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End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42689C00-3E0E-4E1E-8457-F26AFD85E66F}"/>
                </a:ext>
              </a:extLst>
            </p:cNvPr>
            <p:cNvCxnSpPr>
              <a:stCxn id="5" idx="2"/>
              <a:endCxn id="27" idx="0"/>
            </p:cNvCxnSpPr>
            <p:nvPr/>
          </p:nvCxnSpPr>
          <p:spPr>
            <a:xfrm>
              <a:off x="1347874" y="935367"/>
              <a:ext cx="0" cy="580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E5744CE-4F2C-4951-9FA8-9901DBC3D06F}"/>
                </a:ext>
              </a:extLst>
            </p:cNvPr>
            <p:cNvCxnSpPr>
              <a:stCxn id="27" idx="2"/>
              <a:endCxn id="11" idx="0"/>
            </p:cNvCxnSpPr>
            <p:nvPr/>
          </p:nvCxnSpPr>
          <p:spPr>
            <a:xfrm>
              <a:off x="1347874" y="2163612"/>
              <a:ext cx="0" cy="580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35BEDE20-34C9-47A2-9459-A1F643053BE7}"/>
                </a:ext>
              </a:extLst>
            </p:cNvPr>
            <p:cNvCxnSpPr>
              <a:stCxn id="11" idx="2"/>
              <a:endCxn id="21" idx="0"/>
            </p:cNvCxnSpPr>
            <p:nvPr/>
          </p:nvCxnSpPr>
          <p:spPr>
            <a:xfrm>
              <a:off x="1347874" y="3391857"/>
              <a:ext cx="0" cy="580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F0DA5940-2DE8-438C-942D-7C6574FEA96C}"/>
                </a:ext>
              </a:extLst>
            </p:cNvPr>
            <p:cNvCxnSpPr>
              <a:stCxn id="21" idx="2"/>
              <a:endCxn id="30" idx="0"/>
            </p:cNvCxnSpPr>
            <p:nvPr/>
          </p:nvCxnSpPr>
          <p:spPr>
            <a:xfrm>
              <a:off x="1347874" y="4620102"/>
              <a:ext cx="0" cy="580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846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  <p:bldP spid="25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3793B-8FDE-4F68-8D32-61F793AC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81"/>
            <a:ext cx="10515600" cy="1325563"/>
          </a:xfrm>
        </p:spPr>
        <p:txBody>
          <a:bodyPr/>
          <a:lstStyle/>
          <a:p>
            <a:r>
              <a:rPr lang="en-US" altLang="ko-KR" dirty="0"/>
              <a:t>Searching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FF2C8A3-FF9F-4EA0-BB6F-C73E0CC8E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1311"/>
            <a:ext cx="7888550" cy="5211489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C138A2E-E689-4557-BD24-D9A6177D3EB0}"/>
              </a:ext>
            </a:extLst>
          </p:cNvPr>
          <p:cNvSpPr/>
          <p:nvPr/>
        </p:nvSpPr>
        <p:spPr>
          <a:xfrm>
            <a:off x="2991775" y="3695418"/>
            <a:ext cx="1154097" cy="186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: 선 6">
            <a:extLst>
              <a:ext uri="{FF2B5EF4-FFF2-40B4-BE49-F238E27FC236}">
                <a16:creationId xmlns:a16="http://schemas.microsoft.com/office/drawing/2014/main" id="{793C90B1-5D46-4D8D-BDD6-C8B2C89E0AA6}"/>
              </a:ext>
            </a:extLst>
          </p:cNvPr>
          <p:cNvSpPr/>
          <p:nvPr/>
        </p:nvSpPr>
        <p:spPr>
          <a:xfrm>
            <a:off x="4399126" y="3089197"/>
            <a:ext cx="1349407" cy="535199"/>
          </a:xfrm>
          <a:prstGeom prst="borderCallout1">
            <a:avLst>
              <a:gd name="adj1" fmla="val 50484"/>
              <a:gd name="adj2" fmla="val -120"/>
              <a:gd name="adj3" fmla="val 112500"/>
              <a:gd name="adj4" fmla="val -38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날씨 기준 위치</a:t>
            </a:r>
          </a:p>
        </p:txBody>
      </p:sp>
    </p:spTree>
    <p:extLst>
      <p:ext uri="{BB962C8B-B14F-4D97-AF65-F5344CB8AC3E}">
        <p14:creationId xmlns:p14="http://schemas.microsoft.com/office/powerpoint/2010/main" val="251240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D0D07-7FE4-4B2B-B3A6-CB71324A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Searching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3784522-3EF8-417C-AF07-EB9E0736D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16" y="1690688"/>
            <a:ext cx="10174901" cy="3446759"/>
          </a:xfrm>
        </p:spPr>
      </p:pic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F69C4485-CC92-423F-9E8A-62CCADE1833F}"/>
              </a:ext>
            </a:extLst>
          </p:cNvPr>
          <p:cNvSpPr/>
          <p:nvPr/>
        </p:nvSpPr>
        <p:spPr>
          <a:xfrm>
            <a:off x="8991775" y="1595160"/>
            <a:ext cx="2549196" cy="1089797"/>
          </a:xfrm>
          <a:prstGeom prst="borderCallout1">
            <a:avLst>
              <a:gd name="adj1" fmla="val 51280"/>
              <a:gd name="adj2" fmla="val 177"/>
              <a:gd name="adj3" fmla="val 112500"/>
              <a:gd name="adj4" fmla="val -38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Loctn</a:t>
            </a:r>
            <a:r>
              <a:rPr lang="ko-KR" altLang="en-US" dirty="0">
                <a:solidFill>
                  <a:schemeClr val="tx1"/>
                </a:solidFill>
              </a:rPr>
              <a:t>입력→</a:t>
            </a:r>
            <a:r>
              <a:rPr lang="en-US" altLang="ko-KR" dirty="0">
                <a:solidFill>
                  <a:schemeClr val="tx1"/>
                </a:solidFill>
              </a:rPr>
              <a:t>Parsing</a:t>
            </a:r>
            <a:r>
              <a:rPr lang="ko-KR" altLang="en-US" dirty="0">
                <a:solidFill>
                  <a:schemeClr val="tx1"/>
                </a:solidFill>
              </a:rPr>
              <a:t>할 웹페이지 지정</a:t>
            </a:r>
          </a:p>
        </p:txBody>
      </p:sp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83D7709D-ABE6-49A8-8AFA-F692CBB8EAFC}"/>
              </a:ext>
            </a:extLst>
          </p:cNvPr>
          <p:cNvSpPr/>
          <p:nvPr/>
        </p:nvSpPr>
        <p:spPr>
          <a:xfrm>
            <a:off x="8886723" y="4884432"/>
            <a:ext cx="1944034" cy="1325563"/>
          </a:xfrm>
          <a:prstGeom prst="borderCallout1">
            <a:avLst>
              <a:gd name="adj1" fmla="val 51280"/>
              <a:gd name="adj2" fmla="val 177"/>
              <a:gd name="adj3" fmla="val -34488"/>
              <a:gd name="adj4" fmla="val -447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잘못된 </a:t>
            </a:r>
            <a:r>
              <a:rPr lang="en-US" altLang="ko-KR" dirty="0" err="1"/>
              <a:t>loctn</a:t>
            </a:r>
            <a:r>
              <a:rPr lang="ko-KR" altLang="en-US" dirty="0"/>
              <a:t>이 입력되면 다시 입력하도록 유도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4C23FC-8503-4334-8644-4590D9C45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46" y="5367913"/>
            <a:ext cx="4694327" cy="16765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E8100A7-37DB-4AAA-9AFE-B7C2AC16C50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902998" y="3790765"/>
            <a:ext cx="905112" cy="157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399223-D628-46DD-B0B3-CEE10FD63741}"/>
              </a:ext>
            </a:extLst>
          </p:cNvPr>
          <p:cNvSpPr txBox="1"/>
          <p:nvPr/>
        </p:nvSpPr>
        <p:spPr>
          <a:xfrm>
            <a:off x="1743071" y="5657671"/>
            <a:ext cx="4412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잘못된 </a:t>
            </a:r>
            <a:r>
              <a:rPr lang="en-US" altLang="ko-KR" dirty="0" err="1"/>
              <a:t>loctn</a:t>
            </a:r>
            <a:r>
              <a:rPr lang="ko-KR" altLang="en-US" dirty="0"/>
              <a:t>이 입력되면 </a:t>
            </a:r>
            <a:r>
              <a:rPr lang="en-US" altLang="ko-KR" dirty="0"/>
              <a:t>&lt;span&gt;</a:t>
            </a:r>
            <a:r>
              <a:rPr lang="ko-KR" altLang="en-US" dirty="0"/>
              <a:t>태그 안의 텍스트가 존재하지 않는다</a:t>
            </a:r>
            <a:endParaRPr lang="en-US" altLang="ko-KR" dirty="0"/>
          </a:p>
          <a:p>
            <a:r>
              <a:rPr lang="ko-KR" altLang="en-US" dirty="0"/>
              <a:t>올바른 </a:t>
            </a:r>
            <a:r>
              <a:rPr lang="en-US" altLang="ko-KR" dirty="0" err="1"/>
              <a:t>loctn</a:t>
            </a:r>
            <a:r>
              <a:rPr lang="ko-KR" altLang="en-US" dirty="0"/>
              <a:t>이 입력되면 </a:t>
            </a:r>
            <a:r>
              <a:rPr lang="en-US" altLang="ko-KR" dirty="0"/>
              <a:t>&lt;</a:t>
            </a:r>
            <a:r>
              <a:rPr lang="en-US" altLang="ko-KR" dirty="0" err="1"/>
              <a:t>em</a:t>
            </a:r>
            <a:r>
              <a:rPr lang="en-US" altLang="ko-KR" dirty="0"/>
              <a:t>&gt;</a:t>
            </a:r>
            <a:r>
              <a:rPr lang="ko-KR" altLang="en-US" dirty="0"/>
              <a:t>태그 안의 텍스트가 </a:t>
            </a:r>
            <a:r>
              <a:rPr lang="en-US" altLang="ko-KR" dirty="0" err="1"/>
              <a:t>loctn</a:t>
            </a:r>
            <a:r>
              <a:rPr lang="ko-KR" altLang="en-US" dirty="0"/>
              <a:t>으로 설정된다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213301-4408-4B7A-B1E4-4C6C378B7D28}"/>
              </a:ext>
            </a:extLst>
          </p:cNvPr>
          <p:cNvSpPr txBox="1"/>
          <p:nvPr/>
        </p:nvSpPr>
        <p:spPr>
          <a:xfrm>
            <a:off x="3701619" y="798466"/>
            <a:ext cx="403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→</a:t>
            </a:r>
            <a:r>
              <a:rPr lang="en-US" altLang="ko-KR" dirty="0"/>
              <a:t>Parsing</a:t>
            </a:r>
            <a:r>
              <a:rPr lang="ko-KR" altLang="en-US" dirty="0"/>
              <a:t>하고자 하는 웹사이트 지정</a:t>
            </a:r>
            <a:endParaRPr lang="en-US" altLang="ko-KR" dirty="0"/>
          </a:p>
          <a:p>
            <a:r>
              <a:rPr lang="en-US" altLang="ko-KR" dirty="0"/>
              <a:t>   &amp; </a:t>
            </a:r>
            <a:r>
              <a:rPr lang="en-US" altLang="ko-KR" dirty="0" err="1"/>
              <a:t>loctn</a:t>
            </a:r>
            <a:r>
              <a:rPr lang="ko-KR" altLang="en-US" dirty="0"/>
              <a:t>을 날씨 기준 위치로 설정</a:t>
            </a:r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6BBA5DC-AE92-485F-89E9-22AAE5DF8B9E}"/>
              </a:ext>
            </a:extLst>
          </p:cNvPr>
          <p:cNvCxnSpPr>
            <a:cxnSpLocks/>
          </p:cNvCxnSpPr>
          <p:nvPr/>
        </p:nvCxnSpPr>
        <p:spPr>
          <a:xfrm>
            <a:off x="2086252" y="4811697"/>
            <a:ext cx="816746" cy="55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22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327CB-806F-4CC1-ADCB-AAF33230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E2D5C35-66A8-4E59-AE4B-2EDA73D24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20" y="1651054"/>
            <a:ext cx="7765364" cy="3937755"/>
          </a:xfrm>
        </p:spPr>
      </p:pic>
      <p:sp>
        <p:nvSpPr>
          <p:cNvPr id="6" name="설명선: 선 5">
            <a:extLst>
              <a:ext uri="{FF2B5EF4-FFF2-40B4-BE49-F238E27FC236}">
                <a16:creationId xmlns:a16="http://schemas.microsoft.com/office/drawing/2014/main" id="{B6FA16AB-6A00-492D-908D-EE65CE6DC9A2}"/>
              </a:ext>
            </a:extLst>
          </p:cNvPr>
          <p:cNvSpPr/>
          <p:nvPr/>
        </p:nvSpPr>
        <p:spPr>
          <a:xfrm>
            <a:off x="7315200" y="3016251"/>
            <a:ext cx="2423604" cy="1207363"/>
          </a:xfrm>
          <a:prstGeom prst="borderCallout1">
            <a:avLst>
              <a:gd name="adj1" fmla="val 50634"/>
              <a:gd name="adj2" fmla="val -870"/>
              <a:gd name="adj3" fmla="val 5318"/>
              <a:gd name="adj4" fmla="val -617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잘못된 </a:t>
            </a:r>
            <a:r>
              <a:rPr lang="en-US" altLang="ko-KR" dirty="0" err="1"/>
              <a:t>loctn</a:t>
            </a:r>
            <a:r>
              <a:rPr lang="ko-KR" altLang="en-US" dirty="0"/>
              <a:t>이 입력되면 다시 입력하도록 유도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4479F7-65E9-4E21-B717-E6E977E2D133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6019060" y="3548595"/>
            <a:ext cx="1296140" cy="7133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화살표: U자형 13">
            <a:extLst>
              <a:ext uri="{FF2B5EF4-FFF2-40B4-BE49-F238E27FC236}">
                <a16:creationId xmlns:a16="http://schemas.microsoft.com/office/drawing/2014/main" id="{4006A3AA-70F5-4EC1-93AC-13751D0DC9B9}"/>
              </a:ext>
            </a:extLst>
          </p:cNvPr>
          <p:cNvSpPr/>
          <p:nvPr/>
        </p:nvSpPr>
        <p:spPr>
          <a:xfrm rot="5400000">
            <a:off x="6140570" y="4023742"/>
            <a:ext cx="843378" cy="612559"/>
          </a:xfrm>
          <a:prstGeom prst="utur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설명선: 선 14">
            <a:extLst>
              <a:ext uri="{FF2B5EF4-FFF2-40B4-BE49-F238E27FC236}">
                <a16:creationId xmlns:a16="http://schemas.microsoft.com/office/drawing/2014/main" id="{0DC66DD9-9DF6-41CB-AEA5-830B8B8A8EAE}"/>
              </a:ext>
            </a:extLst>
          </p:cNvPr>
          <p:cNvSpPr/>
          <p:nvPr/>
        </p:nvSpPr>
        <p:spPr>
          <a:xfrm>
            <a:off x="7315200" y="4751711"/>
            <a:ext cx="2734322" cy="1207362"/>
          </a:xfrm>
          <a:prstGeom prst="borderCallout1">
            <a:avLst>
              <a:gd name="adj1" fmla="val 48807"/>
              <a:gd name="adj2" fmla="val -148"/>
              <a:gd name="adj3" fmla="val -29087"/>
              <a:gd name="adj4" fmla="val -153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올바른</a:t>
            </a:r>
            <a:r>
              <a:rPr lang="en-US" altLang="ko-KR" dirty="0"/>
              <a:t> </a:t>
            </a:r>
            <a:r>
              <a:rPr lang="en-US" altLang="ko-KR" dirty="0" err="1"/>
              <a:t>loctn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입력되면 </a:t>
            </a:r>
            <a:r>
              <a:rPr lang="en-US" altLang="ko-KR" dirty="0"/>
              <a:t>Parsing</a:t>
            </a:r>
            <a:r>
              <a:rPr lang="ko-KR" altLang="en-US" dirty="0"/>
              <a:t>할 웹사이트가 지정되고 다음 단계로 이동</a:t>
            </a:r>
          </a:p>
        </p:txBody>
      </p:sp>
    </p:spTree>
    <p:extLst>
      <p:ext uri="{BB962C8B-B14F-4D97-AF65-F5344CB8AC3E}">
        <p14:creationId xmlns:p14="http://schemas.microsoft.com/office/powerpoint/2010/main" val="219498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C81E6BA-21C4-404A-BA26-C8843DF88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900"/>
            <a:ext cx="10515600" cy="1325563"/>
          </a:xfrm>
        </p:spPr>
        <p:txBody>
          <a:bodyPr/>
          <a:lstStyle/>
          <a:p>
            <a:r>
              <a:rPr lang="en-US" altLang="ko-KR" dirty="0"/>
              <a:t>Data Processing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3CBEE59-E663-4FDA-B658-6B2370C5C2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5" y="1130033"/>
            <a:ext cx="8117652" cy="5362842"/>
          </a:xfr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F2AB466-291A-4871-8700-DA5989B91679}"/>
              </a:ext>
            </a:extLst>
          </p:cNvPr>
          <p:cNvSpPr/>
          <p:nvPr/>
        </p:nvSpPr>
        <p:spPr>
          <a:xfrm>
            <a:off x="3595456" y="4101483"/>
            <a:ext cx="1047565" cy="92327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F5C39A-F75B-46B9-8057-E01192FF5079}"/>
              </a:ext>
            </a:extLst>
          </p:cNvPr>
          <p:cNvSpPr/>
          <p:nvPr/>
        </p:nvSpPr>
        <p:spPr>
          <a:xfrm>
            <a:off x="5137455" y="4412202"/>
            <a:ext cx="831542" cy="461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: 선 8">
            <a:extLst>
              <a:ext uri="{FF2B5EF4-FFF2-40B4-BE49-F238E27FC236}">
                <a16:creationId xmlns:a16="http://schemas.microsoft.com/office/drawing/2014/main" id="{FC4022AF-D9BA-4D93-945E-1D2B93D23A15}"/>
              </a:ext>
            </a:extLst>
          </p:cNvPr>
          <p:cNvSpPr/>
          <p:nvPr/>
        </p:nvSpPr>
        <p:spPr>
          <a:xfrm>
            <a:off x="6545058" y="3411959"/>
            <a:ext cx="2681056" cy="798990"/>
          </a:xfrm>
          <a:prstGeom prst="borderCallout1">
            <a:avLst>
              <a:gd name="adj1" fmla="val 49861"/>
              <a:gd name="adj2" fmla="val -386"/>
              <a:gd name="adj3" fmla="val 90278"/>
              <a:gd name="adj4" fmla="val -707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날씨 정보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62EFF4-C56B-4992-8D8E-55BC5AF6424E}"/>
              </a:ext>
            </a:extLst>
          </p:cNvPr>
          <p:cNvCxnSpPr>
            <a:endCxn id="9" idx="2"/>
          </p:cNvCxnSpPr>
          <p:nvPr/>
        </p:nvCxnSpPr>
        <p:spPr>
          <a:xfrm flipV="1">
            <a:off x="5553226" y="3811454"/>
            <a:ext cx="991832" cy="600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F133984-F303-4C13-95FF-11FD0F7DA3FE}"/>
              </a:ext>
            </a:extLst>
          </p:cNvPr>
          <p:cNvSpPr txBox="1"/>
          <p:nvPr/>
        </p:nvSpPr>
        <p:spPr>
          <a:xfrm>
            <a:off x="5292822" y="883333"/>
            <a:ext cx="34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→필요한 날씨 정보 </a:t>
            </a:r>
            <a:r>
              <a:rPr lang="en-US" altLang="ko-KR" dirty="0"/>
              <a:t>Parsing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24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B5D242F-4153-4AB2-A6D9-872100C1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5" y="189221"/>
            <a:ext cx="10515600" cy="1325563"/>
          </a:xfrm>
        </p:spPr>
        <p:txBody>
          <a:bodyPr/>
          <a:lstStyle/>
          <a:p>
            <a:r>
              <a:rPr lang="en-US" altLang="ko-KR" dirty="0"/>
              <a:t>Data Processing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3E9626-E257-4CBF-B177-556F64B1A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00" y="1544801"/>
            <a:ext cx="7095492" cy="5044079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F30666-EB9D-46B3-881B-C76F81D76806}"/>
              </a:ext>
            </a:extLst>
          </p:cNvPr>
          <p:cNvSpPr/>
          <p:nvPr/>
        </p:nvSpPr>
        <p:spPr>
          <a:xfrm>
            <a:off x="3395898" y="5750195"/>
            <a:ext cx="612560" cy="159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08BC4A-2A8E-40ED-A378-EC26FB18A912}"/>
              </a:ext>
            </a:extLst>
          </p:cNvPr>
          <p:cNvSpPr/>
          <p:nvPr/>
        </p:nvSpPr>
        <p:spPr>
          <a:xfrm>
            <a:off x="4471402" y="5179066"/>
            <a:ext cx="390617" cy="142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설명선: 선 3">
            <a:extLst>
              <a:ext uri="{FF2B5EF4-FFF2-40B4-BE49-F238E27FC236}">
                <a16:creationId xmlns:a16="http://schemas.microsoft.com/office/drawing/2014/main" id="{52E4B16A-73ED-4E1D-AA92-64B826DA5128}"/>
              </a:ext>
            </a:extLst>
          </p:cNvPr>
          <p:cNvSpPr/>
          <p:nvPr/>
        </p:nvSpPr>
        <p:spPr>
          <a:xfrm>
            <a:off x="5734974" y="3775331"/>
            <a:ext cx="2405848" cy="852256"/>
          </a:xfrm>
          <a:prstGeom prst="borderCallout1">
            <a:avLst>
              <a:gd name="adj1" fmla="val 51041"/>
              <a:gd name="adj2" fmla="val 154"/>
              <a:gd name="adj3" fmla="val 160417"/>
              <a:gd name="adj4" fmla="val -420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내일</a:t>
            </a:r>
            <a:r>
              <a:rPr lang="en-US" altLang="ko-KR" dirty="0"/>
              <a:t>/</a:t>
            </a:r>
            <a:r>
              <a:rPr lang="ko-KR" altLang="en-US" dirty="0"/>
              <a:t>모레 기온 정보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4199F0-9396-4FDD-A328-967C8C43A48C}"/>
              </a:ext>
            </a:extLst>
          </p:cNvPr>
          <p:cNvSpPr/>
          <p:nvPr/>
        </p:nvSpPr>
        <p:spPr>
          <a:xfrm>
            <a:off x="5353235" y="5171156"/>
            <a:ext cx="390617" cy="142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16E1D54-E8B5-4DF1-82C0-02B3F038B177}"/>
              </a:ext>
            </a:extLst>
          </p:cNvPr>
          <p:cNvCxnSpPr>
            <a:cxnSpLocks/>
          </p:cNvCxnSpPr>
          <p:nvPr/>
        </p:nvCxnSpPr>
        <p:spPr>
          <a:xfrm flipV="1">
            <a:off x="5548543" y="4209369"/>
            <a:ext cx="186430" cy="969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설명선: 선 7">
            <a:extLst>
              <a:ext uri="{FF2B5EF4-FFF2-40B4-BE49-F238E27FC236}">
                <a16:creationId xmlns:a16="http://schemas.microsoft.com/office/drawing/2014/main" id="{88BAB0CF-B790-4AD2-BB02-F4D7E54D43B4}"/>
              </a:ext>
            </a:extLst>
          </p:cNvPr>
          <p:cNvSpPr/>
          <p:nvPr/>
        </p:nvSpPr>
        <p:spPr>
          <a:xfrm>
            <a:off x="6843016" y="5430599"/>
            <a:ext cx="2681056" cy="798990"/>
          </a:xfrm>
          <a:prstGeom prst="borderCallout1">
            <a:avLst>
              <a:gd name="adj1" fmla="val 49861"/>
              <a:gd name="adj2" fmla="val -386"/>
              <a:gd name="adj3" fmla="val 50278"/>
              <a:gd name="adj4" fmla="val -1055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날씨 업데이트 시간</a:t>
            </a:r>
          </a:p>
        </p:txBody>
      </p:sp>
    </p:spTree>
    <p:extLst>
      <p:ext uri="{BB962C8B-B14F-4D97-AF65-F5344CB8AC3E}">
        <p14:creationId xmlns:p14="http://schemas.microsoft.com/office/powerpoint/2010/main" val="200950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4" grpId="0" animBg="1"/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389</Words>
  <Application>Microsoft Office PowerPoint</Application>
  <PresentationFormat>와이드스크린</PresentationFormat>
  <Paragraphs>94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Term Project </vt:lpstr>
      <vt:lpstr>목차</vt:lpstr>
      <vt:lpstr>Flow Chart</vt:lpstr>
      <vt:lpstr>PowerPoint 프레젠테이션</vt:lpstr>
      <vt:lpstr>Searching</vt:lpstr>
      <vt:lpstr>Searching</vt:lpstr>
      <vt:lpstr>Searching</vt:lpstr>
      <vt:lpstr>Data Processing</vt:lpstr>
      <vt:lpstr>Data Processing</vt:lpstr>
      <vt:lpstr>Data Processing</vt:lpstr>
      <vt:lpstr>Data Processing</vt:lpstr>
      <vt:lpstr>Decision</vt:lpstr>
      <vt:lpstr>Display</vt:lpstr>
      <vt:lpstr>Display</vt:lpstr>
      <vt:lpstr>Display</vt:lpstr>
      <vt:lpstr>Display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</dc:title>
  <dc:creator>고 승효</dc:creator>
  <cp:lastModifiedBy>고 승효</cp:lastModifiedBy>
  <cp:revision>33</cp:revision>
  <dcterms:created xsi:type="dcterms:W3CDTF">2018-05-30T12:37:50Z</dcterms:created>
  <dcterms:modified xsi:type="dcterms:W3CDTF">2018-06-01T11:58:37Z</dcterms:modified>
</cp:coreProperties>
</file>