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4A356-D2DE-4F4B-9728-274297F9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8F9D3-144B-4662-9A6E-6825C799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5671F-2835-48F6-A656-71BE775D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6D150-8875-4980-A4DD-68D0212A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4B4E-AA9D-494C-B124-852E04E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D6EB4-57B3-4865-B563-07242285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FBF8-61CD-4C98-AE87-9DC204B7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560EE-296D-4C55-BDDB-E2534C5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8F463-4CF4-4F13-AE2D-4B01D76A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93D2-FEC8-4A2A-8150-328FF7C9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18136A-C2E0-4285-A479-65645CB9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666FF-6B05-4ECA-A687-18D8EFF2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97212-C61C-42CA-976E-B00BB99B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C4D95-BE63-4FE3-9A30-45C53D85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5FF98-4FCE-4648-9DBF-DD7BABD1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F517-33B0-4502-8CA5-3B7E25AF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EAA75-9D05-4835-B845-AFEAAA79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4974B-C60B-432F-829F-EEDB0AE0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12FDE-F87B-4C3E-915A-B92EC8A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396A4-5C29-43CC-8A2C-801A995B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7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50BF-F0AF-4431-8286-B95FE11D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A6490-CB3F-4B3B-AA99-C32AE07B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F07F-748F-49FD-8646-9857EC72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B7B2A-000B-4139-9CF1-10FCA797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E2AAE-9CFA-4CDB-B5BD-2B9F1F1D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5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21FDE-FB98-4180-8D73-743E541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FA498-0C11-4A0C-9615-3BD23CF9E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8CB85-CBE0-4E80-8B99-10AC110D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24EF8-2492-4F8F-B1EA-516AF62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9E4DE-FE4F-4711-9547-356EC3D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B133A-821D-414C-AF8D-F2743371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C0819-0BBB-40EC-AD57-CF711F5E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F6FA7-0EF8-42F1-9E8E-33C2BFC3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92E91-0A27-4FAB-A426-E1175DC3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0EFF2-9C4F-4F5F-B55D-E063C3422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2199EF-F3FA-436F-BA6F-ACB6B698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876CD1-ED43-4B52-B076-7945F7AE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11DADF-8947-499B-BFD2-49D8DE85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5EF8AD-92FC-4A3E-966A-A2F2BDDB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6F90-E724-4662-8652-2903B99E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865E54-39C4-449E-A599-4303549D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49F99-1682-4058-BF97-12809F58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30723E-4404-403F-8A44-CBF44B3A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9C2F-A3EE-4D8A-9205-3E1BA77F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41D5-E44B-4172-96D4-462B503B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B5E25-5586-45E9-941D-231C77AA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1BDAD-309C-4761-A120-580EC761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BD70-749B-4DF7-BDA0-F43EA56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DC7AF-5EAD-4E20-BEF8-26B715DE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AFDF1-7043-46F0-ADB1-A458A751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0B665-B884-4231-BE20-E6DAFD8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6E0E7-C154-42B0-A95A-45CEFA6C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9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AB8E-5EAB-4D78-A989-18873710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BE450-F965-4014-BD3E-10C081698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23D6-1658-49D6-80EF-300ED0A3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B04B7-1374-4100-8147-E39ECC3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098FF-B911-40DA-B236-2A79C5F9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BC49-9097-499D-AFB2-AB00CB06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D5539-307D-4907-9FE3-CEE92A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A0C4E-E268-40FE-BE53-E09119CD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3DD2C-A896-406F-9BDA-D86D22438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E381-5C01-4B1C-B04F-421B920EE0B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086C-D6F6-429E-A699-BC505F32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3327-5713-4DDF-AB8C-56B87F52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D8DE-47DA-4B3A-B3BF-A59DC6189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DA872A-B8E6-4A52-AC92-C45637BF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881062"/>
            <a:ext cx="99345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078748-F470-413A-9545-54AABFFF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49" y="276225"/>
            <a:ext cx="5561261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9816E8-2BC9-4D64-9B5C-D41A3517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30" y="0"/>
            <a:ext cx="7113445" cy="65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14BEF-625C-42E1-A8DD-0EE3D84D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4" y="355710"/>
            <a:ext cx="5515136" cy="614657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02E5A9-2E4D-4D96-872B-4BAF8B9D1B3D}"/>
              </a:ext>
            </a:extLst>
          </p:cNvPr>
          <p:cNvSpPr/>
          <p:nvPr/>
        </p:nvSpPr>
        <p:spPr>
          <a:xfrm>
            <a:off x="7670308" y="1626031"/>
            <a:ext cx="2974020" cy="1748901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the prediction of target stimuli whose modality corresponds to the modality of the ROI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0F3892-F93A-4911-8B23-5A57A59A65CF}"/>
              </a:ext>
            </a:extLst>
          </p:cNvPr>
          <p:cNvSpPr/>
          <p:nvPr/>
        </p:nvSpPr>
        <p:spPr>
          <a:xfrm>
            <a:off x="6349016" y="38026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AdvOT1ef757c0"/>
              </a:rPr>
              <a:t>even for four-way classifications,</a:t>
            </a:r>
          </a:p>
          <a:p>
            <a:r>
              <a:rPr lang="en-US" altLang="ko-KR">
                <a:latin typeface="AdvOT1ef757c0"/>
              </a:rPr>
              <a:t>distributed spatial pattern of BOLD responses</a:t>
            </a:r>
          </a:p>
          <a:p>
            <a:r>
              <a:rPr lang="en-US" altLang="ko-KR">
                <a:latin typeface="AdvOT1ef757c0"/>
              </a:rPr>
              <a:t>in any given primary sensory area</a:t>
            </a:r>
          </a:p>
          <a:p>
            <a:r>
              <a:rPr lang="en-US" altLang="ko-KR">
                <a:latin typeface="AdvOT1ef757c0"/>
              </a:rPr>
              <a:t>can reliably predict the modality of the eliciting stimulus, regardless of whether its sensory modality</a:t>
            </a:r>
          </a:p>
          <a:p>
            <a:r>
              <a:rPr lang="en-US" altLang="ko-KR">
                <a:latin typeface="AdvOT1ef757c0"/>
              </a:rPr>
              <a:t>matches that of the primary sensory area.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9595C1-B74B-41B9-8B02-6DB3C4BA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854724"/>
            <a:ext cx="8905875" cy="50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6CDA3-46A5-4630-A956-E45BC581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23" y="1471613"/>
            <a:ext cx="7639208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01DE33-0247-4BF3-968F-78B3A912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65" y="175822"/>
            <a:ext cx="5235986" cy="65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AdvOT1ef757c0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지유</dc:creator>
  <cp:lastModifiedBy>k23224@naver.com</cp:lastModifiedBy>
  <cp:revision>3</cp:revision>
  <dcterms:created xsi:type="dcterms:W3CDTF">2019-11-05T04:49:18Z</dcterms:created>
  <dcterms:modified xsi:type="dcterms:W3CDTF">2019-11-05T08:51:20Z</dcterms:modified>
</cp:coreProperties>
</file>