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12" r:id="rId4"/>
    <p:sldId id="307" r:id="rId5"/>
    <p:sldId id="308" r:id="rId6"/>
    <p:sldId id="309" r:id="rId7"/>
    <p:sldId id="314" r:id="rId8"/>
    <p:sldId id="31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5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4674"/>
  </p:normalViewPr>
  <p:slideViewPr>
    <p:cSldViewPr snapToGrid="0" snapToObjects="1">
      <p:cViewPr varScale="1">
        <p:scale>
          <a:sx n="209" d="100"/>
          <a:sy n="209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 rotWithShape="0">
                <a:blip r:embed="rId6"/>
                <a:stretch>
                  <a:fillRect l="-511" b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 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  <a:blipFill>
                <a:blip r:embed="rId6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blipFill>
                <a:blip r:embed="rId6"/>
                <a:stretch>
                  <a:fillRect l="-376" b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210746" y="3156966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746" y="3156966"/>
                <a:ext cx="3663182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499" t="-826" r="-3328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1179</Words>
  <Application>Microsoft Macintosh PowerPoint</Application>
  <PresentationFormat>와이드스크린</PresentationFormat>
  <Paragraphs>208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271</cp:revision>
  <dcterms:created xsi:type="dcterms:W3CDTF">2017-08-24T21:55:02Z</dcterms:created>
  <dcterms:modified xsi:type="dcterms:W3CDTF">2019-03-22T12:46:24Z</dcterms:modified>
</cp:coreProperties>
</file>