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5" r:id="rId5"/>
    <p:sldId id="267" r:id="rId6"/>
    <p:sldId id="262" r:id="rId7"/>
    <p:sldId id="263" r:id="rId8"/>
    <p:sldId id="268" r:id="rId9"/>
    <p:sldId id="266" r:id="rId10"/>
    <p:sldId id="269" r:id="rId11"/>
    <p:sldId id="271" r:id="rId12"/>
    <p:sldId id="273" r:id="rId13"/>
    <p:sldId id="274" r:id="rId14"/>
    <p:sldId id="275" r:id="rId15"/>
    <p:sldId id="258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84966"/>
  </p:normalViewPr>
  <p:slideViewPr>
    <p:cSldViewPr snapToGrid="0" snapToObjects="1">
      <p:cViewPr varScale="1">
        <p:scale>
          <a:sx n="175" d="100"/>
          <a:sy n="175" d="100"/>
        </p:scale>
        <p:origin x="2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32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3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0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2019. 3. 7.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tiff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389" y="2120740"/>
            <a:ext cx="104652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distributions, Normal model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77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Shifting and rescaling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256" y="931606"/>
            <a:ext cx="3686386" cy="254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33" y="858948"/>
            <a:ext cx="2146041" cy="30511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224" y="940937"/>
            <a:ext cx="3599503" cy="2540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9696" y="3741114"/>
            <a:ext cx="7849085" cy="216667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5691" y="1154364"/>
            <a:ext cx="1361552" cy="698535"/>
            <a:chOff x="5990310" y="1206328"/>
            <a:chExt cx="1361552" cy="698535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6096000" y="1903445"/>
              <a:ext cx="877079" cy="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990310" y="1206328"/>
              <a:ext cx="13615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Subtract recommended </a:t>
              </a:r>
              <a:r>
                <a:rPr lang="en-US" altLang="ko-KR" sz="12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weight: 74 kg</a:t>
              </a: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624" y="4148641"/>
            <a:ext cx="1684543" cy="22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072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models: When is a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z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-score big?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you’ve got a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-score of 3. How surprising your observation is?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answer this question, you need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your data’s distribution.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“All models are wrong, but some are useful.” 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George Box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Most popular model: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Normal models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(bell-shaped curves)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unimodal, symmetric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mean,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standard deviation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Why Greek? These are parameters of the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not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numerical summaries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data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Numerical summaries of the data: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𝑠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still call the standardized value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z-score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 ~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: standard Normal model</a:t>
                </a:r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blipFill>
                <a:blip r:embed="rId6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7047928" y="5449150"/>
            <a:ext cx="3167062" cy="790679"/>
            <a:chOff x="7047928" y="5449150"/>
            <a:chExt cx="3167062" cy="7906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85425" y="5489386"/>
              <a:ext cx="1229565" cy="69163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7928" y="5449150"/>
              <a:ext cx="1259633" cy="79067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8438190" y="5834618"/>
              <a:ext cx="47586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7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623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Normality assumption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7123104" cy="270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All models make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assumptions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which should be carefully examined.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Nearly normal condition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(it’s sufficient):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shape: unimodal, symmetric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check it with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histogram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or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normal probability plot.</a:t>
            </a:r>
          </a:p>
          <a:p>
            <a:pPr lvl="1">
              <a:lnSpc>
                <a:spcPct val="16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68–95–99.7 Rule 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87520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68% of the data fall within 1 standard deviation, 95% within 2 </a:t>
            </a: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std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99.7% within 3 std.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 = 1 means, you are 84%! Why?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066" y="1838684"/>
            <a:ext cx="7213868" cy="26858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80126" y="1424610"/>
            <a:ext cx="223170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100-(50-68/2) = 84%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35C3BD-96A6-9948-A947-CAEE1A6AE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312" y="2034505"/>
            <a:ext cx="308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1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Finding Normal percentiles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5702074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 table of Normal percentiles (Table Z in Appendix D)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google it!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06" y="1481937"/>
            <a:ext cx="9280849" cy="2518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559" y="4326296"/>
            <a:ext cx="6261596" cy="450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텍스트 상자 15">
            <a:extLst>
              <a:ext uri="{FF2B5EF4-FFF2-40B4-BE49-F238E27FC236}">
                <a16:creationId xmlns:a16="http://schemas.microsoft.com/office/drawing/2014/main" id="{4351119E-8B14-9341-A7DB-C9E87790CA20}"/>
              </a:ext>
            </a:extLst>
          </p:cNvPr>
          <p:cNvSpPr txBox="1"/>
          <p:nvPr/>
        </p:nvSpPr>
        <p:spPr>
          <a:xfrm>
            <a:off x="1136286" y="4991255"/>
            <a:ext cx="3296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p-to-z is same: Table Z again.</a:t>
            </a:r>
          </a:p>
        </p:txBody>
      </p:sp>
    </p:spTree>
    <p:extLst>
      <p:ext uri="{BB962C8B-B14F-4D97-AF65-F5344CB8AC3E}">
        <p14:creationId xmlns:p14="http://schemas.microsoft.com/office/powerpoint/2010/main" val="14080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95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probability 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136286" y="989045"/>
            <a:ext cx="697992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Original value against normal scores (theoretically expected value):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Q-Q plot </a:t>
            </a:r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(quantile-quantile plot)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61998" y="1917960"/>
            <a:ext cx="5365577" cy="3027543"/>
            <a:chOff x="661998" y="1917960"/>
            <a:chExt cx="5365577" cy="30275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998" y="2283077"/>
              <a:ext cx="5365577" cy="2662426"/>
            </a:xfrm>
            <a:prstGeom prst="rect">
              <a:avLst/>
            </a:prstGeom>
          </p:spPr>
        </p:pic>
        <p:sp>
          <p:nvSpPr>
            <p:cNvPr id="19" name="텍스트 상자 18"/>
            <p:cNvSpPr txBox="1"/>
            <p:nvPr/>
          </p:nvSpPr>
          <p:spPr>
            <a:xfrm>
              <a:off x="3632036" y="1917960"/>
              <a:ext cx="982961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symmetric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956334" y="1761889"/>
            <a:ext cx="4801862" cy="3183614"/>
            <a:chOff x="5956334" y="1761889"/>
            <a:chExt cx="4801862" cy="31836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6334" y="1761889"/>
              <a:ext cx="4801862" cy="3183614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8958127" y="1917960"/>
              <a:ext cx="743858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skewed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2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448514" y="2586405"/>
            <a:ext cx="489518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6: Normal model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z-score, shifting and rescaling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model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Normality assumption; unimodal, symmetric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68-95-99.7 Rule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z-to-p, p-to-z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probability plots</a:t>
            </a:r>
          </a:p>
        </p:txBody>
      </p:sp>
      <p:sp>
        <p:nvSpPr>
          <p:cNvPr id="13" name="텍스트 상자 17">
            <a:extLst>
              <a:ext uri="{FF2B5EF4-FFF2-40B4-BE49-F238E27FC236}">
                <a16:creationId xmlns:a16="http://schemas.microsoft.com/office/drawing/2014/main" id="{668D93F3-C9E2-5948-86AB-366FFEFAD0B6}"/>
              </a:ext>
            </a:extLst>
          </p:cNvPr>
          <p:cNvSpPr txBox="1"/>
          <p:nvPr/>
        </p:nvSpPr>
        <p:spPr>
          <a:xfrm>
            <a:off x="1136286" y="989045"/>
            <a:ext cx="5112938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distributions: considerations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sqrt)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</p:txBody>
      </p:sp>
    </p:spTree>
    <p:extLst>
      <p:ext uri="{BB962C8B-B14F-4D97-AF65-F5344CB8AC3E}">
        <p14:creationId xmlns:p14="http://schemas.microsoft.com/office/powerpoint/2010/main" val="9903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7618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Comparing Groups with Histogram and Boxplots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95" y="3431278"/>
            <a:ext cx="3537209" cy="268014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517377" y="1013598"/>
            <a:ext cx="4272965" cy="158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Data: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When: Days during 2011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What: Average daily wind speed (mph)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Where: Hopkins Forest in western Massachusetts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Why: Long-term observations to study ecology and climate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532" y="1119674"/>
            <a:ext cx="6502845" cy="23116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4092" y="3370546"/>
            <a:ext cx="6370200" cy="2983649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7168543" y="3668825"/>
            <a:ext cx="2934714" cy="448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Outliers are context dependent!</a:t>
            </a:r>
            <a:endParaRPr lang="en-US" altLang="ko-KR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Outliers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9314153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may be the most important values.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they maybe just errors.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 to do with them?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Correct them if possible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Report summaries and analyses with and without the outliers (readers can decide)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Some statistical methods: down-weight them (e.g., robust regression), smoothing, etc.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Never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do: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Leave them in place and proceed as if nothing were unusual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Omit an outlier from the analysis without comment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26556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symmetry: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31" y="1725154"/>
            <a:ext cx="8478391" cy="280387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932378" y="2569497"/>
            <a:ext cx="3580297" cy="3147094"/>
            <a:chOff x="7932378" y="2569497"/>
            <a:chExt cx="3580297" cy="31470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2378" y="3038705"/>
              <a:ext cx="3580297" cy="2677886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" name="텍스트 상자 14"/>
            <p:cNvSpPr txBox="1"/>
            <p:nvPr/>
          </p:nvSpPr>
          <p:spPr>
            <a:xfrm>
              <a:off x="8117663" y="2569497"/>
              <a:ext cx="3209725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Logarithms</a:t>
              </a:r>
              <a:r>
                <a: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 of 2005 CEO compensations</a:t>
              </a:r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1136285" y="4720899"/>
            <a:ext cx="515416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Very common in physio data preprocessing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logarithm, square root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8379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365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 across groups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7020" y="1677107"/>
            <a:ext cx="3537992" cy="3781623"/>
            <a:chOff x="2532170" y="1677107"/>
            <a:chExt cx="3537992" cy="37816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2170" y="1677107"/>
              <a:ext cx="3151789" cy="342002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261654" y="5181731"/>
              <a:ext cx="18085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Palatino" charset="0"/>
                </a:rPr>
                <a:t>*ETS</a:t>
              </a:r>
              <a:r>
                <a:rPr lang="en-US" altLang="ko-KR" sz="1200" dirty="0">
                  <a:latin typeface="Palatino" charset="0"/>
                </a:rPr>
                <a:t>: exposed </a:t>
              </a:r>
              <a:r>
                <a:rPr lang="en-US" altLang="ko-KR" sz="1200">
                  <a:latin typeface="Palatino" charset="0"/>
                </a:rPr>
                <a:t>to smoke</a:t>
              </a:r>
              <a:endParaRPr lang="en-US" altLang="ko-KR" sz="12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96009" y="1449929"/>
            <a:ext cx="3312113" cy="3647205"/>
            <a:chOff x="6396009" y="1449929"/>
            <a:chExt cx="3312113" cy="364720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6009" y="1677107"/>
              <a:ext cx="3312113" cy="3420027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07090" y="1449929"/>
              <a:ext cx="1279133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Log-transform</a:t>
              </a:r>
              <a:endParaRPr lang="en-US" altLang="ko-KR" sz="14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1" name="텍스트 상자 20"/>
          <p:cNvSpPr txBox="1"/>
          <p:nvPr/>
        </p:nvSpPr>
        <p:spPr>
          <a:xfrm>
            <a:off x="1136286" y="5562918"/>
            <a:ext cx="10427983" cy="48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Normalization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one of the key elements of recent successes of artificial intelligence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90872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103" b="23278"/>
          <a:stretch/>
        </p:blipFill>
        <p:spPr>
          <a:xfrm>
            <a:off x="7791061" y="1648781"/>
            <a:ext cx="3620278" cy="224208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6800" y="1632170"/>
            <a:ext cx="4255208" cy="29017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51" y="1550305"/>
            <a:ext cx="6370200" cy="2983649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136286" y="989045"/>
            <a:ext cx="9656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Values against time: </a:t>
            </a: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timeplot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, time-series data 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(e.g., neural activity data, stock market, bio-sensor</a:t>
            </a:r>
            <a:r>
              <a:rPr lang="mr-IN" altLang="ko-KR" sz="1600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) 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Smoothing </a:t>
            </a:r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5213735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Lowess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(locally weighted scatterplot smoothing)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5" y="1962330"/>
            <a:ext cx="5343849" cy="36340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425" y="1962330"/>
            <a:ext cx="5419873" cy="363409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1136286" y="2404454"/>
            <a:ext cx="136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Moving average</a:t>
            </a:r>
            <a:endParaRPr kumimoji="1" lang="ko-KR" altLang="en-US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0302" y="277011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1647" y="2770109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52992" y="277167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0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29101 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5112938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distributions: considerations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sqrt)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</p:txBody>
      </p:sp>
    </p:spTree>
    <p:extLst>
      <p:ext uri="{BB962C8B-B14F-4D97-AF65-F5344CB8AC3E}">
        <p14:creationId xmlns:p14="http://schemas.microsoft.com/office/powerpoint/2010/main" val="148415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z-Scores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5019516" cy="4033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compare different values in different units,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values should be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standardized!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-scores: mean = 0, standard deviation = 1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standardized values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using standard deviation as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ruler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elements: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shifting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and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scaling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047" y="1941828"/>
            <a:ext cx="1347696" cy="8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855</Words>
  <Application>Microsoft Macintosh PowerPoint</Application>
  <PresentationFormat>와이드스크린</PresentationFormat>
  <Paragraphs>146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Cambria Math</vt:lpstr>
      <vt:lpstr>Palatino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146</cp:revision>
  <dcterms:created xsi:type="dcterms:W3CDTF">2017-08-24T21:55:02Z</dcterms:created>
  <dcterms:modified xsi:type="dcterms:W3CDTF">2019-03-07T00:41:12Z</dcterms:modified>
</cp:coreProperties>
</file>